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330F9-86B6-FE48-BD1C-1206724B11D6}" type="datetimeFigureOut">
              <a:rPr lang="en-US" smtClean="0"/>
              <a:t>5/1/15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4D973-3E1C-884B-B387-76BEBAD2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7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4D973-3E1C-884B-B387-76BEBAD2A5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6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Caio and Santiago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Presentation: Raspberry Pi Server</a:t>
            </a:r>
            <a:endParaRPr lang="en-US" dirty="0"/>
          </a:p>
        </p:txBody>
      </p:sp>
      <p:pic>
        <p:nvPicPr>
          <p:cNvPr id="4" name="Picture 3" descr="raspber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776" y="219409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5203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pies connected with multiple clients throwing errors:</a:t>
            </a:r>
            <a:endParaRPr lang="en-US" dirty="0"/>
          </a:p>
        </p:txBody>
      </p:sp>
      <p:pic>
        <p:nvPicPr>
          <p:cNvPr id="4" name="Content Placeholder 3" descr="fina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" t="722" r="5974" b="5715"/>
          <a:stretch/>
        </p:blipFill>
        <p:spPr>
          <a:xfrm>
            <a:off x="400342" y="1425389"/>
            <a:ext cx="8434774" cy="4846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075345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a pleasure working with you all during this project/semester and we wish you much success. Hopefully one day all of our hard work putting together this idea will help High School student learn math in a way we never had a chance to.</a:t>
            </a:r>
            <a:endParaRPr lang="en-US" dirty="0"/>
          </a:p>
        </p:txBody>
      </p:sp>
      <p:pic>
        <p:nvPicPr>
          <p:cNvPr id="4" name="Picture 3" descr="thatsall-copy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79" y="3653464"/>
            <a:ext cx="4623172" cy="26005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067087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PlayStation Eye camera</a:t>
            </a:r>
            <a:endParaRPr lang="en-US" dirty="0"/>
          </a:p>
        </p:txBody>
      </p:sp>
      <p:pic>
        <p:nvPicPr>
          <p:cNvPr id="4" name="Content Placeholder 3" descr="IMG_1777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546" r="-21546"/>
          <a:stretch>
            <a:fillRect/>
          </a:stretch>
        </p:blipFill>
        <p:spPr>
          <a:xfrm>
            <a:off x="-343484" y="1828800"/>
            <a:ext cx="7063005" cy="3919621"/>
          </a:xfrm>
        </p:spPr>
      </p:pic>
      <p:sp>
        <p:nvSpPr>
          <p:cNvPr id="5" name="TextBox 4"/>
          <p:cNvSpPr txBox="1"/>
          <p:nvPr/>
        </p:nvSpPr>
        <p:spPr>
          <a:xfrm>
            <a:off x="5801894" y="1868906"/>
            <a:ext cx="28341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Client:</a:t>
            </a:r>
            <a:endParaRPr lang="en-US" dirty="0"/>
          </a:p>
          <a:p>
            <a:r>
              <a:rPr lang="en-US" dirty="0" smtClean="0"/>
              <a:t>IP </a:t>
            </a:r>
            <a:r>
              <a:rPr lang="en-US" dirty="0"/>
              <a:t>= </a:t>
            </a:r>
            <a:r>
              <a:rPr lang="en-US" dirty="0" smtClean="0"/>
              <a:t>192.168.0.10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Camera: (</a:t>
            </a:r>
            <a:r>
              <a:rPr lang="en-US" dirty="0"/>
              <a:t>D</a:t>
            </a:r>
            <a:r>
              <a:rPr lang="en-US" dirty="0" smtClean="0"/>
              <a:t>etects blue)</a:t>
            </a:r>
            <a:endParaRPr lang="en-US" dirty="0"/>
          </a:p>
          <a:p>
            <a:r>
              <a:rPr lang="en-US" dirty="0" smtClean="0"/>
              <a:t>lower </a:t>
            </a:r>
            <a:r>
              <a:rPr lang="en-US" dirty="0"/>
              <a:t>= 50 0 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 smtClean="0"/>
              <a:t>upper </a:t>
            </a:r>
            <a:r>
              <a:rPr lang="en-US" dirty="0"/>
              <a:t>= 255 255 </a:t>
            </a:r>
            <a:r>
              <a:rPr lang="en-US" dirty="0" smtClean="0"/>
              <a:t>255</a:t>
            </a:r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Calibration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Object Size </a:t>
            </a:r>
            <a:r>
              <a:rPr lang="en-US" dirty="0"/>
              <a:t>= </a:t>
            </a:r>
            <a:r>
              <a:rPr lang="en-US" dirty="0" smtClean="0"/>
              <a:t>5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Measured Distance </a:t>
            </a:r>
            <a:r>
              <a:rPr lang="en-US" dirty="0"/>
              <a:t>= </a:t>
            </a:r>
            <a:r>
              <a:rPr lang="en-US" dirty="0" smtClean="0"/>
              <a:t>30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Focal = 111</a:t>
            </a:r>
          </a:p>
        </p:txBody>
      </p:sp>
    </p:spTree>
    <p:extLst>
      <p:ext uri="{BB962C8B-B14F-4D97-AF65-F5344CB8AC3E}">
        <p14:creationId xmlns:p14="http://schemas.microsoft.com/office/powerpoint/2010/main" val="234179387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Raspberry Pies</a:t>
            </a:r>
            <a:endParaRPr lang="en-US" dirty="0"/>
          </a:p>
        </p:txBody>
      </p:sp>
      <p:pic>
        <p:nvPicPr>
          <p:cNvPr id="4" name="Content Placeholder 3" descr="IMG_1776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" b="72"/>
          <a:stretch>
            <a:fillRect/>
          </a:stretch>
        </p:blipFill>
        <p:spPr>
          <a:xfrm>
            <a:off x="538331" y="1705672"/>
            <a:ext cx="3478710" cy="20882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IMG_178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21" y="1705672"/>
            <a:ext cx="3225814" cy="20882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IMG_1779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1" y="3943685"/>
            <a:ext cx="3375357" cy="25315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4371474" y="4094137"/>
            <a:ext cx="380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*only 3 Pies are shown in picture</a:t>
            </a:r>
          </a:p>
          <a:p>
            <a:r>
              <a:rPr lang="en-US" dirty="0" smtClean="0"/>
              <a:t> since fourth was not necessary for </a:t>
            </a:r>
          </a:p>
          <a:p>
            <a:r>
              <a:rPr lang="en-US" dirty="0" smtClean="0"/>
              <a:t> this set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2276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pies connected to </a:t>
            </a:r>
            <a:r>
              <a:rPr lang="en-US" dirty="0" err="1"/>
              <a:t>O</a:t>
            </a:r>
            <a:r>
              <a:rPr lang="en-US" dirty="0" err="1" smtClean="0"/>
              <a:t>penCV</a:t>
            </a:r>
            <a:endParaRPr lang="en-US" dirty="0"/>
          </a:p>
        </p:txBody>
      </p:sp>
      <p:pic>
        <p:nvPicPr>
          <p:cNvPr id="4" name="Content Placeholder 3" descr="PC with 3 R_Pis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" b="682"/>
          <a:stretch>
            <a:fillRect/>
          </a:stretch>
        </p:blipFill>
        <p:spPr>
          <a:xfrm>
            <a:off x="458621" y="1695116"/>
            <a:ext cx="8386990" cy="4654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5651118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server: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27" y="1572441"/>
            <a:ext cx="7908424" cy="492461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900" dirty="0" smtClean="0"/>
              <a:t>    server </a:t>
            </a:r>
            <a:r>
              <a:rPr lang="en-US" sz="2900" dirty="0"/>
              <a:t>Commands (case sensitive)</a:t>
            </a:r>
          </a:p>
          <a:p>
            <a:r>
              <a:rPr lang="en-US" sz="2900" dirty="0"/>
              <a:t>data 1 - returns raw data string (no error check)</a:t>
            </a:r>
          </a:p>
          <a:p>
            <a:r>
              <a:rPr lang="en-US" sz="2900" dirty="0"/>
              <a:t>state 1 - returns the state of the </a:t>
            </a:r>
            <a:r>
              <a:rPr lang="en-US" sz="2900" dirty="0" err="1"/>
              <a:t>cleint's</a:t>
            </a:r>
            <a:r>
              <a:rPr lang="en-US" sz="2900" dirty="0"/>
              <a:t> camera.</a:t>
            </a:r>
          </a:p>
          <a:p>
            <a:r>
              <a:rPr lang="en-US" sz="2900" dirty="0"/>
              <a:t>loop - requests data from all clients (no error check)</a:t>
            </a:r>
          </a:p>
          <a:p>
            <a:r>
              <a:rPr lang="en-US" sz="2900" dirty="0"/>
              <a:t>kill - Asks for index to kill </a:t>
            </a:r>
          </a:p>
          <a:p>
            <a:r>
              <a:rPr lang="en-US" sz="2900" dirty="0" err="1"/>
              <a:t>kill_All</a:t>
            </a:r>
            <a:r>
              <a:rPr lang="en-US" sz="2900" dirty="0"/>
              <a:t> - kills all</a:t>
            </a:r>
          </a:p>
          <a:p>
            <a:r>
              <a:rPr lang="en-US" sz="2900" dirty="0"/>
              <a:t>exit - kills server and Client</a:t>
            </a:r>
          </a:p>
          <a:p>
            <a:r>
              <a:rPr lang="en-US" sz="2900" dirty="0"/>
              <a:t>show 1 - opens the preview - or - Closes the preview - Will launch with no preview (experimental)</a:t>
            </a:r>
          </a:p>
          <a:p>
            <a:r>
              <a:rPr lang="en-US" sz="2900" dirty="0"/>
              <a:t>Syntax for commands is as follows: command (space) </a:t>
            </a:r>
            <a:r>
              <a:rPr lang="en-US" sz="2900" dirty="0" err="1"/>
              <a:t>postion</a:t>
            </a:r>
            <a:r>
              <a:rPr lang="en-US" sz="2900" dirty="0"/>
              <a:t> of Pi</a:t>
            </a:r>
          </a:p>
          <a:p>
            <a:r>
              <a:rPr lang="en-US" sz="2900" dirty="0"/>
              <a:t>add - adds a pi to the network</a:t>
            </a:r>
          </a:p>
          <a:p>
            <a:r>
              <a:rPr lang="en-US" sz="2900" dirty="0" err="1"/>
              <a:t>data_loop</a:t>
            </a:r>
            <a:r>
              <a:rPr lang="en-US" sz="2900" dirty="0"/>
              <a:t> - loops all the </a:t>
            </a:r>
            <a:r>
              <a:rPr lang="en-US" sz="2900" dirty="0" err="1"/>
              <a:t>piis</a:t>
            </a:r>
            <a:r>
              <a:rPr lang="en-US" sz="2900" dirty="0"/>
              <a:t>, if one send wrong data it asks for it again.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9507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Pt. 1: Test Run</a:t>
            </a:r>
            <a:endParaRPr lang="en-US" dirty="0"/>
          </a:p>
        </p:txBody>
      </p:sp>
      <p:pic>
        <p:nvPicPr>
          <p:cNvPr id="4" name="Content Placeholder 3" descr="setu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" b="722"/>
          <a:stretch>
            <a:fillRect/>
          </a:stretch>
        </p:blipFill>
        <p:spPr>
          <a:xfrm>
            <a:off x="485358" y="1572441"/>
            <a:ext cx="7971171" cy="48481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5721684" y="2032000"/>
            <a:ext cx="14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Dummy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8621" y="3676315"/>
            <a:ext cx="1092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Client sending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5612" y="4414979"/>
            <a:ext cx="915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Server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2310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data sample: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77474"/>
            <a:ext cx="7583487" cy="48187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line | </a:t>
            </a:r>
            <a:r>
              <a:rPr lang="en-US" dirty="0" err="1"/>
              <a:t>Robot_Found</a:t>
            </a:r>
            <a:r>
              <a:rPr lang="en-US" dirty="0"/>
              <a:t> | </a:t>
            </a:r>
            <a:r>
              <a:rPr lang="en-US" dirty="0" err="1"/>
              <a:t>Computation_Done</a:t>
            </a:r>
            <a:r>
              <a:rPr lang="en-US" dirty="0"/>
              <a:t> </a:t>
            </a:r>
            <a:r>
              <a:rPr lang="en-US" dirty="0" smtClean="0"/>
              <a:t>  | </a:t>
            </a:r>
            <a:r>
              <a:rPr lang="en-US" dirty="0" err="1"/>
              <a:t>Time_Stamp</a:t>
            </a:r>
            <a:r>
              <a:rPr lang="en-US" dirty="0"/>
              <a:t>  | </a:t>
            </a:r>
            <a:r>
              <a:rPr lang="en-US" dirty="0" err="1" smtClean="0"/>
              <a:t>Distance_Robot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err="1" smtClean="0"/>
              <a:t>Angle_to_robot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    |   1        </a:t>
            </a:r>
            <a:r>
              <a:rPr lang="en-US" dirty="0" smtClean="0"/>
              <a:t>         </a:t>
            </a:r>
            <a:r>
              <a:rPr lang="en-US" dirty="0"/>
              <a:t>| 1               </a:t>
            </a:r>
            <a:r>
              <a:rPr lang="en-US" dirty="0" smtClean="0"/>
              <a:t>               | </a:t>
            </a:r>
            <a:r>
              <a:rPr lang="en-US" dirty="0" err="1" smtClean="0"/>
              <a:t>calcRunTime</a:t>
            </a:r>
            <a:r>
              <a:rPr lang="en-US" dirty="0"/>
              <a:t> </a:t>
            </a:r>
            <a:r>
              <a:rPr lang="en-US" dirty="0" smtClean="0"/>
              <a:t>| </a:t>
            </a:r>
            <a:r>
              <a:rPr lang="en-US" dirty="0" smtClean="0"/>
              <a:t>100                   | </a:t>
            </a:r>
            <a:r>
              <a:rPr lang="en-US" dirty="0" smtClean="0"/>
              <a:t>90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   |   1        </a:t>
            </a:r>
            <a:r>
              <a:rPr lang="en-US" dirty="0" smtClean="0"/>
              <a:t>         </a:t>
            </a:r>
            <a:r>
              <a:rPr lang="en-US" dirty="0"/>
              <a:t>| 1               </a:t>
            </a:r>
            <a:r>
              <a:rPr lang="en-US" dirty="0" smtClean="0"/>
              <a:t>               </a:t>
            </a:r>
            <a:r>
              <a:rPr lang="en-US" dirty="0"/>
              <a:t>| </a:t>
            </a:r>
            <a:r>
              <a:rPr lang="en-US" dirty="0" err="1"/>
              <a:t>calcRunTime</a:t>
            </a:r>
            <a:r>
              <a:rPr lang="en-US" dirty="0"/>
              <a:t> </a:t>
            </a:r>
            <a:r>
              <a:rPr lang="en-US" dirty="0" smtClean="0"/>
              <a:t>| </a:t>
            </a:r>
            <a:r>
              <a:rPr lang="en-US" dirty="0"/>
              <a:t>100           </a:t>
            </a:r>
            <a:r>
              <a:rPr lang="en-US" dirty="0" smtClean="0"/>
              <a:t>        | </a:t>
            </a:r>
            <a:r>
              <a:rPr lang="en-US" dirty="0" smtClean="0"/>
              <a:t>85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    |   0         </a:t>
            </a:r>
            <a:r>
              <a:rPr lang="en-US" dirty="0" smtClean="0"/>
              <a:t>        | </a:t>
            </a:r>
            <a:r>
              <a:rPr lang="en-US" dirty="0"/>
              <a:t>1               </a:t>
            </a:r>
            <a:r>
              <a:rPr lang="en-US" dirty="0" smtClean="0"/>
              <a:t>               </a:t>
            </a:r>
            <a:r>
              <a:rPr lang="en-US" dirty="0"/>
              <a:t>| </a:t>
            </a:r>
            <a:r>
              <a:rPr lang="en-US" dirty="0" err="1"/>
              <a:t>calcRunTime</a:t>
            </a:r>
            <a:r>
              <a:rPr lang="en-US" dirty="0"/>
              <a:t> | </a:t>
            </a:r>
            <a:r>
              <a:rPr lang="en-US" dirty="0" smtClean="0"/>
              <a:t>250                   | </a:t>
            </a:r>
            <a:r>
              <a:rPr lang="en-US" dirty="0" smtClean="0"/>
              <a:t>60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    |   1        </a:t>
            </a:r>
            <a:r>
              <a:rPr lang="en-US" dirty="0" smtClean="0"/>
              <a:t>         </a:t>
            </a:r>
            <a:r>
              <a:rPr lang="en-US" dirty="0"/>
              <a:t>| 0               </a:t>
            </a:r>
            <a:r>
              <a:rPr lang="en-US" dirty="0" smtClean="0"/>
              <a:t>               </a:t>
            </a:r>
            <a:r>
              <a:rPr lang="en-US" dirty="0"/>
              <a:t>| </a:t>
            </a:r>
            <a:r>
              <a:rPr lang="en-US" dirty="0" err="1"/>
              <a:t>calcRunTime</a:t>
            </a:r>
            <a:r>
              <a:rPr lang="en-US" dirty="0"/>
              <a:t> | 155           </a:t>
            </a:r>
            <a:r>
              <a:rPr lang="en-US" dirty="0" smtClean="0"/>
              <a:t>        | </a:t>
            </a:r>
            <a:r>
              <a:rPr lang="en-US" dirty="0" smtClean="0"/>
              <a:t>90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    |   1        </a:t>
            </a:r>
            <a:r>
              <a:rPr lang="en-US" dirty="0" smtClean="0"/>
              <a:t>         </a:t>
            </a:r>
            <a:r>
              <a:rPr lang="en-US" dirty="0"/>
              <a:t>| 1               </a:t>
            </a:r>
            <a:r>
              <a:rPr lang="en-US" dirty="0" smtClean="0"/>
              <a:t>               </a:t>
            </a:r>
            <a:r>
              <a:rPr lang="en-US" dirty="0"/>
              <a:t>| </a:t>
            </a:r>
            <a:r>
              <a:rPr lang="en-US" dirty="0" err="1"/>
              <a:t>calcRunTime</a:t>
            </a:r>
            <a:r>
              <a:rPr lang="en-US" dirty="0"/>
              <a:t> | 100          </a:t>
            </a:r>
            <a:r>
              <a:rPr lang="en-US" dirty="0" smtClean="0"/>
              <a:t>         </a:t>
            </a:r>
            <a:r>
              <a:rPr lang="en-US" dirty="0"/>
              <a:t>| </a:t>
            </a:r>
            <a:r>
              <a:rPr lang="en-US" dirty="0" smtClean="0"/>
              <a:t>30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    |   0         </a:t>
            </a:r>
            <a:r>
              <a:rPr lang="en-US" dirty="0" smtClean="0"/>
              <a:t>        | </a:t>
            </a:r>
            <a:r>
              <a:rPr lang="en-US" dirty="0"/>
              <a:t>1              </a:t>
            </a:r>
            <a:r>
              <a:rPr lang="en-US" dirty="0" smtClean="0"/>
              <a:t>                </a:t>
            </a:r>
            <a:r>
              <a:rPr lang="en-US" dirty="0"/>
              <a:t>| </a:t>
            </a:r>
            <a:r>
              <a:rPr lang="en-US" dirty="0" err="1"/>
              <a:t>calcRunTime</a:t>
            </a:r>
            <a:r>
              <a:rPr lang="en-US" dirty="0"/>
              <a:t> | 106          </a:t>
            </a:r>
            <a:r>
              <a:rPr lang="en-US" dirty="0" smtClean="0"/>
              <a:t>         | </a:t>
            </a:r>
            <a:r>
              <a:rPr lang="en-US" dirty="0" smtClean="0"/>
              <a:t>45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    |   1        </a:t>
            </a:r>
            <a:r>
              <a:rPr lang="en-US" dirty="0" smtClean="0"/>
              <a:t>         </a:t>
            </a:r>
            <a:r>
              <a:rPr lang="en-US" dirty="0"/>
              <a:t>| 1               </a:t>
            </a:r>
            <a:r>
              <a:rPr lang="en-US" dirty="0" smtClean="0"/>
              <a:t>               </a:t>
            </a:r>
            <a:r>
              <a:rPr lang="en-US" dirty="0"/>
              <a:t>| </a:t>
            </a:r>
            <a:r>
              <a:rPr lang="en-US" dirty="0" err="1"/>
              <a:t>calcRunTime</a:t>
            </a:r>
            <a:r>
              <a:rPr lang="en-US" dirty="0"/>
              <a:t> | 150            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 | </a:t>
            </a:r>
            <a:r>
              <a:rPr lang="en-US" dirty="0" smtClean="0"/>
              <a:t>180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    |   1        </a:t>
            </a:r>
            <a:r>
              <a:rPr lang="en-US" dirty="0" smtClean="0"/>
              <a:t>         </a:t>
            </a:r>
            <a:r>
              <a:rPr lang="en-US" dirty="0"/>
              <a:t>| 0                </a:t>
            </a:r>
            <a:r>
              <a:rPr lang="en-US" dirty="0" smtClean="0"/>
              <a:t>              | </a:t>
            </a:r>
            <a:r>
              <a:rPr lang="en-US" dirty="0" err="1"/>
              <a:t>calcRunTime</a:t>
            </a:r>
            <a:r>
              <a:rPr lang="en-US" dirty="0"/>
              <a:t> | 300           </a:t>
            </a:r>
            <a:r>
              <a:rPr lang="en-US" dirty="0" smtClean="0"/>
              <a:t>        | </a:t>
            </a:r>
            <a:r>
              <a:rPr lang="en-US" dirty="0" smtClean="0"/>
              <a:t>120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    |   1        </a:t>
            </a:r>
            <a:r>
              <a:rPr lang="en-US" dirty="0" smtClean="0"/>
              <a:t>         </a:t>
            </a:r>
            <a:r>
              <a:rPr lang="en-US" dirty="0"/>
              <a:t>| 1               </a:t>
            </a:r>
            <a:r>
              <a:rPr lang="en-US" dirty="0" smtClean="0"/>
              <a:t>               </a:t>
            </a:r>
            <a:r>
              <a:rPr lang="en-US" dirty="0"/>
              <a:t>| </a:t>
            </a:r>
            <a:r>
              <a:rPr lang="en-US" dirty="0" err="1"/>
              <a:t>calcRunTime</a:t>
            </a:r>
            <a:r>
              <a:rPr lang="en-US" dirty="0"/>
              <a:t> | 255            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 | </a:t>
            </a:r>
            <a:r>
              <a:rPr lang="en-US" dirty="0" smtClean="0"/>
              <a:t>90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Null</a:t>
            </a:r>
          </a:p>
          <a:p>
            <a:pPr marL="0" indent="0">
              <a:buNone/>
            </a:pPr>
            <a:r>
              <a:rPr lang="en-US" dirty="0" smtClean="0"/>
              <a:t>*All Distances calculates in inches.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1446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Pt. 2: Four clients connected to server</a:t>
            </a:r>
            <a:endParaRPr lang="en-US" dirty="0"/>
          </a:p>
        </p:txBody>
      </p:sp>
      <p:pic>
        <p:nvPicPr>
          <p:cNvPr id="6" name="Content Placeholder 5" descr="step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" b="722"/>
          <a:stretch>
            <a:fillRect/>
          </a:stretch>
        </p:blipFill>
        <p:spPr>
          <a:xfrm>
            <a:off x="347538" y="1425388"/>
            <a:ext cx="8391242" cy="4657244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3916948" y="1991895"/>
            <a:ext cx="92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server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9463" y="3872650"/>
            <a:ext cx="99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Client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3841721"/>
            <a:ext cx="99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Client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9463" y="5236229"/>
            <a:ext cx="99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Client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9599" y="5236229"/>
            <a:ext cx="99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Client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8495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175" cmpd="sng">
            <a:noFill/>
          </a:ln>
        </p:spPr>
        <p:txBody>
          <a:bodyPr/>
          <a:lstStyle/>
          <a:p>
            <a:r>
              <a:rPr lang="en-US" dirty="0" smtClean="0"/>
              <a:t>Four pies connected to server doing error checking: </a:t>
            </a:r>
            <a:endParaRPr lang="en-US" dirty="0"/>
          </a:p>
        </p:txBody>
      </p:sp>
      <p:pic>
        <p:nvPicPr>
          <p:cNvPr id="4" name="Content Placeholder 3" descr="erro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" b="722"/>
          <a:stretch>
            <a:fillRect/>
          </a:stretch>
        </p:blipFill>
        <p:spPr>
          <a:xfrm>
            <a:off x="779463" y="1574799"/>
            <a:ext cx="7375274" cy="4093369"/>
          </a:xfrm>
          <a:ln>
            <a:solidFill>
              <a:srgbClr val="FF2B2C"/>
            </a:solidFill>
          </a:ln>
        </p:spPr>
      </p:pic>
      <p:cxnSp>
        <p:nvCxnSpPr>
          <p:cNvPr id="6" name="Straight Arrow Connector 5"/>
          <p:cNvCxnSpPr>
            <a:stCxn id="13" idx="1"/>
          </p:cNvCxnSpPr>
          <p:nvPr/>
        </p:nvCxnSpPr>
        <p:spPr>
          <a:xfrm flipH="1" flipV="1">
            <a:off x="6460681" y="4997680"/>
            <a:ext cx="234680" cy="124251"/>
          </a:xfrm>
          <a:prstGeom prst="straightConnector1">
            <a:avLst/>
          </a:prstGeom>
          <a:ln>
            <a:solidFill>
              <a:srgbClr val="FF2B2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95361" y="4983431"/>
            <a:ext cx="106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Throws error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414" y="5903222"/>
            <a:ext cx="810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*Client side sends either 1 for ok or if bad data, if server receives a 0 it runs</a:t>
            </a:r>
          </a:p>
          <a:p>
            <a:r>
              <a:rPr lang="en-US" dirty="0" smtClean="0"/>
              <a:t>Tells the client to resend data until a 1 is arrived.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955947" y="2512644"/>
            <a:ext cx="621220" cy="103544"/>
          </a:xfrm>
          <a:prstGeom prst="straightConnector1">
            <a:avLst/>
          </a:prstGeom>
          <a:ln>
            <a:solidFill>
              <a:srgbClr val="FF2B2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87606" y="2374144"/>
            <a:ext cx="7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Bad data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80910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129</TotalTime>
  <Words>464</Words>
  <Application>Microsoft Macintosh PowerPoint</Application>
  <PresentationFormat>On-screen Show (4:3)</PresentationFormat>
  <Paragraphs>63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Revolution</vt:lpstr>
      <vt:lpstr>Caio and Santiago</vt:lpstr>
      <vt:lpstr> PlayStation Eye camera</vt:lpstr>
      <vt:lpstr>Four Raspberry Pies</vt:lpstr>
      <vt:lpstr>Three pies connected to OpenCV</vt:lpstr>
      <vt:lpstr>Setting up the server:</vt:lpstr>
      <vt:lpstr>Setting up Pt. 1: Test Run</vt:lpstr>
      <vt:lpstr>Dummy data sample:</vt:lpstr>
      <vt:lpstr>Setting up Pt. 2: Four clients connected to server</vt:lpstr>
      <vt:lpstr>Four pies connected to server doing error checking: </vt:lpstr>
      <vt:lpstr>Four pies connected with multiple clients throwing errors:</vt:lpstr>
      <vt:lpstr>Thank You Note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Caio and Santiago</dc:title>
  <dc:creator>Caio Farias</dc:creator>
  <cp:lastModifiedBy>Caio Farias</cp:lastModifiedBy>
  <cp:revision>13</cp:revision>
  <dcterms:created xsi:type="dcterms:W3CDTF">2015-04-15T00:45:12Z</dcterms:created>
  <dcterms:modified xsi:type="dcterms:W3CDTF">2015-05-01T15:28:30Z</dcterms:modified>
</cp:coreProperties>
</file>