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547-965D-47C7-9E85-790F0B9668C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6350-99E4-437C-B040-0E99B4224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547-965D-47C7-9E85-790F0B9668C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6350-99E4-437C-B040-0E99B4224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547-965D-47C7-9E85-790F0B9668C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6350-99E4-437C-B040-0E99B4224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6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547-965D-47C7-9E85-790F0B9668C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6350-99E4-437C-B040-0E99B4224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5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547-965D-47C7-9E85-790F0B9668C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6350-99E4-437C-B040-0E99B4224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547-965D-47C7-9E85-790F0B9668C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6350-99E4-437C-B040-0E99B4224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4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547-965D-47C7-9E85-790F0B9668C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6350-99E4-437C-B040-0E99B4224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5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547-965D-47C7-9E85-790F0B9668C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6350-99E4-437C-B040-0E99B4224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6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547-965D-47C7-9E85-790F0B9668C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6350-99E4-437C-B040-0E99B4224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9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547-965D-47C7-9E85-790F0B9668C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6350-99E4-437C-B040-0E99B4224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8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547-965D-47C7-9E85-790F0B9668C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D6350-99E4-437C-B040-0E99B4224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3D547-965D-47C7-9E85-790F0B9668C3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6350-99E4-437C-B040-0E99B4224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1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57800" y="647700"/>
            <a:ext cx="510540" cy="480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根</a:t>
            </a:r>
            <a:endParaRPr lang="zh-CN" altLang="en-US" sz="1200" dirty="0"/>
          </a:p>
        </p:txBody>
      </p:sp>
      <p:cxnSp>
        <p:nvCxnSpPr>
          <p:cNvPr id="4" name="直接连接符 3"/>
          <p:cNvCxnSpPr>
            <a:stCxn id="2" idx="3"/>
            <a:endCxn id="7" idx="0"/>
          </p:cNvCxnSpPr>
          <p:nvPr/>
        </p:nvCxnSpPr>
        <p:spPr>
          <a:xfrm flipH="1">
            <a:off x="4686539" y="1057457"/>
            <a:ext cx="646028" cy="5636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椭圆 6"/>
          <p:cNvSpPr/>
          <p:nvPr/>
        </p:nvSpPr>
        <p:spPr>
          <a:xfrm>
            <a:off x="4361499" y="1621154"/>
            <a:ext cx="650080" cy="6305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A:8</a:t>
            </a:r>
            <a:endParaRPr lang="zh-CN" altLang="en-US" sz="1200" dirty="0"/>
          </a:p>
        </p:txBody>
      </p:sp>
      <p:sp>
        <p:nvSpPr>
          <p:cNvPr id="11" name="椭圆 10"/>
          <p:cNvSpPr/>
          <p:nvPr/>
        </p:nvSpPr>
        <p:spPr>
          <a:xfrm>
            <a:off x="3339703" y="3541394"/>
            <a:ext cx="672468" cy="6419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C:4</a:t>
            </a:r>
            <a:endParaRPr lang="zh-CN" altLang="en-US" sz="1200" dirty="0"/>
          </a:p>
        </p:txBody>
      </p:sp>
      <p:cxnSp>
        <p:nvCxnSpPr>
          <p:cNvPr id="12" name="直接连接符 11"/>
          <p:cNvCxnSpPr>
            <a:stCxn id="7" idx="3"/>
            <a:endCxn id="56" idx="0"/>
          </p:cNvCxnSpPr>
          <p:nvPr/>
        </p:nvCxnSpPr>
        <p:spPr>
          <a:xfrm flipH="1">
            <a:off x="4270764" y="2159366"/>
            <a:ext cx="185937" cy="3542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56" idx="3"/>
            <a:endCxn id="11" idx="0"/>
          </p:cNvCxnSpPr>
          <p:nvPr/>
        </p:nvCxnSpPr>
        <p:spPr>
          <a:xfrm flipH="1">
            <a:off x="3675937" y="3051860"/>
            <a:ext cx="360104" cy="4895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椭圆 14"/>
          <p:cNvSpPr/>
          <p:nvPr/>
        </p:nvSpPr>
        <p:spPr>
          <a:xfrm>
            <a:off x="4854412" y="3541394"/>
            <a:ext cx="658658" cy="6343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D:1</a:t>
            </a:r>
            <a:endParaRPr lang="zh-CN" altLang="en-US" sz="1200" dirty="0"/>
          </a:p>
        </p:txBody>
      </p:sp>
      <p:sp>
        <p:nvSpPr>
          <p:cNvPr id="16" name="椭圆 15"/>
          <p:cNvSpPr/>
          <p:nvPr/>
        </p:nvSpPr>
        <p:spPr>
          <a:xfrm>
            <a:off x="4892512" y="4366260"/>
            <a:ext cx="620558" cy="5562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E:1</a:t>
            </a:r>
            <a:endParaRPr lang="zh-CN" altLang="en-US" sz="1200" dirty="0"/>
          </a:p>
        </p:txBody>
      </p:sp>
      <p:cxnSp>
        <p:nvCxnSpPr>
          <p:cNvPr id="17" name="直接连接符 16"/>
          <p:cNvCxnSpPr>
            <a:stCxn id="7" idx="5"/>
          </p:cNvCxnSpPr>
          <p:nvPr/>
        </p:nvCxnSpPr>
        <p:spPr>
          <a:xfrm>
            <a:off x="4916377" y="2159366"/>
            <a:ext cx="95202" cy="4219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连接符 19"/>
          <p:cNvCxnSpPr>
            <a:endCxn id="15" idx="0"/>
          </p:cNvCxnSpPr>
          <p:nvPr/>
        </p:nvCxnSpPr>
        <p:spPr>
          <a:xfrm>
            <a:off x="5103495" y="3076575"/>
            <a:ext cx="80246" cy="4648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15" idx="4"/>
            <a:endCxn id="16" idx="0"/>
          </p:cNvCxnSpPr>
          <p:nvPr/>
        </p:nvCxnSpPr>
        <p:spPr>
          <a:xfrm>
            <a:off x="5183741" y="4175759"/>
            <a:ext cx="19050" cy="1905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椭圆 23"/>
          <p:cNvSpPr/>
          <p:nvPr/>
        </p:nvSpPr>
        <p:spPr>
          <a:xfrm>
            <a:off x="5843960" y="1571622"/>
            <a:ext cx="663898" cy="630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B:1</a:t>
            </a:r>
            <a:endParaRPr lang="zh-CN" altLang="en-US" sz="1200" dirty="0"/>
          </a:p>
        </p:txBody>
      </p:sp>
      <p:cxnSp>
        <p:nvCxnSpPr>
          <p:cNvPr id="33" name="直接连接符 32"/>
          <p:cNvCxnSpPr>
            <a:stCxn id="2" idx="5"/>
            <a:endCxn id="24" idx="0"/>
          </p:cNvCxnSpPr>
          <p:nvPr/>
        </p:nvCxnSpPr>
        <p:spPr>
          <a:xfrm>
            <a:off x="5693573" y="1057457"/>
            <a:ext cx="482336" cy="51416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/>
          <p:cNvCxnSpPr>
            <a:stCxn id="24" idx="4"/>
            <a:endCxn id="68" idx="0"/>
          </p:cNvCxnSpPr>
          <p:nvPr/>
        </p:nvCxnSpPr>
        <p:spPr>
          <a:xfrm flipH="1">
            <a:off x="6101378" y="2202176"/>
            <a:ext cx="74531" cy="32771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椭圆 55"/>
          <p:cNvSpPr/>
          <p:nvPr/>
        </p:nvSpPr>
        <p:spPr>
          <a:xfrm>
            <a:off x="3938815" y="2513648"/>
            <a:ext cx="663898" cy="630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B:6</a:t>
            </a:r>
            <a:endParaRPr lang="zh-CN" altLang="en-US" sz="1200" dirty="0"/>
          </a:p>
        </p:txBody>
      </p:sp>
      <p:sp>
        <p:nvSpPr>
          <p:cNvPr id="67" name="椭圆 66"/>
          <p:cNvSpPr/>
          <p:nvPr/>
        </p:nvSpPr>
        <p:spPr>
          <a:xfrm>
            <a:off x="4775102" y="2514599"/>
            <a:ext cx="672468" cy="6419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C:2</a:t>
            </a:r>
            <a:endParaRPr lang="zh-CN" altLang="en-US" sz="1200" dirty="0"/>
          </a:p>
        </p:txBody>
      </p:sp>
      <p:sp>
        <p:nvSpPr>
          <p:cNvPr id="68" name="椭圆 67"/>
          <p:cNvSpPr/>
          <p:nvPr/>
        </p:nvSpPr>
        <p:spPr>
          <a:xfrm>
            <a:off x="5772049" y="2529887"/>
            <a:ext cx="658658" cy="6343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D:1</a:t>
            </a:r>
            <a:endParaRPr lang="zh-CN" altLang="en-US" sz="1200" dirty="0"/>
          </a:p>
        </p:txBody>
      </p:sp>
      <p:sp>
        <p:nvSpPr>
          <p:cNvPr id="69" name="椭圆 68"/>
          <p:cNvSpPr/>
          <p:nvPr/>
        </p:nvSpPr>
        <p:spPr>
          <a:xfrm>
            <a:off x="5734752" y="3452810"/>
            <a:ext cx="688907" cy="616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E:1</a:t>
            </a:r>
            <a:endParaRPr lang="zh-CN" altLang="en-US" sz="1200" dirty="0"/>
          </a:p>
        </p:txBody>
      </p:sp>
      <p:cxnSp>
        <p:nvCxnSpPr>
          <p:cNvPr id="70" name="直接连接符 69"/>
          <p:cNvCxnSpPr>
            <a:stCxn id="68" idx="4"/>
            <a:endCxn id="69" idx="0"/>
          </p:cNvCxnSpPr>
          <p:nvPr/>
        </p:nvCxnSpPr>
        <p:spPr>
          <a:xfrm flipH="1">
            <a:off x="6079206" y="3164252"/>
            <a:ext cx="22172" cy="2885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椭圆 71"/>
          <p:cNvSpPr/>
          <p:nvPr/>
        </p:nvSpPr>
        <p:spPr>
          <a:xfrm>
            <a:off x="2941079" y="4433887"/>
            <a:ext cx="658658" cy="6343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D:3</a:t>
            </a:r>
            <a:endParaRPr lang="zh-CN" altLang="en-US" sz="1200" dirty="0"/>
          </a:p>
        </p:txBody>
      </p:sp>
      <p:cxnSp>
        <p:nvCxnSpPr>
          <p:cNvPr id="73" name="直接连接符 72"/>
          <p:cNvCxnSpPr>
            <a:stCxn id="11" idx="3"/>
            <a:endCxn id="72" idx="0"/>
          </p:cNvCxnSpPr>
          <p:nvPr/>
        </p:nvCxnSpPr>
        <p:spPr>
          <a:xfrm flipH="1">
            <a:off x="3270408" y="4089362"/>
            <a:ext cx="167776" cy="3445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椭圆 74"/>
          <p:cNvSpPr/>
          <p:nvPr/>
        </p:nvSpPr>
        <p:spPr>
          <a:xfrm>
            <a:off x="4100135" y="3549014"/>
            <a:ext cx="658658" cy="6343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D:1</a:t>
            </a:r>
            <a:endParaRPr lang="zh-CN" altLang="en-US" sz="1200" dirty="0"/>
          </a:p>
        </p:txBody>
      </p:sp>
      <p:cxnSp>
        <p:nvCxnSpPr>
          <p:cNvPr id="79" name="直接连接符 78"/>
          <p:cNvCxnSpPr>
            <a:stCxn id="56" idx="4"/>
            <a:endCxn id="75" idx="0"/>
          </p:cNvCxnSpPr>
          <p:nvPr/>
        </p:nvCxnSpPr>
        <p:spPr>
          <a:xfrm>
            <a:off x="4270764" y="3144202"/>
            <a:ext cx="158700" cy="4048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椭圆 83"/>
          <p:cNvSpPr/>
          <p:nvPr/>
        </p:nvSpPr>
        <p:spPr>
          <a:xfrm>
            <a:off x="2910830" y="5318760"/>
            <a:ext cx="688907" cy="6662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E:2</a:t>
            </a:r>
            <a:endParaRPr lang="zh-CN" altLang="en-US" sz="1200" dirty="0"/>
          </a:p>
        </p:txBody>
      </p:sp>
      <p:cxnSp>
        <p:nvCxnSpPr>
          <p:cNvPr id="85" name="直接连接符 84"/>
          <p:cNvCxnSpPr>
            <a:stCxn id="72" idx="4"/>
            <a:endCxn id="84" idx="0"/>
          </p:cNvCxnSpPr>
          <p:nvPr/>
        </p:nvCxnSpPr>
        <p:spPr>
          <a:xfrm flipH="1">
            <a:off x="3255284" y="5068252"/>
            <a:ext cx="15124" cy="25050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直接连接符 87"/>
          <p:cNvCxnSpPr>
            <a:stCxn id="24" idx="5"/>
            <a:endCxn id="89" idx="0"/>
          </p:cNvCxnSpPr>
          <p:nvPr/>
        </p:nvCxnSpPr>
        <p:spPr>
          <a:xfrm>
            <a:off x="6410632" y="2109834"/>
            <a:ext cx="546435" cy="4038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9" name="椭圆 88"/>
          <p:cNvSpPr/>
          <p:nvPr/>
        </p:nvSpPr>
        <p:spPr>
          <a:xfrm>
            <a:off x="6620833" y="2513648"/>
            <a:ext cx="672468" cy="6419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C:1</a:t>
            </a:r>
            <a:endParaRPr lang="zh-CN" altLang="en-US" sz="1200" dirty="0"/>
          </a:p>
        </p:txBody>
      </p:sp>
      <p:sp>
        <p:nvSpPr>
          <p:cNvPr id="90" name="椭圆 89"/>
          <p:cNvSpPr/>
          <p:nvPr/>
        </p:nvSpPr>
        <p:spPr>
          <a:xfrm>
            <a:off x="6604394" y="3452810"/>
            <a:ext cx="688907" cy="616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E:1</a:t>
            </a:r>
            <a:endParaRPr lang="zh-CN" altLang="en-US" sz="1200" dirty="0"/>
          </a:p>
        </p:txBody>
      </p:sp>
      <p:cxnSp>
        <p:nvCxnSpPr>
          <p:cNvPr id="91" name="直接连接符 90"/>
          <p:cNvCxnSpPr>
            <a:stCxn id="89" idx="4"/>
            <a:endCxn id="90" idx="0"/>
          </p:cNvCxnSpPr>
          <p:nvPr/>
        </p:nvCxnSpPr>
        <p:spPr>
          <a:xfrm flipH="1">
            <a:off x="6948848" y="3155633"/>
            <a:ext cx="8219" cy="29717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文本框 2"/>
          <p:cNvSpPr txBox="1"/>
          <p:nvPr/>
        </p:nvSpPr>
        <p:spPr>
          <a:xfrm>
            <a:off x="374469" y="330926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 want to make a </a:t>
            </a:r>
            <a:r>
              <a:rPr lang="en-US" altLang="zh-CN" smtClean="0"/>
              <a:t>FP-growth tree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5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22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子陈</dc:creator>
  <cp:lastModifiedBy>王 子陈</cp:lastModifiedBy>
  <cp:revision>5</cp:revision>
  <dcterms:created xsi:type="dcterms:W3CDTF">2019-12-09T14:13:40Z</dcterms:created>
  <dcterms:modified xsi:type="dcterms:W3CDTF">2019-12-25T13:43:08Z</dcterms:modified>
</cp:coreProperties>
</file>