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0e0dc93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0e0dc93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0e0dc93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f0e0dc93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f0e0dc93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f0e0dc93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609cf3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609cf3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f0e0dc9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f0e0dc9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0e0dc93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0e0dc93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609cf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609cf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0e0dc93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0e0dc9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0e0dc93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0e0dc93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f0e0dc93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f0e0dc93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0e0dc9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0e0dc9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f0e0dc93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f0e0dc93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Predicting Pneumonia with Neural Networks</a:t>
            </a:r>
            <a:endParaRPr sz="29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Kyle Boerstler, Ph.D.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and other features that seem important to this dataset: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Rate: Tuning this far lower than I initially thought produced better results across all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BatchNormalization layers: Adding these helped my models train longer without overfitting.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Kernel Size: If I start with larger kernel sizes and work my way down, I generally saw better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Dropout: Helpful, but don’t put too many layers of this or else you give your network brain damage.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Trainable Parameters: Land meant what he said by keeping it under ~4 million trainable parameters. Any of my models over this just couldn’t get anywhere.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winner is...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MNIST CNN Grayscale! (modified)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5" y="1343825"/>
            <a:ext cx="5035625" cy="36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5596075" y="1961125"/>
            <a:ext cx="31968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Precision: 89.4%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Recall: 97.7%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F_Score: 93.3%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Accuracy: 93.0%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can’t tell either...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850"/>
            <a:ext cx="4475424" cy="385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575" y="1285850"/>
            <a:ext cx="4740427" cy="38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" y="875800"/>
            <a:ext cx="4503682" cy="42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621" y="875800"/>
            <a:ext cx="4631374" cy="42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45325" y="267200"/>
            <a:ext cx="3599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Normal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158350" y="267200"/>
            <a:ext cx="3518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Pneumonia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Images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23050" y="1417625"/>
            <a:ext cx="83796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ImageDataGenerator to read in and manipulate the files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Dataset: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5216 images in train set (⅓ healthy, ⅔ pneumonia)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624 images in test set (balanced)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16 images in holdout set (balanced)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Moved 70 images from Train set to holdout set to increase size of set for final comparison.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Augmented train images by adding 15 degree rotations and 0.1 shear to randomly selected images for each epoch.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Images in grayscale, so made a set of grayscale and a set of RGB images (using skimage) to check for differences in model performance.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 the Books!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38200" y="1408000"/>
            <a:ext cx="8009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Stick to using Adam and SGD with nesterov and momentum at first, and if time try some other optimizers.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Relu for speed, but Selu with lecun normalization might be something to try.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Learning rate, decay, and schedulers! (I didn’t have time to mess with schedulers, but learned how to do it)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Batch Normalization to prevent overfitting, and use it everywhere according to Skylar’s book™.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Tune, tune tune! Sometimes a model just needs a little tuning to work a lot better.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Building the Models: Deep, Dense Layers(w/Selu)</a:t>
            </a:r>
            <a:endParaRPr sz="27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952" y="1377538"/>
            <a:ext cx="3360776" cy="33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525" y="1361650"/>
            <a:ext cx="2352376" cy="31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16425" y="4623950"/>
            <a:ext cx="2805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...for fifty layers!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Models: AlexNet (reduced params)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13" y="1425025"/>
            <a:ext cx="2967875" cy="352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38" y="1425025"/>
            <a:ext cx="3473025" cy="344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Models: ResNet (34 layers)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1536375"/>
            <a:ext cx="2296500" cy="319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050" y="4318300"/>
            <a:ext cx="2296499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638" y="1436787"/>
            <a:ext cx="3419425" cy="33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Models: MNIST CNN Color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61" y="1358275"/>
            <a:ext cx="3200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450" y="1276600"/>
            <a:ext cx="3637800" cy="36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Models: MNIST CNN Grayscale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0" y="1350850"/>
            <a:ext cx="3200399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050" y="1465875"/>
            <a:ext cx="3456600" cy="34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