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4"/>
  </p:sldMasterIdLst>
  <p:notesMasterIdLst>
    <p:notesMasterId r:id="rId6"/>
  </p:notesMasterIdLst>
  <p:sldIdLst>
    <p:sldId id="262" r:id="rId5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5A5A"/>
    <a:srgbClr val="FF5000"/>
    <a:srgbClr val="FFF000"/>
    <a:srgbClr val="E95D0F"/>
    <a:srgbClr val="00A0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86395" autoAdjust="0"/>
  </p:normalViewPr>
  <p:slideViewPr>
    <p:cSldViewPr snapToGrid="0" snapToObjects="1">
      <p:cViewPr varScale="1">
        <p:scale>
          <a:sx n="112" d="100"/>
          <a:sy n="112" d="100"/>
        </p:scale>
        <p:origin x="378" y="10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92D08-A8F4-2745-B7F1-264B4552FCDF}" type="datetimeFigureOut">
              <a:rPr lang="en-FI" smtClean="0"/>
              <a:t>03/03/2023</a:t>
            </a:fld>
            <a:endParaRPr lang="en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2BA79-DD8F-1E42-8150-26603D60571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864236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2BA79-DD8F-1E42-8150-26603D60571F}" type="slidenum">
              <a:rPr lang="en-FI" smtClean="0"/>
              <a:t>1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17740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503459" y="3705633"/>
            <a:ext cx="11162063" cy="1286529"/>
          </a:xfrm>
        </p:spPr>
        <p:txBody>
          <a:bodyPr anchor="t" anchorCtr="0">
            <a:noAutofit/>
          </a:bodyPr>
          <a:lstStyle>
            <a:lvl1pPr algn="l">
              <a:lnSpc>
                <a:spcPct val="110000"/>
              </a:lnSpc>
              <a:defRPr sz="4000" b="1">
                <a:solidFill>
                  <a:srgbClr val="FF5000"/>
                </a:solidFill>
              </a:defRPr>
            </a:lvl1pPr>
          </a:lstStyle>
          <a:p>
            <a:r>
              <a:rPr lang="fi-FI" dirty="0"/>
              <a:t>TITLE</a:t>
            </a:r>
            <a:endParaRPr lang="en-US" dirty="0"/>
          </a:p>
        </p:txBody>
      </p:sp>
      <p:pic>
        <p:nvPicPr>
          <p:cNvPr id="4" name="Picture 3" descr="Metropolia University of Applied Sciences.">
            <a:extLst>
              <a:ext uri="{FF2B5EF4-FFF2-40B4-BE49-F238E27FC236}">
                <a16:creationId xmlns:a16="http://schemas.microsoft.com/office/drawing/2014/main" id="{84EBAEEB-3EFC-4219-BA7E-F7B6B44A32E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58924" y="5581543"/>
            <a:ext cx="1965964" cy="10485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A12EC4-E081-5747-BC9C-6ED420CBB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279" y="0"/>
            <a:ext cx="12198748" cy="316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040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6A93D4E-1CE0-7148-8EFC-D3906E47E6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3643" y="1891456"/>
            <a:ext cx="5580769" cy="1306408"/>
          </a:xfrm>
        </p:spPr>
        <p:txBody>
          <a:bodyPr/>
          <a:lstStyle/>
          <a:p>
            <a:r>
              <a:rPr lang="en-US" dirty="0"/>
              <a:t>TITLE</a:t>
            </a:r>
            <a:endParaRPr lang="en-FI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13643" y="3153832"/>
            <a:ext cx="5582039" cy="1306408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1" i="0">
                <a:solidFill>
                  <a:srgbClr val="5A5A5A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99890" y="0"/>
            <a:ext cx="5488935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132201A-304E-4312-9547-C39760408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605" y="5582914"/>
            <a:ext cx="1965964" cy="104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451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_tit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75F1AB5-C4FC-764C-9CDD-A8C635A1F2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8840" y="2481213"/>
            <a:ext cx="5470771" cy="1391855"/>
          </a:xfrm>
        </p:spPr>
        <p:txBody>
          <a:bodyPr/>
          <a:lstStyle>
            <a:lvl1pPr>
              <a:defRPr sz="3000">
                <a:solidFill>
                  <a:srgbClr val="5A5A5A"/>
                </a:solidFill>
              </a:defRPr>
            </a:lvl1pPr>
          </a:lstStyle>
          <a:p>
            <a:r>
              <a:rPr lang="en-US" dirty="0"/>
              <a:t>TITLE</a:t>
            </a:r>
            <a:endParaRPr lang="en-FI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AAD180-DA92-4B15-B4E8-45EB27E5E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58924" y="5581543"/>
            <a:ext cx="1965964" cy="10485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4A44D8-D3F5-4744-8A4E-E1BD976D9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147089" cy="6858000"/>
          </a:xfrm>
          <a:prstGeom prst="rect">
            <a:avLst/>
          </a:prstGeom>
          <a:solidFill>
            <a:srgbClr val="FF5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614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_title with pictur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147089" cy="6858000"/>
          </a:xfrm>
          <a:prstGeom prst="rect">
            <a:avLst/>
          </a:prstGeom>
          <a:solidFill>
            <a:srgbClr val="FF5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6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BA622C8-44FF-B641-87C8-0B3497E28B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8840" y="2481213"/>
            <a:ext cx="5470771" cy="1391855"/>
          </a:xfrm>
        </p:spPr>
        <p:txBody>
          <a:bodyPr/>
          <a:lstStyle>
            <a:lvl1pPr>
              <a:defRPr sz="3000">
                <a:solidFill>
                  <a:srgbClr val="5A5A5A"/>
                </a:solidFill>
              </a:defRPr>
            </a:lvl1pPr>
          </a:lstStyle>
          <a:p>
            <a:r>
              <a:rPr lang="en-US" dirty="0"/>
              <a:t>TITLE</a:t>
            </a:r>
            <a:endParaRPr lang="en-FI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0" y="1191846"/>
            <a:ext cx="5147089" cy="566615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7DAD30-EB13-4A6C-A2C4-678219C30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58924" y="5581543"/>
            <a:ext cx="1965964" cy="104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027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pictur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147089" cy="6858000"/>
          </a:xfrm>
          <a:prstGeom prst="rect">
            <a:avLst/>
          </a:prstGeom>
          <a:solidFill>
            <a:srgbClr val="FF5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600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96169" y="609602"/>
            <a:ext cx="5780741" cy="4601985"/>
          </a:xfrm>
        </p:spPr>
        <p:txBody>
          <a:bodyPr>
            <a:noAutofit/>
          </a:bodyPr>
          <a:lstStyle>
            <a:lvl1pPr marL="0" indent="0">
              <a:buClr>
                <a:srgbClr val="5A5A5A"/>
              </a:buClr>
              <a:buFont typeface="Arial"/>
              <a:buNone/>
              <a:defRPr sz="2400" baseline="0">
                <a:solidFill>
                  <a:srgbClr val="5A5A5A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5147089" cy="566615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19B777-504F-48DC-BF83-7709D3561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58924" y="5581543"/>
            <a:ext cx="1965964" cy="104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565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D0AFC9-5960-4F9F-98DC-9CDDCB728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605" y="5582914"/>
            <a:ext cx="1965964" cy="104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810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_tit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41736" y="0"/>
            <a:ext cx="5147089" cy="6858000"/>
          </a:xfrm>
          <a:prstGeom prst="rect">
            <a:avLst/>
          </a:prstGeom>
          <a:solidFill>
            <a:srgbClr val="FFF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6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C7B0E63-F268-344A-9698-5F11E13776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8349" y="2481213"/>
            <a:ext cx="5470771" cy="1391855"/>
          </a:xfrm>
        </p:spPr>
        <p:txBody>
          <a:bodyPr/>
          <a:lstStyle>
            <a:lvl1pPr>
              <a:defRPr sz="3000">
                <a:solidFill>
                  <a:srgbClr val="5A5A5A"/>
                </a:solidFill>
              </a:defRPr>
            </a:lvl1pPr>
          </a:lstStyle>
          <a:p>
            <a:r>
              <a:rPr lang="en-US" dirty="0"/>
              <a:t>TITLE</a:t>
            </a:r>
            <a:endParaRPr lang="en-FI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4BDFEC-D8B3-4450-B7FA-F3FEFD2FE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605" y="5582914"/>
            <a:ext cx="1965964" cy="104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142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_title with pictur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41736" y="0"/>
            <a:ext cx="5147089" cy="6858000"/>
          </a:xfrm>
          <a:prstGeom prst="rect">
            <a:avLst/>
          </a:prstGeom>
          <a:solidFill>
            <a:srgbClr val="FFF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60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626A6A1-821B-3544-8E1B-66965F34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8349" y="2481213"/>
            <a:ext cx="5470771" cy="1391855"/>
          </a:xfrm>
        </p:spPr>
        <p:txBody>
          <a:bodyPr/>
          <a:lstStyle>
            <a:lvl1pPr>
              <a:defRPr sz="3000">
                <a:solidFill>
                  <a:srgbClr val="5A5A5A"/>
                </a:solidFill>
              </a:defRPr>
            </a:lvl1pPr>
          </a:lstStyle>
          <a:p>
            <a:r>
              <a:rPr lang="en-US" dirty="0"/>
              <a:t>TITLE</a:t>
            </a:r>
            <a:endParaRPr lang="en-FI" dirty="0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7041736" y="1191846"/>
            <a:ext cx="5147089" cy="566615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1DF461-DACF-4F1A-9DA5-42D81BF53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605" y="5582914"/>
            <a:ext cx="1965964" cy="104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022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pictur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41736" y="0"/>
            <a:ext cx="5147089" cy="6858000"/>
          </a:xfrm>
          <a:prstGeom prst="rect">
            <a:avLst/>
          </a:prstGeom>
          <a:solidFill>
            <a:srgbClr val="FFF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600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650202" y="609602"/>
            <a:ext cx="5780741" cy="4601985"/>
          </a:xfrm>
        </p:spPr>
        <p:txBody>
          <a:bodyPr>
            <a:noAutofit/>
          </a:bodyPr>
          <a:lstStyle>
            <a:lvl1pPr marL="0" indent="0">
              <a:buClr>
                <a:srgbClr val="5A5A5A"/>
              </a:buClr>
              <a:buFont typeface="Arial"/>
              <a:buNone/>
              <a:defRPr sz="2400" baseline="0">
                <a:solidFill>
                  <a:srgbClr val="5A5A5A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7041736" y="0"/>
            <a:ext cx="5147089" cy="566615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FC86B1-D397-44BC-BCDD-05186D27B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605" y="5582914"/>
            <a:ext cx="1965964" cy="104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7561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_tex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754335" y="0"/>
            <a:ext cx="1434490" cy="6858000"/>
          </a:xfrm>
          <a:prstGeom prst="rect">
            <a:avLst/>
          </a:prstGeom>
          <a:solidFill>
            <a:srgbClr val="FFF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600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650202" y="609602"/>
            <a:ext cx="9477499" cy="4601985"/>
          </a:xfrm>
        </p:spPr>
        <p:txBody>
          <a:bodyPr>
            <a:noAutofit/>
          </a:bodyPr>
          <a:lstStyle>
            <a:lvl1pPr marL="0" indent="0">
              <a:buClr>
                <a:srgbClr val="5A5A5A"/>
              </a:buClr>
              <a:buFont typeface="Arial"/>
              <a:buNone/>
              <a:defRPr sz="2400" baseline="0">
                <a:solidFill>
                  <a:srgbClr val="5A5A5A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Body text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D1C904-F191-405F-8DC2-336E447BD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605" y="5582914"/>
            <a:ext cx="1965964" cy="104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9492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_titl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222BBD-A73B-7945-9948-C8E90AEC1D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7271" y="550745"/>
            <a:ext cx="6600441" cy="1016000"/>
          </a:xfrm>
        </p:spPr>
        <p:txBody>
          <a:bodyPr/>
          <a:lstStyle>
            <a:lvl1pPr>
              <a:defRPr sz="3000">
                <a:solidFill>
                  <a:srgbClr val="5A5A5A"/>
                </a:solidFill>
              </a:defRPr>
            </a:lvl1pPr>
          </a:lstStyle>
          <a:p>
            <a:r>
              <a:rPr lang="en-US" dirty="0"/>
              <a:t>TITLE</a:t>
            </a:r>
            <a:endParaRPr lang="en-FI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54877B-CAD2-4C15-8152-ED5194A3B4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605" y="5582914"/>
            <a:ext cx="1965964" cy="104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55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03459" y="3705633"/>
            <a:ext cx="11162063" cy="1286529"/>
          </a:xfrm>
        </p:spPr>
        <p:txBody>
          <a:bodyPr anchor="t" anchorCtr="0">
            <a:noAutofit/>
          </a:bodyPr>
          <a:lstStyle>
            <a:lvl1pPr algn="l">
              <a:lnSpc>
                <a:spcPct val="110000"/>
              </a:lnSpc>
              <a:defRPr sz="4000" b="1">
                <a:solidFill>
                  <a:srgbClr val="FF5000"/>
                </a:solidFill>
              </a:defRPr>
            </a:lvl1pPr>
          </a:lstStyle>
          <a:p>
            <a:r>
              <a:rPr lang="fi-FI" dirty="0"/>
              <a:t>TITLE</a:t>
            </a:r>
            <a:endParaRPr lang="en-US" dirty="0"/>
          </a:p>
        </p:txBody>
      </p:sp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3163592"/>
          </a:xfrm>
          <a:prstGeom prst="rect">
            <a:avLst/>
          </a:prstGeom>
        </p:spPr>
      </p:pic>
      <p:pic>
        <p:nvPicPr>
          <p:cNvPr id="2" name="Picture 1" descr="Metropolia University of Applied Sciences.">
            <a:extLst>
              <a:ext uri="{FF2B5EF4-FFF2-40B4-BE49-F238E27FC236}">
                <a16:creationId xmlns:a16="http://schemas.microsoft.com/office/drawing/2014/main" id="{36738932-BEA5-4B4C-95FA-AD9746A58AE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58924" y="5581543"/>
            <a:ext cx="1965964" cy="104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8907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_titl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C557D06-B73F-0342-ADB9-E801D75568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7271" y="550745"/>
            <a:ext cx="6600441" cy="1016000"/>
          </a:xfrm>
        </p:spPr>
        <p:txBody>
          <a:bodyPr/>
          <a:lstStyle>
            <a:lvl1pPr>
              <a:defRPr sz="3000">
                <a:solidFill>
                  <a:srgbClr val="5A5A5A"/>
                </a:solidFill>
              </a:defRPr>
            </a:lvl1pPr>
          </a:lstStyle>
          <a:p>
            <a:r>
              <a:rPr lang="en-US" dirty="0"/>
              <a:t>TITLE</a:t>
            </a:r>
            <a:endParaRPr lang="en-FI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CB8A24-F1D5-4387-9F21-986912D8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58924" y="5581543"/>
            <a:ext cx="1965964" cy="104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037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_titl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1434490" cy="6858000"/>
          </a:xfrm>
          <a:prstGeom prst="rect">
            <a:avLst/>
          </a:prstGeom>
          <a:solidFill>
            <a:srgbClr val="FF5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60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633176A-37CE-D941-ABF9-7343B4BA78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90354" y="2626476"/>
            <a:ext cx="6756330" cy="1391855"/>
          </a:xfrm>
        </p:spPr>
        <p:txBody>
          <a:bodyPr/>
          <a:lstStyle>
            <a:lvl1pPr>
              <a:defRPr sz="3000">
                <a:solidFill>
                  <a:srgbClr val="5A5A5A"/>
                </a:solidFill>
              </a:defRPr>
            </a:lvl1pPr>
          </a:lstStyle>
          <a:p>
            <a:r>
              <a:rPr lang="en-US" dirty="0"/>
              <a:t>TITLE</a:t>
            </a:r>
            <a:endParaRPr lang="en-FI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D578F6-1664-4541-AB79-6123C686D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58924" y="5581543"/>
            <a:ext cx="1965964" cy="104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437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_title_tex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754335" y="0"/>
            <a:ext cx="1434490" cy="6858000"/>
          </a:xfrm>
          <a:prstGeom prst="rect">
            <a:avLst/>
          </a:prstGeom>
          <a:solidFill>
            <a:srgbClr val="FFF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60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DFCEC1-F84F-AB4F-BBDF-8FB2899C67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2953" y="529931"/>
            <a:ext cx="5470771" cy="1401203"/>
          </a:xfrm>
        </p:spPr>
        <p:txBody>
          <a:bodyPr/>
          <a:lstStyle>
            <a:lvl1pPr>
              <a:defRPr sz="3000">
                <a:solidFill>
                  <a:srgbClr val="5A5A5A"/>
                </a:solidFill>
              </a:defRPr>
            </a:lvl1pPr>
          </a:lstStyle>
          <a:p>
            <a:r>
              <a:rPr lang="en-US" dirty="0"/>
              <a:t>TITLE</a:t>
            </a:r>
            <a:endParaRPr lang="en-FI" dirty="0"/>
          </a:p>
        </p:txBody>
      </p: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992953" y="2183390"/>
            <a:ext cx="9118606" cy="2939888"/>
          </a:xfrm>
        </p:spPr>
        <p:txBody>
          <a:bodyPr>
            <a:noAutofit/>
          </a:bodyPr>
          <a:lstStyle>
            <a:lvl1pPr marL="0" indent="0">
              <a:buClr>
                <a:srgbClr val="5A5A5A"/>
              </a:buClr>
              <a:buFont typeface="Arial"/>
              <a:buNone/>
              <a:defRPr sz="2400" baseline="0">
                <a:solidFill>
                  <a:srgbClr val="5A5A5A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Body text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397A22-807E-4EC9-AB98-D70BD874A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605" y="5582914"/>
            <a:ext cx="1965964" cy="104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449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_title_tex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1434490" cy="6858000"/>
          </a:xfrm>
          <a:prstGeom prst="rect">
            <a:avLst/>
          </a:prstGeom>
          <a:solidFill>
            <a:srgbClr val="FF5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6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3A1F369-B4D9-1D4E-8129-28BA3151BA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67653" y="539279"/>
            <a:ext cx="5470771" cy="1391855"/>
          </a:xfrm>
        </p:spPr>
        <p:txBody>
          <a:bodyPr/>
          <a:lstStyle>
            <a:lvl1pPr>
              <a:defRPr sz="3000">
                <a:solidFill>
                  <a:srgbClr val="5A5A5A"/>
                </a:solidFill>
              </a:defRPr>
            </a:lvl1pPr>
          </a:lstStyle>
          <a:p>
            <a:r>
              <a:rPr lang="en-US" dirty="0"/>
              <a:t>TITLE</a:t>
            </a:r>
            <a:endParaRPr lang="en-FI" dirty="0"/>
          </a:p>
        </p:txBody>
      </p:sp>
      <p:sp>
        <p:nvSpPr>
          <p:cNvPr id="1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067653" y="2183390"/>
            <a:ext cx="9118606" cy="2939888"/>
          </a:xfrm>
        </p:spPr>
        <p:txBody>
          <a:bodyPr>
            <a:noAutofit/>
          </a:bodyPr>
          <a:lstStyle>
            <a:lvl1pPr marL="0" indent="0">
              <a:buClr>
                <a:srgbClr val="5A5A5A"/>
              </a:buClr>
              <a:buFont typeface="Arial"/>
              <a:buNone/>
              <a:defRPr sz="2400" baseline="0">
                <a:solidFill>
                  <a:srgbClr val="5A5A5A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Body text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8FB1B5-3EE8-4713-AD50-EE237BB42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58924" y="5581543"/>
            <a:ext cx="1965964" cy="104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3211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/quote/sloga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64336" y="0"/>
            <a:ext cx="6824488" cy="4500134"/>
          </a:xfrm>
          <a:prstGeom prst="rect">
            <a:avLst/>
          </a:prstGeom>
          <a:solidFill>
            <a:srgbClr val="FFF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6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84111" y="2243937"/>
            <a:ext cx="4456112" cy="1316038"/>
          </a:xfrm>
        </p:spPr>
        <p:txBody>
          <a:bodyPr>
            <a:normAutofit/>
          </a:bodyPr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dirty="0"/>
              <a:t>Citation / quote / slogan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FA7251-3F53-45D7-A372-B28FF8756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605" y="5582914"/>
            <a:ext cx="1965964" cy="10485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24912D-E388-A14F-97D4-CA4654920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15125" y="1390022"/>
            <a:ext cx="5473700" cy="546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9176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/quote/sloga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64336" y="0"/>
            <a:ext cx="6824488" cy="4500134"/>
          </a:xfrm>
          <a:prstGeom prst="rect">
            <a:avLst/>
          </a:prstGeom>
          <a:solidFill>
            <a:srgbClr val="FFF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6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84111" y="2243937"/>
            <a:ext cx="4456112" cy="1316038"/>
          </a:xfrm>
        </p:spPr>
        <p:txBody>
          <a:bodyPr>
            <a:noAutofit/>
          </a:bodyPr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dirty="0"/>
              <a:t>Citation / quote / slogan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6740525" y="1409700"/>
            <a:ext cx="5448300" cy="54483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4CB355-9BDB-49CB-A0CE-035622574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605" y="5582914"/>
            <a:ext cx="1965964" cy="104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174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/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dia Placeholder 7"/>
          <p:cNvSpPr>
            <a:spLocks noGrp="1"/>
          </p:cNvSpPr>
          <p:nvPr>
            <p:ph type="media" sz="quarter" idx="10"/>
          </p:nvPr>
        </p:nvSpPr>
        <p:spPr>
          <a:xfrm>
            <a:off x="2995399" y="1612706"/>
            <a:ext cx="6198027" cy="3182412"/>
          </a:xfrm>
        </p:spPr>
        <p:txBody>
          <a:bodyPr/>
          <a:lstStyle/>
          <a:p>
            <a:r>
              <a:rPr lang="en-US"/>
              <a:t>Click icon to add media</a:t>
            </a:r>
            <a:endParaRPr lang="fi-FI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82E033-CF64-4249-8A6B-25D2F6D10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605" y="5582914"/>
            <a:ext cx="1965964" cy="104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0293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7020000" cy="6858000"/>
          </a:xfrm>
          <a:prstGeom prst="rect">
            <a:avLst/>
          </a:prstGeom>
          <a:solidFill>
            <a:srgbClr val="FFF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600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271381-893E-2149-BD87-35BAD7920A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84681" y="2222786"/>
            <a:ext cx="2852771" cy="1699927"/>
          </a:xfrm>
        </p:spPr>
        <p:txBody>
          <a:bodyPr/>
          <a:lstStyle>
            <a:lvl1pPr algn="r">
              <a:defRPr sz="3000">
                <a:solidFill>
                  <a:srgbClr val="5A5A5A"/>
                </a:solidFill>
              </a:defRPr>
            </a:lvl1pPr>
          </a:lstStyle>
          <a:p>
            <a:pPr lvl="0"/>
            <a:r>
              <a:rPr lang="en-US" dirty="0"/>
              <a:t>THANKS/</a:t>
            </a:r>
            <a:br>
              <a:rPr lang="en-US" dirty="0"/>
            </a:br>
            <a:r>
              <a:rPr lang="en-US" dirty="0"/>
              <a:t>CREDITS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5E5F3E-A973-4ADC-9833-566ABEFCE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58924" y="5581543"/>
            <a:ext cx="1965964" cy="10485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D30B59-681C-244E-9E75-267CB2469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100" y="1177636"/>
            <a:ext cx="7023100" cy="568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6867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loitusdia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B10CC-5900-114B-9926-C4208EB94B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3643" y="1891456"/>
            <a:ext cx="7632314" cy="1306408"/>
          </a:xfrm>
        </p:spPr>
        <p:txBody>
          <a:bodyPr anchor="b"/>
          <a:lstStyle>
            <a:lvl1pPr>
              <a:defRPr>
                <a:solidFill>
                  <a:srgbClr val="FF5000"/>
                </a:solidFill>
              </a:defRPr>
            </a:lvl1pPr>
          </a:lstStyle>
          <a:p>
            <a:r>
              <a:rPr lang="en-GB" dirty="0"/>
              <a:t>OTSIKKO</a:t>
            </a:r>
            <a:endParaRPr lang="en-FI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13643" y="3153832"/>
            <a:ext cx="7632313" cy="1306408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1" i="0">
                <a:solidFill>
                  <a:srgbClr val="5A5A5A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ALAOTSIKKO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B95492-62CC-421A-BA3C-D50FE5B35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605" y="5580907"/>
            <a:ext cx="1965964" cy="104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397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503459" y="3705633"/>
            <a:ext cx="11162063" cy="1286529"/>
          </a:xfrm>
        </p:spPr>
        <p:txBody>
          <a:bodyPr anchor="t" anchorCtr="0">
            <a:noAutofit/>
          </a:bodyPr>
          <a:lstStyle>
            <a:lvl1pPr algn="l">
              <a:lnSpc>
                <a:spcPct val="110000"/>
              </a:lnSpc>
              <a:defRPr sz="4000" b="1">
                <a:solidFill>
                  <a:srgbClr val="FF5000"/>
                </a:solidFill>
              </a:defRPr>
            </a:lvl1pPr>
          </a:lstStyle>
          <a:p>
            <a:r>
              <a:rPr lang="fi-FI" dirty="0"/>
              <a:t>TITLE</a:t>
            </a:r>
            <a:endParaRPr lang="en-US" dirty="0"/>
          </a:p>
        </p:txBody>
      </p:sp>
      <p:pic>
        <p:nvPicPr>
          <p:cNvPr id="7" name="Pictur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88825" cy="3158187"/>
          </a:xfrm>
          <a:prstGeom prst="rect">
            <a:avLst/>
          </a:prstGeom>
        </p:spPr>
      </p:pic>
      <p:pic>
        <p:nvPicPr>
          <p:cNvPr id="2" name="Picture 1" descr="Metropolia University of Applied Sciences.">
            <a:extLst>
              <a:ext uri="{FF2B5EF4-FFF2-40B4-BE49-F238E27FC236}">
                <a16:creationId xmlns:a16="http://schemas.microsoft.com/office/drawing/2014/main" id="{8F7CBDC2-5CCF-47F6-A4D6-487E3F0780C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58924" y="5581543"/>
            <a:ext cx="1965964" cy="104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53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03459" y="3705633"/>
            <a:ext cx="11162063" cy="1286529"/>
          </a:xfrm>
        </p:spPr>
        <p:txBody>
          <a:bodyPr anchor="t" anchorCtr="0">
            <a:noAutofit/>
          </a:bodyPr>
          <a:lstStyle>
            <a:lvl1pPr algn="l">
              <a:lnSpc>
                <a:spcPct val="110000"/>
              </a:lnSpc>
              <a:defRPr sz="4000" b="1">
                <a:solidFill>
                  <a:srgbClr val="FF5000"/>
                </a:solidFill>
              </a:defRPr>
            </a:lvl1pPr>
          </a:lstStyle>
          <a:p>
            <a:r>
              <a:rPr lang="fi-FI" dirty="0"/>
              <a:t>TITLE</a:t>
            </a:r>
            <a:endParaRPr lang="en-US" dirty="0"/>
          </a:p>
        </p:txBody>
      </p:sp>
      <p:pic>
        <p:nvPicPr>
          <p:cNvPr id="2" name="Picture 1" descr="Metropolia University of Applied Sciences.">
            <a:extLst>
              <a:ext uri="{FF2B5EF4-FFF2-40B4-BE49-F238E27FC236}">
                <a16:creationId xmlns:a16="http://schemas.microsoft.com/office/drawing/2014/main" id="{0476D965-D9FA-45CF-9DFF-81665708759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58924" y="5581543"/>
            <a:ext cx="1965964" cy="10485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7DDF97-2893-1442-AC4B-CA4A313DFF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88825" cy="315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076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03459" y="3705633"/>
            <a:ext cx="11162063" cy="1286529"/>
          </a:xfrm>
        </p:spPr>
        <p:txBody>
          <a:bodyPr anchor="t" anchorCtr="0">
            <a:noAutofit/>
          </a:bodyPr>
          <a:lstStyle>
            <a:lvl1pPr algn="l">
              <a:lnSpc>
                <a:spcPct val="110000"/>
              </a:lnSpc>
              <a:defRPr sz="4000" b="1">
                <a:solidFill>
                  <a:srgbClr val="FF5000"/>
                </a:solidFill>
              </a:defRPr>
            </a:lvl1pPr>
          </a:lstStyle>
          <a:p>
            <a:r>
              <a:rPr lang="fi-FI" dirty="0"/>
              <a:t>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8825" cy="316388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2" name="Picture 1" descr="Metropolia University of Applied Sciences.">
            <a:extLst>
              <a:ext uri="{FF2B5EF4-FFF2-40B4-BE49-F238E27FC236}">
                <a16:creationId xmlns:a16="http://schemas.microsoft.com/office/drawing/2014/main" id="{87C93F83-C60E-4229-B148-D91B215549C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58924" y="5581543"/>
            <a:ext cx="1965964" cy="104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938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F707F-5A56-7E4C-BB06-31D0E29E7B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3643" y="1891456"/>
            <a:ext cx="5580769" cy="1306408"/>
          </a:xfrm>
        </p:spPr>
        <p:txBody>
          <a:bodyPr/>
          <a:lstStyle/>
          <a:p>
            <a:r>
              <a:rPr lang="en-US" dirty="0"/>
              <a:t>TITLE</a:t>
            </a:r>
            <a:endParaRPr lang="en-FI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13643" y="3153832"/>
            <a:ext cx="5582039" cy="1306408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1" i="0">
                <a:solidFill>
                  <a:srgbClr val="5A5A5A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699250" y="0"/>
            <a:ext cx="5489575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03961B-70A5-48AB-B8C3-7A6BF4D0E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605" y="5582914"/>
            <a:ext cx="1965964" cy="104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00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11F5BD8-5755-4649-A5A9-D795BACA36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3643" y="1891456"/>
            <a:ext cx="7632313" cy="1306408"/>
          </a:xfrm>
        </p:spPr>
        <p:txBody>
          <a:bodyPr/>
          <a:lstStyle/>
          <a:p>
            <a:r>
              <a:rPr lang="en-US" dirty="0"/>
              <a:t>TITLE</a:t>
            </a:r>
            <a:endParaRPr lang="en-FI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13643" y="3153832"/>
            <a:ext cx="7632313" cy="1306408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1" i="0">
                <a:solidFill>
                  <a:srgbClr val="5A5A5A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564701-8D11-43F9-977E-D13121B92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605" y="5582914"/>
            <a:ext cx="1965964" cy="104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14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F2E91DB-40C0-2A45-B643-F8FAF408C3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51886" y="1891456"/>
            <a:ext cx="5580769" cy="1306408"/>
          </a:xfrm>
        </p:spPr>
        <p:txBody>
          <a:bodyPr/>
          <a:lstStyle/>
          <a:p>
            <a:r>
              <a:rPr lang="en-US" dirty="0"/>
              <a:t>TITLE</a:t>
            </a:r>
            <a:endParaRPr lang="en-FI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051886" y="3153832"/>
            <a:ext cx="5582039" cy="1306408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1" i="0">
                <a:solidFill>
                  <a:srgbClr val="5A5A5A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489575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E94DB7-B421-4BBD-932E-5AE09EFAC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58924" y="5581543"/>
            <a:ext cx="1965964" cy="104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346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F47B53E-896C-8747-9BB8-4FDEA4D759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53156" y="1891456"/>
            <a:ext cx="5580769" cy="1306408"/>
          </a:xfrm>
        </p:spPr>
        <p:txBody>
          <a:bodyPr/>
          <a:lstStyle>
            <a:lvl1pPr>
              <a:defRPr>
                <a:solidFill>
                  <a:srgbClr val="FF5000"/>
                </a:solidFill>
              </a:defRPr>
            </a:lvl1pPr>
          </a:lstStyle>
          <a:p>
            <a:r>
              <a:rPr lang="en-US" dirty="0"/>
              <a:t>TITLE</a:t>
            </a:r>
            <a:endParaRPr lang="en-FI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051886" y="3153832"/>
            <a:ext cx="5582039" cy="1306408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1" i="0">
                <a:solidFill>
                  <a:srgbClr val="5A5A5A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16" name="Picture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5493543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153D46E-2B33-4237-AD23-31B5FF319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58924" y="5581543"/>
            <a:ext cx="1965964" cy="104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995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3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20" r:id="rId19"/>
    <p:sldLayoutId id="2147483721" r:id="rId20"/>
    <p:sldLayoutId id="2147483722" r:id="rId21"/>
    <p:sldLayoutId id="2147483723" r:id="rId22"/>
    <p:sldLayoutId id="2147483724" r:id="rId23"/>
    <p:sldLayoutId id="2147483725" r:id="rId24"/>
    <p:sldLayoutId id="2147483726" r:id="rId25"/>
    <p:sldLayoutId id="2147483727" r:id="rId26"/>
    <p:sldLayoutId id="2147483728" r:id="rId27"/>
    <p:sldLayoutId id="2147483735" r:id="rId28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i="0" kern="1200">
          <a:solidFill>
            <a:srgbClr val="FF5000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ln>
            <a:noFill/>
          </a:ln>
          <a:solidFill>
            <a:srgbClr val="53565A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ln>
            <a:noFill/>
          </a:ln>
          <a:solidFill>
            <a:srgbClr val="53565A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ln>
            <a:noFill/>
          </a:ln>
          <a:solidFill>
            <a:srgbClr val="53565A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ln>
            <a:noFill/>
          </a:ln>
          <a:solidFill>
            <a:srgbClr val="53565A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ln>
            <a:noFill/>
          </a:ln>
          <a:solidFill>
            <a:srgbClr val="53565A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D412C49-BBC1-764D-B4F1-59837779C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642" y="186619"/>
            <a:ext cx="5982407" cy="640975"/>
          </a:xfrm>
        </p:spPr>
        <p:txBody>
          <a:bodyPr anchor="t">
            <a:normAutofit/>
          </a:bodyPr>
          <a:lstStyle/>
          <a:p>
            <a:pPr algn="ctr"/>
            <a:r>
              <a:rPr lang="fi-FI" sz="3200" dirty="0"/>
              <a:t>ITSETUHOKONE</a:t>
            </a:r>
            <a:endParaRPr lang="en-FI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63A433-63AE-4A8B-932C-F8CD129119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351"/>
          <a:stretch/>
        </p:blipFill>
        <p:spPr>
          <a:xfrm>
            <a:off x="6040688" y="0"/>
            <a:ext cx="614813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D5D58C-8E95-4A85-859D-39894201B86B}"/>
              </a:ext>
            </a:extLst>
          </p:cNvPr>
          <p:cNvSpPr txBox="1"/>
          <p:nvPr/>
        </p:nvSpPr>
        <p:spPr>
          <a:xfrm>
            <a:off x="2724504" y="6302049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rgbClr val="5A5A5A"/>
                </a:solidFill>
              </a:rPr>
              <a:t>OHJAAJA: Matti Välikylä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0CDD5B-5523-4D7F-91C9-A767D2E3F9F3}"/>
              </a:ext>
            </a:extLst>
          </p:cNvPr>
          <p:cNvSpPr txBox="1"/>
          <p:nvPr/>
        </p:nvSpPr>
        <p:spPr>
          <a:xfrm>
            <a:off x="513642" y="868492"/>
            <a:ext cx="667004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>
                <a:solidFill>
                  <a:srgbClr val="5A5A5A"/>
                </a:solidFill>
              </a:rPr>
              <a:t>TEHTÄVÄ:</a:t>
            </a:r>
          </a:p>
          <a:p>
            <a:r>
              <a:rPr lang="fi-FI" b="1" dirty="0">
                <a:solidFill>
                  <a:srgbClr val="5A5A5A"/>
                </a:solidFill>
              </a:rPr>
              <a:t>Suunnitella ja rakentaa asteittain hajoava kone</a:t>
            </a:r>
          </a:p>
          <a:p>
            <a:endParaRPr lang="fi-FI" b="1" dirty="0">
              <a:solidFill>
                <a:srgbClr val="5A5A5A"/>
              </a:solidFill>
            </a:endParaRPr>
          </a:p>
          <a:p>
            <a:r>
              <a:rPr lang="fi-FI" b="1" dirty="0">
                <a:solidFill>
                  <a:srgbClr val="5A5A5A"/>
                </a:solidFill>
              </a:rPr>
              <a:t>KENELLE:</a:t>
            </a:r>
          </a:p>
          <a:p>
            <a:r>
              <a:rPr lang="fi-FI" b="1" dirty="0">
                <a:solidFill>
                  <a:srgbClr val="5A5A5A"/>
                </a:solidFill>
              </a:rPr>
              <a:t>Metropolian opiskelijoille</a:t>
            </a:r>
          </a:p>
          <a:p>
            <a:endParaRPr lang="fi-FI" b="1" dirty="0">
              <a:solidFill>
                <a:srgbClr val="5A5A5A"/>
              </a:solidFill>
            </a:endParaRPr>
          </a:p>
          <a:p>
            <a:r>
              <a:rPr lang="fi-FI" b="1" dirty="0">
                <a:solidFill>
                  <a:srgbClr val="5A5A5A"/>
                </a:solidFill>
              </a:rPr>
              <a:t>KÄYTTÖTARKOITUS:</a:t>
            </a:r>
          </a:p>
          <a:p>
            <a:r>
              <a:rPr lang="fi-FI" b="1" dirty="0">
                <a:solidFill>
                  <a:srgbClr val="5A5A5A"/>
                </a:solidFill>
              </a:rPr>
              <a:t>Ennakoivan huollon harjoitukset, </a:t>
            </a:r>
            <a:r>
              <a:rPr lang="fi-FI" b="1" dirty="0" err="1">
                <a:solidFill>
                  <a:srgbClr val="5A5A5A"/>
                </a:solidFill>
              </a:rPr>
              <a:t>Big</a:t>
            </a:r>
            <a:r>
              <a:rPr lang="fi-FI" b="1" dirty="0">
                <a:solidFill>
                  <a:srgbClr val="5A5A5A"/>
                </a:solidFill>
              </a:rPr>
              <a:t> Data</a:t>
            </a:r>
          </a:p>
          <a:p>
            <a:endParaRPr lang="fi-FI" b="1" dirty="0">
              <a:solidFill>
                <a:srgbClr val="5A5A5A"/>
              </a:solidFill>
            </a:endParaRPr>
          </a:p>
          <a:p>
            <a:r>
              <a:rPr lang="fi-FI" b="1" dirty="0">
                <a:solidFill>
                  <a:srgbClr val="5A5A5A"/>
                </a:solidFill>
              </a:rPr>
              <a:t>VAATIMUKSET:</a:t>
            </a:r>
          </a:p>
          <a:p>
            <a:pPr marL="285750" indent="-285750">
              <a:buFontTx/>
              <a:buChar char="-"/>
            </a:pPr>
            <a:r>
              <a:rPr lang="fi-FI" b="1" dirty="0">
                <a:solidFill>
                  <a:srgbClr val="5A5A5A"/>
                </a:solidFill>
              </a:rPr>
              <a:t>Luonteestaan huolimatta turvallinen</a:t>
            </a:r>
          </a:p>
          <a:p>
            <a:pPr marL="285750" indent="-285750">
              <a:buFontTx/>
              <a:buChar char="-"/>
            </a:pPr>
            <a:r>
              <a:rPr lang="fi-FI" b="1" dirty="0">
                <a:solidFill>
                  <a:srgbClr val="5A5A5A"/>
                </a:solidFill>
              </a:rPr>
              <a:t>Helposti (ja halvalla) korjattavissa</a:t>
            </a:r>
          </a:p>
          <a:p>
            <a:pPr marL="285750" indent="-285750">
              <a:buFontTx/>
              <a:buChar char="-"/>
            </a:pPr>
            <a:r>
              <a:rPr lang="fi-FI" b="1" dirty="0">
                <a:solidFill>
                  <a:srgbClr val="5A5A5A"/>
                </a:solidFill>
              </a:rPr>
              <a:t>Osat 3D-tulostettavia</a:t>
            </a:r>
          </a:p>
          <a:p>
            <a:pPr marL="285750" indent="-285750">
              <a:buFontTx/>
              <a:buChar char="-"/>
            </a:pPr>
            <a:r>
              <a:rPr lang="fi-FI" b="1" dirty="0">
                <a:solidFill>
                  <a:srgbClr val="5A5A5A"/>
                </a:solidFill>
              </a:rPr>
              <a:t>Koneen tulee kerätä itsestään paljon tietoa</a:t>
            </a:r>
          </a:p>
          <a:p>
            <a:pPr marL="285750" indent="-285750">
              <a:buFontTx/>
              <a:buChar char="-"/>
            </a:pPr>
            <a:r>
              <a:rPr lang="fi-FI" b="1" dirty="0">
                <a:solidFill>
                  <a:srgbClr val="5A5A5A"/>
                </a:solidFill>
              </a:rPr>
              <a:t>(Ja luonnollisesti lähettää se johonkin)</a:t>
            </a:r>
          </a:p>
          <a:p>
            <a:pPr marL="285750" indent="-285750">
              <a:buFontTx/>
              <a:buChar char="-"/>
            </a:pPr>
            <a:r>
              <a:rPr lang="fi-FI" b="1" dirty="0">
                <a:solidFill>
                  <a:srgbClr val="5A5A5A"/>
                </a:solidFill>
              </a:rPr>
              <a:t>Toiminta on syklistä ja toistettavaa</a:t>
            </a:r>
          </a:p>
          <a:p>
            <a:pPr marL="285750" indent="-285750">
              <a:buFontTx/>
              <a:buChar char="-"/>
            </a:pPr>
            <a:endParaRPr lang="fi-FI" b="1" dirty="0">
              <a:solidFill>
                <a:srgbClr val="5A5A5A"/>
              </a:solidFill>
            </a:endParaRPr>
          </a:p>
          <a:p>
            <a:pPr marL="285750" indent="-285750">
              <a:buFontTx/>
              <a:buChar char="-"/>
            </a:pPr>
            <a:endParaRPr lang="fi-FI" b="1" dirty="0">
              <a:solidFill>
                <a:srgbClr val="5A5A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446325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a_webmaster">
  <a:themeElements>
    <a:clrScheme name="Metropolia_Webmaster">
      <a:dk1>
        <a:srgbClr val="FFFFFF"/>
      </a:dk1>
      <a:lt1>
        <a:srgbClr val="FFFFFF"/>
      </a:lt1>
      <a:dk2>
        <a:srgbClr val="53565A"/>
      </a:dk2>
      <a:lt2>
        <a:srgbClr val="53565A"/>
      </a:lt2>
      <a:accent1>
        <a:srgbClr val="FF5000"/>
      </a:accent1>
      <a:accent2>
        <a:srgbClr val="C2D500"/>
      </a:accent2>
      <a:accent3>
        <a:srgbClr val="00A0E1"/>
      </a:accent3>
      <a:accent4>
        <a:srgbClr val="E6007D"/>
      </a:accent4>
      <a:accent5>
        <a:srgbClr val="FFF000"/>
      </a:accent5>
      <a:accent6>
        <a:srgbClr val="FFFFFF"/>
      </a:accent6>
      <a:hlink>
        <a:srgbClr val="FF5000"/>
      </a:hlink>
      <a:folHlink>
        <a:srgbClr val="BC3A00"/>
      </a:folHlink>
    </a:clrScheme>
    <a:fontScheme name="Metropolia_web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etropolia" id="{ACAB3089-AC50-4D4D-9A64-CE909B060F2E}" vid="{EF681FB1-EC99-5C46-8385-A5535B3BA7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AC2077B7297349ABADD7260778E6FE" ma:contentTypeVersion="9" ma:contentTypeDescription="Create a new document." ma:contentTypeScope="" ma:versionID="36f614659424ef251ec52a6be0aed3ad">
  <xsd:schema xmlns:xsd="http://www.w3.org/2001/XMLSchema" xmlns:xs="http://www.w3.org/2001/XMLSchema" xmlns:p="http://schemas.microsoft.com/office/2006/metadata/properties" xmlns:ns2="4207d0fe-e1e2-4824-9da9-6d6c076e2c98" targetNamespace="http://schemas.microsoft.com/office/2006/metadata/properties" ma:root="true" ma:fieldsID="f081621242dd5ad1bd111855367b885b" ns2:_="">
    <xsd:import namespace="4207d0fe-e1e2-4824-9da9-6d6c076e2c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07d0fe-e1e2-4824-9da9-6d6c076e2c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DBF90D8-574D-4CEA-BFA5-E1A07A9F1700}">
  <ds:schemaRefs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elements/1.1/"/>
    <ds:schemaRef ds:uri="4207d0fe-e1e2-4824-9da9-6d6c076e2c98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F4C233C-EED5-4B49-9CCB-D90B391F88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07d0fe-e1e2-4824-9da9-6d6c076e2c9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7E2BB8D-3ACA-40F8-B5E4-BEE8EC65116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Metropolia powerpoint-pohja</Template>
  <TotalTime>90</TotalTime>
  <Words>57</Words>
  <Application>Microsoft Office PowerPoint</Application>
  <PresentationFormat>Mukautettu</PresentationFormat>
  <Paragraphs>19</Paragraphs>
  <Slides>1</Slides>
  <Notes>1</Notes>
  <HiddenSlides>0</HiddenSlides>
  <MMClips>0</MMClips>
  <ScaleCrop>false</ScaleCrop>
  <HeadingPairs>
    <vt:vector size="6" baseType="variant">
      <vt:variant>
        <vt:lpstr>Käytetyt fontit</vt:lpstr>
      </vt:variant>
      <vt:variant>
        <vt:i4>2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4" baseType="lpstr">
      <vt:lpstr>Arial</vt:lpstr>
      <vt:lpstr>Calibri</vt:lpstr>
      <vt:lpstr>Metropolia_webmaster</vt:lpstr>
      <vt:lpstr>ITSETUHOKONE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Matti Välikylä</dc:creator>
  <cp:keywords/>
  <dc:description/>
  <cp:lastModifiedBy>Miikka Uotinen</cp:lastModifiedBy>
  <cp:revision>9</cp:revision>
  <dcterms:created xsi:type="dcterms:W3CDTF">2022-12-09T11:18:36Z</dcterms:created>
  <dcterms:modified xsi:type="dcterms:W3CDTF">2023-03-03T11:21:45Z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0x01010006AC2077B7297349ABADD7260778E6FE</vt:lpwstr>
  </property>
</Properties>
</file>