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1490" r:id="rId3"/>
    <p:sldId id="1489" r:id="rId4"/>
    <p:sldId id="257" r:id="rId5"/>
    <p:sldId id="258" r:id="rId6"/>
    <p:sldId id="259" r:id="rId7"/>
    <p:sldId id="260" r:id="rId8"/>
  </p:sldIdLst>
  <p:sldSz cx="9144000" cy="5143500" type="screen16x9"/>
  <p:notesSz cx="9144000" cy="51435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2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r>
              <a:rPr lang="en-US" dirty="0"/>
              <a:t>Explicacion por encima de quienes somos y en que se va a centrar esta presentacion:1.- Diapos rapidas (menos de 5min)2.- Demo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6C13A52-B3B8-4EE1-BD18-F6309B1BAB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F454CE5-C37A-490E-AF4C-353531F0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43" y="2271771"/>
            <a:ext cx="6436178" cy="776702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defRPr lang="en-US" sz="44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3EE2A759-77B0-4D1A-A6E3-5559FC2E6B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509903A-A797-485D-B43B-E3FFA7B3F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643" y="3056695"/>
            <a:ext cx="6436178" cy="494945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7176A01F-6AF4-406F-BE1B-3D9715DFEEC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93593A9-5734-4D8A-8427-E521CDA7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3DFEB4B3-CEC3-484D-A1F5-B18C827D69A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2D1FF6-0028-4F71-A8E2-ACB9ADB3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CE5D7D96-DAEF-47A7-990C-9D4A5CDA93A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A351297-9A79-4A20-966F-AE60A63C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2E774495-F112-4A9C-A184-A669AAB7141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904503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EB7605E7-D46F-426D-8160-56DB25526C7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EE6DBFD-35ED-4424-82E0-AADFC2D7E1A5}"/>
              </a:ext>
            </a:extLst>
          </p:cNvPr>
          <p:cNvSpPr/>
          <p:nvPr/>
        </p:nvSpPr>
        <p:spPr>
          <a:xfrm>
            <a:off x="774703" y="1417637"/>
            <a:ext cx="185052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Rectangle 20">
            <a:extLst>
              <a:ext uri="{819974EB-89D9-4292-AD35-74A8C92BED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FBF39F9-614B-4887-9DEA-6B742B4CC9C6}"/>
              </a:ext>
            </a:extLst>
          </p:cNvPr>
          <p:cNvSpPr/>
          <p:nvPr/>
        </p:nvSpPr>
        <p:spPr>
          <a:xfrm>
            <a:off x="2774950" y="1417637"/>
            <a:ext cx="358031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Rectangle 22">
            <a:extLst>
              <a:ext uri="{03C68D7B-CDCD-46A0-823E-ABEB195AA06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93E7E0-B3B3-42AF-848D-7F93432B5E8F}"/>
              </a:ext>
            </a:extLst>
          </p:cNvPr>
          <p:cNvSpPr/>
          <p:nvPr/>
        </p:nvSpPr>
        <p:spPr>
          <a:xfrm>
            <a:off x="6496050" y="1417637"/>
            <a:ext cx="1882776" cy="2192337"/>
          </a:xfrm>
          <a:custGeom>
            <a:avLst/>
            <a:gdLst/>
            <a:ahLst/>
            <a:cxnLst/>
            <a:rect l="0" t="0" r="r" b="b"/>
            <a:pathLst>
              <a:path w="1882776" h="2192337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Title 1">
            <a:extLst>
              <a:ext uri="{6DE95E87-C37A-4DA1-ADB2-433CC83020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D8E242B-9D38-4849-98FC-797094D3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>
            <a:extLst>
              <a:ext uri="{F54E5403-B984-42BC-BF88-E15A255CB7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539E972-0D1B-4660-A6E4-664E6492B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2">
            <a:extLst>
              <a:ext uri="{AA77CD6D-1C85-47A4-89C5-EEA6D066053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8CBBEA-E10B-43B0-A811-652DE05A9E1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62000" y="3810000"/>
            <a:ext cx="1847850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>
            <a:extLst>
              <a:ext uri="{38283CAB-D41A-4D70-90EB-2933D14C3F5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9327623-35F2-48D0-83C5-685049712C0F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67D85DF4-C560-466C-8FE8-4D580159B58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64E9A4-D2FC-499B-9A64-35B4DD2C8260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777561" y="3810000"/>
            <a:ext cx="3577708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>
            <a:extLst>
              <a:ext uri="{5E394AA7-3F46-475D-BEBA-F68A9A16AC8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8FB8375-41C8-43D2-93FA-1D74258640E7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36782776-39F5-4492-95B7-DEC2EE5DFC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09CF8F3-7CC0-4030-AD4A-8D9E0095B01E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6496050" y="3810000"/>
            <a:ext cx="1882775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4">
            <a:extLst>
              <a:ext uri="{9411DA64-7A70-49B4-800D-5780AB0E5ED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E523BAA-8ACC-4551-95E0-1DD5C5B3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3" name="Footer Placeholder 3">
            <a:extLst>
              <a:ext uri="{11B5AB76-969A-4676-8D5C-C6FE52E77B1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16357F-2759-43B5-B77F-3C7A9BA8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4" name="Date Placeholder 1">
            <a:extLst>
              <a:ext uri="{A085D093-DE7E-44C0-85C0-AB2C55A254F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5BD3052-93E1-4C54-A87A-09DFE2B7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CFBC6B12-543A-4EFB-96AE-9B0A268F776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904503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534B249-6EE8-4851-A4B9-6513527878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3E11FF-64D5-45DD-B599-21DD154D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653ED9C7-61A2-4A70-9D09-13FEAF641D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03D606-BF86-40D1-BD4A-3C3ED6309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E6C0B58A-171D-4D29-9409-9A241492A96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67B9AE-3C77-4C48-8E1A-569D3EE92491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4701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DFAE4B57-FE79-4C6D-91BD-28553571EF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316E35-B08E-4EEA-B688-9F37AAC30CD4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FA49B9AD-4F00-42B5-BE28-9760A485426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5D1F67F-2B1B-4EBB-9E7F-EB5DA7372021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4">
            <a:extLst>
              <a:ext uri="{387C6C88-E8FF-42AF-A3D8-A2188E48D8B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9A152E-6C8F-471F-96C8-F42DCEEB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Footer Placeholder 3">
            <a:extLst>
              <a:ext uri="{FB6F5B1B-4915-415A-B400-0B464F99CF9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1CA9738-E56A-4CD8-89AB-02A85598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0058DB75-4D92-47E2-8573-EC3002B9F7E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952836D-357E-4E61-8064-2CB2D68E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313463FD-2432-4623-A294-771F3B00A0A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9045035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628087" cy="67474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523862"/>
            <a:ext cx="8628087" cy="1489231"/>
          </a:xfrm>
        </p:spPr>
        <p:txBody>
          <a:bodyPr/>
          <a:lstStyle>
            <a:lvl1pPr marL="0" indent="0">
              <a:buNone/>
              <a:defRPr>
                <a:solidFill>
                  <a:srgbClr val="001344"/>
                </a:soli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8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1560C4E-11B0-4F7D-A43C-B00C23A8442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3A3691-1C8C-44F2-86D1-0BFD503F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5DBD9151-28DE-43FE-9881-0419187DC95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0769E7-AE7A-47C4-B578-78E97951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>
            <a:extLst>
              <a:ext uri="{93FCDDAB-5BD3-4D60-8272-35A8F953C37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51D6D4-FEE7-4B64-9272-718E86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Footer Placeholder 3">
            <a:extLst>
              <a:ext uri="{01499BAF-8EE8-4447-80AE-F727837FE2E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420CCFF-F829-4F34-A0C1-370B9976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Date Placeholder 1">
            <a:extLst>
              <a:ext uri="{7ADBCB83-B75F-428A-B3AB-3512B2D127C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3547B45-7DBB-4486-A5E5-DC61D93A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8B0C1F85-B723-4E3D-B925-8113BDA2453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904503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6618D1CC-BF19-4A43-B93F-43251670DCE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44E348F-632B-4D3F-BB3E-0BB968322E8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2192059"/>
            <a:ext cx="7620000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400" b="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1">
            <a:extLst>
              <a:ext uri="{A78025D1-723A-453D-849B-FCDBA5A123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7EF7E09-D716-485D-B1CF-2026CA7F50C6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62000" y="2735662"/>
            <a:ext cx="7620000" cy="882263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5D7F64EE-775C-4DE1-8D4F-D49A802E79B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A055A51-ADF4-4CC0-8A2E-31B732FA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49C1DA78-5456-415D-8DB8-FA966F6E53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9B07626-78F8-47B7-A289-8706136A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D4F881CA-5CE6-4EA5-A641-D3CD253E618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C927351-6DC5-4AC3-8BC0-24F87653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B80E64FA-19AE-4349-A4A6-4C7B42DF6E1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904503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0805C76-0FDE-4BFF-8F3B-E36F4943817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C07F1E-4B39-421F-A8FA-5F8F89B9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93E72594-A263-40C9-B8B8-57CC49FF1F1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97BAF73-6C30-4D5F-B258-607A7E34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5D5857CF-BECD-427D-A074-E974AF9BDF6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0FB5643-BEEB-4E35-B460-2234F3AFAD6C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752975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>
            <a:extLst>
              <a:ext uri="{A78A1C3D-187A-4E8D-935C-4BDCC5ACE87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836E35-566D-49F2-BCFA-3EBA29E1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5">
            <a:extLst>
              <a:ext uri="{B310E923-76AD-4149-8D0B-18494A4D948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34A47F2-E0F1-4B6B-BFF2-B04010F2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4">
            <a:extLst>
              <a:ext uri="{35FDD41D-A6D3-4331-8297-4804A6B9C72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91C881-5FD1-4AD2-82B3-388C8EF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CBD18103-9EC7-4961-AF79-87413C57300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904503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5ABEFC32-F13D-4DF1-AF48-CF572C5E81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D522FF-EA21-4A8E-BD62-F395DA9ABA5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1400175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>
            <a:extLst>
              <a:ext uri="{D77D491B-2B7E-41EA-8116-7BBE193884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CCCA31-7A0D-4190-BB22-802CC8BE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4717" y="1400175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5193D045-D364-4567-93AA-61A0D934A46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FD8A6D-45D6-4829-A37E-64134F72D91D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762000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A8E6DDCD-5C0D-4622-B2CD-333F2640AB4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CFCD734-F0AD-4608-B08E-15F1E8555F5F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3F5DB3B1-25B6-48BD-AEC4-1B560EEC362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4C7984F-5044-49B3-9B2F-6F4410B1DD24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751443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>
            <a:extLst>
              <a:ext uri="{9FD2379E-583C-49EB-9CAC-C774A513F76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9CDBF2-CFFB-4141-A01B-0513062D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>
            <a:extLst>
              <a:ext uri="{848374F0-7014-479C-8A05-FD802D02C7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4DFB87-678F-4E8D-B700-8A8E20D8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>
            <a:extLst>
              <a:ext uri="{D1FD4EAF-9B38-4900-B73F-C5C8661EC92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40DF05C-9AFF-4B03-A5D8-24070DBA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  <p:extLst>
      <p:ext uri="{A692DA83-F3EC-4D1C-A84E-8B51E10693A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904503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1B31654-37B5-4C20-81AF-83584C6AF7E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30C1D10-AEBC-44DE-B0DC-F611ECBC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14525"/>
            <a:ext cx="7620000" cy="857250"/>
          </a:xfrm>
        </p:spPr>
        <p:txBody>
          <a:bodyPr vert="horz" rtlCol="0" anchor="ctr"/>
          <a:lstStyle>
            <a:lvl1pPr lvl="0" algn="ctr">
              <a:defRPr lang="en-US" sz="36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>
            <a:extLst>
              <a:ext uri="{7EB630BD-BA05-47E1-AA9B-7DDCF9CDE3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DCC111-9054-42E4-96DD-DE02A0D3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>
            <a:extLst>
              <a:ext uri="{31527ADE-C3A7-40CD-94BB-60BC8B8422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7C55506-5618-464F-AF95-245DAA79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>
            <a:extLst>
              <a:ext uri="{63A40578-8BE8-4480-874E-4BD2FB577B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0A86CD9-7A88-4511-9A82-3A27FB4D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B6E38DA6-B9A9-4A25-8013-402E5259042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904503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B4B5C7EC-9459-49B3-86D0-91A697C895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1DF435-8F92-47CC-A58F-ABD4A1AB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2EAB095D-DD97-4502-A7FF-D6711F941B2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B7F41EA-4A20-4F4E-9C25-E2057B0B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65A90E89-C1CF-4320-80B8-C778820B7FC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D014C21-31C4-4B56-81A8-89222712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540AB2F6-82FF-435E-A683-B1F64D6932C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904503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1A1A019-929F-4F01-A5A7-F7616A094DE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A18A5E-38D9-4F8D-88B4-9A4BF8A1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110298C7-8F09-4D69-B401-92C0F27B00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5C3E96B-47F9-4367-8E7F-36CC03BBD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22E1F7C6-4321-450F-96A3-07ED086C22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37F39B-C59C-43BE-947E-0389510A530A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776758" y="1447800"/>
            <a:ext cx="4605242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84C3179A-F5BB-4EFB-A02B-F8AEA05CB1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B09AA5-9FD9-4F98-8253-4D503D73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4C798626-AA64-4283-B7CE-8B1004A58FE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CEF6F7F-09AC-4EBD-9DA7-6C89DD1E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6EB95555-EDDB-4CA4-AD59-CF3C70F013A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3951C4F-E2D5-4589-AD7B-7EBFDDF4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75B0A056-70B4-4AA4-A85C-4A44B0F0A43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904503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9AF9F3D6-6481-4EA2-AC6E-45DF4679607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EC1FFB4-D7D4-4635-AC4A-83D5C4199F3F}"/>
              </a:ext>
            </a:extLst>
          </p:cNvPr>
          <p:cNvSpPr/>
          <p:nvPr/>
        </p:nvSpPr>
        <p:spPr>
          <a:xfrm>
            <a:off x="3718307" y="1437411"/>
            <a:ext cx="4663693" cy="3037029"/>
          </a:xfrm>
          <a:prstGeom prst="rect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Title 1">
            <a:extLst>
              <a:ext uri="{4CE7E530-AED0-4E4E-BA95-CAA4921BFB9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DE6F28-EA98-4BF4-BB2D-1BC5AE7F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D01F3378-8504-4E20-B18D-A1264AA09F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11DDEC-E4AF-4395-A8FF-39C4BEBE2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>
            <a:extLst>
              <a:ext uri="{E1DF33C5-89A1-4F8A-BE16-DF35B2BEF70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4C90A67-1689-4C07-B90D-BAFB1069E68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4">
            <a:extLst>
              <a:ext uri="{5A2958A1-C061-4F6F-8D9B-DFE04A35A7C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8B81506-9821-4C19-9F64-06CEDE67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7" name="Footer Placeholder 3">
            <a:extLst>
              <a:ext uri="{557DF254-6D3E-43DB-B66A-ADBAF968B48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F9815D-20BC-4FDB-B024-9AD666F5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Date Placeholder 1">
            <a:extLst>
              <a:ext uri="{26946C58-D019-425E-A3EF-F3A7D366A55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9AB3AB-0A9B-4842-8A52-CCC9DB48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876062B8-D8C5-471D-ADCE-8ADDCF3966E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904503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 hidden="1">
            <a:extLst>
              <a:ext uri="{E335E4C0-F64C-4560-946E-2A45A9E0EBD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B05834A-A85C-41D4-B8C5-531BF7212C4C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3" name="Footer Placeholder 4" hidden="1">
            <a:extLst>
              <a:ext uri="{C466C41A-940A-47FA-AF6E-F620CB5E296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F7A89B4-5DFF-47E0-87F2-277E1EC9A113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4" name="Date Placeholder 3" hidden="1">
            <a:extLst>
              <a:ext uri="{42E8B7E1-5E46-471D-BAB5-02F0168487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4B1DD0-3AFE-41C6-B5E8-D17B46731238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5" name="Slide Number Placeholder 5" hidden="1">
            <a:extLst>
              <a:ext uri="{9756F724-9EC7-4B8E-8A5D-FA212AD729D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9F46D5F-0505-4F6A-B9E5-CCFD042571B9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6" name="Footer Placeholder 4" hidden="1">
            <a:extLst>
              <a:ext uri="{557566FC-F6FA-4692-A351-A2266E949D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C408C51-646A-4987-9CE1-C7EAC656E4D2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7" name="Date Placeholder 3" hidden="1">
            <a:extLst>
              <a:ext uri="{9237DC60-DBF1-4078-9365-300E1E8CF7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14373DE-3530-4951-9716-412BC2002920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8" name="Slide Number Placeholder 5" hidden="1">
            <a:extLst>
              <a:ext uri="{38251EEF-4590-4E84-AEE0-227D2C0EDE6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3450EA0-8510-4C79-9960-5D1E7B9FB4DE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9" name="Footer Placeholder 4" hidden="1">
            <a:extLst>
              <a:ext uri="{7CE57B16-F647-41B2-BD82-69AB578E628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59674E8-7CDC-4BE9-BCEC-1C497A3B89EA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10" name="Date Placeholder 3" hidden="1">
            <a:extLst>
              <a:ext uri="{40B4AA11-412C-4AB3-8BF5-14DC2F1968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836F27-16B3-4226-9DB4-824B72491FC0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11" name="Title Placeholder 1">
            <a:extLst>
              <a:ext uri="{94DD6954-D6AD-41B2-B86A-05012960CF6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A645CD4-9A03-419C-A741-E27381C0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9045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83A11339-5608-40F2-A836-93DBA3B1B2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0F8775-6A9F-446A-BAA8-62EA5A901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7620000" cy="30480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AAAFEB01-1714-4228-972F-B54968E6038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72AC041-1B0F-4144-8F52-38C64F4BB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4" name="Footer Placeholder 4">
            <a:extLst>
              <a:ext uri="{F19A0397-9545-4088-8BA4-AC2B6AFB337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4708826-C66E-4AD5-9FC1-40F6A0F3D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5" name="Date Placeholder 3">
            <a:extLst>
              <a:ext uri="{D354C15F-C8F3-4197-920A-93EF1FCC069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F80E4C-929A-4120-8499-FAB711844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•"/>
        <a:defRPr lang="en-US" sz="1600" b="0" i="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b="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b="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b="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twitter.com/aresgonza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sell/canariasjs-lerna-worksh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CC34788-52E9-4A7C-8F22-D01621641A3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7F2A3ED-6CFC-4A75-998F-13E1FF43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Workshop </a:t>
            </a:r>
            <a:r>
              <a:rPr lang="es-ES" dirty="0"/>
              <a:t>Construye tu Librería de componentes con Lerna</a:t>
            </a:r>
            <a:endParaRPr lang="en-US" dirty="0"/>
          </a:p>
        </p:txBody>
      </p:sp>
      <p:sp>
        <p:nvSpPr>
          <p:cNvPr id="3" name="Subtitle 2">
            <a:extLst>
              <a:ext uri="{049DE82F-779A-4F25-826B-0ADBA075A88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D32CCF1-699F-4BEB-94B2-E4CA0E505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s-ES" dirty="0"/>
              <a:t>Because </a:t>
            </a:r>
            <a:r>
              <a:rPr lang="es-ES" dirty="0" err="1"/>
              <a:t>reDo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is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fun</a:t>
            </a:r>
            <a:r>
              <a:rPr lang="en-US" dirty="0"/>
              <a:t>!</a:t>
            </a:r>
          </a:p>
        </p:txBody>
      </p:sp>
    </p:spTree>
    <p:extLst>
      <p:ext uri="{41C2F35D-1947-4623-ACBF-4D78CEE3F4F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904503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FE86AB8-C929-910B-C023-ADAA8A97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Hello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4D22074-9F5A-C457-0F22-B0FEDBBC3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0" y="1131340"/>
            <a:ext cx="5257800" cy="296441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🔭 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I’m currently working on SCRM Lidl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 I’m currently learning Blockchain, svelte, GCP &amp;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kubernetes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!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👯 I’m looking to collaborate on open source projects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📫 How to reach me: </a:t>
            </a:r>
            <a:r>
              <a:rPr lang="en-US" sz="2800" b="0" i="0" u="none" strike="noStrike" dirty="0">
                <a:solidFill>
                  <a:schemeClr val="tx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https://twitter.com/aresgonza</a:t>
            </a:r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⚡ 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Fun fact: Trying to learn how to paint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-apple-system"/>
              </a:rPr>
              <a:t>warhammer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!</a:t>
            </a:r>
          </a:p>
          <a:p>
            <a:endParaRPr lang="es-ES" sz="2059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17B01E-82BA-585D-51A4-821F4B2DC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1131340"/>
            <a:ext cx="2040299" cy="204029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871040A-FCE3-B769-A2B0-B37EEA3D6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51" y="3171639"/>
            <a:ext cx="2121635" cy="6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5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FE86AB8-C929-910B-C023-ADAA8A97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Hello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4D22074-9F5A-C457-0F22-B0FEDBBC3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0" y="1131340"/>
            <a:ext cx="5257800" cy="2964410"/>
          </a:xfrm>
        </p:spPr>
        <p:txBody>
          <a:bodyPr>
            <a:normAutofit/>
          </a:bodyPr>
          <a:lstStyle/>
          <a:p>
            <a:r>
              <a:rPr lang="en-US" sz="2059" dirty="0"/>
              <a:t>I am Adrián Díaz Cervera</a:t>
            </a:r>
          </a:p>
          <a:p>
            <a:r>
              <a:rPr lang="en-US" sz="2059" dirty="0"/>
              <a:t>Squad Technical Lead at SCRM- Lidl International Hub</a:t>
            </a:r>
          </a:p>
          <a:p>
            <a:r>
              <a:rPr lang="en-US" sz="2059" dirty="0"/>
              <a:t>Office Development MVP</a:t>
            </a:r>
          </a:p>
          <a:p>
            <a:r>
              <a:rPr lang="en-US" sz="2059" dirty="0"/>
              <a:t>@AdrianDiaz81</a:t>
            </a:r>
          </a:p>
          <a:p>
            <a:r>
              <a:rPr lang="en-US" sz="2059" dirty="0"/>
              <a:t>http://theavenger.dev</a:t>
            </a:r>
          </a:p>
          <a:p>
            <a:endParaRPr lang="es-ES" sz="2059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17B01E-82BA-585D-51A4-821F4B2D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5800" y="1131340"/>
            <a:ext cx="2040299" cy="204029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871040A-FCE3-B769-A2B0-B37EEA3D6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51" y="3171639"/>
            <a:ext cx="2121635" cy="661851"/>
          </a:xfrm>
          <a:prstGeom prst="rect">
            <a:avLst/>
          </a:prstGeom>
        </p:spPr>
      </p:pic>
      <p:pic>
        <p:nvPicPr>
          <p:cNvPr id="12" name="Picture 8" descr="Nuestro compañero Robert Bermejo, nuevo MVP de Microsoft ...">
            <a:extLst>
              <a:ext uri="{FF2B5EF4-FFF2-40B4-BE49-F238E27FC236}">
                <a16:creationId xmlns:a16="http://schemas.microsoft.com/office/drawing/2014/main" id="{8F4B22E4-DDF0-585A-3E60-9EAF1A84B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67" y="2600990"/>
            <a:ext cx="635332" cy="56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2106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BCBC2B1F-D91F-4F21-9B30-56A6042CCC9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0D8477-793F-4438-9B79-047A0F88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Motivation</a:t>
            </a:r>
          </a:p>
        </p:txBody>
      </p:sp>
      <p:pic>
        <p:nvPicPr>
          <p:cNvPr id="3" name="Content Placeholder 2">
            <a:extLst>
              <a:ext uri="{D31C69C2-3CEF-4C61-9EE0-DD03EA3786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13C7FF-5E3D-4339-BEF3-F94C90D63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81053" r="-81053"/>
          <a:stretch>
            <a:fillRect/>
          </a:stretch>
        </p:blipFill>
        <p:spPr>
          <a:xfrm>
            <a:off x="-250097" y="2505075"/>
            <a:ext cx="3929186" cy="1571672"/>
          </a:xfrm>
          <a:noFill/>
        </p:spPr>
      </p:pic>
      <p:sp>
        <p:nvSpPr>
          <p:cNvPr id="4" name="CuadroTexto 3">
            <a:extLst>
              <a:ext uri="{7A541117-D4FC-49C4-A29B-8565438C0A6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B7E9FC-2587-4A7F-B8BB-3E792B556A87}"/>
              </a:ext>
            </a:extLst>
          </p:cNvPr>
          <p:cNvSpPr txBox="1"/>
          <p:nvPr/>
        </p:nvSpPr>
        <p:spPr>
          <a:xfrm>
            <a:off x="6672358" y="1696678"/>
            <a:ext cx="1709642" cy="30855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marL="0" indent="0" algn="l">
              <a:buNone/>
              <a:defRPr lang="en-US" sz="1400" dirty="0"/>
            </a:pPr>
            <a:r>
              <a:rPr lang="es-ES" dirty="0" err="1"/>
              <a:t>Fast</a:t>
            </a:r>
            <a:r>
              <a:rPr lang="es-ES" dirty="0"/>
              <a:t> </a:t>
            </a:r>
            <a:r>
              <a:rPr lang="es-ES" dirty="0" err="1"/>
              <a:t>development</a:t>
            </a:r>
          </a:p>
        </p:txBody>
      </p:sp>
      <p:sp>
        <p:nvSpPr>
          <p:cNvPr id="5" name="CuadroTexto 4">
            <a:extLst>
              <a:ext uri="{B411F647-1F7A-481D-9B5A-74A912D603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82D41A2-4C9D-43D5-B065-A5FC0E46CC17}"/>
              </a:ext>
            </a:extLst>
          </p:cNvPr>
          <p:cNvSpPr txBox="1"/>
          <p:nvPr/>
        </p:nvSpPr>
        <p:spPr>
          <a:xfrm>
            <a:off x="762000" y="1488109"/>
            <a:ext cx="1905000" cy="735158"/>
          </a:xfrm>
          <a:prstGeom prst="rect">
            <a:avLst/>
          </a:prstGeom>
        </p:spPr>
        <p:txBody>
          <a:bodyPr vert="horz" lIns="95250" tIns="47625" rIns="95250" bIns="47625" rtlCol="0">
            <a:noAutofit/>
          </a:bodyPr>
          <a:lstStyle/>
          <a:p>
            <a:pPr>
              <a:defRPr lang="en-US" sz="1400" dirty="0"/>
            </a:pPr>
            <a:r>
              <a:rPr lang="es-ES" sz="1400" dirty="0">
                <a:solidFill>
                  <a:schemeClr val="tx1"/>
                </a:solidFill>
                <a:latin typeface="Open Sans"/>
              </a:rPr>
              <a:t>Do </a:t>
            </a:r>
            <a:r>
              <a:rPr lang="es-ES" sz="1400" dirty="0" err="1">
                <a:solidFill>
                  <a:schemeClr val="tx1"/>
                </a:solidFill>
                <a:latin typeface="Open Sans"/>
              </a:rPr>
              <a:t>not</a:t>
            </a:r>
            <a:r>
              <a:rPr lang="es-ES" sz="1400" dirty="0">
                <a:solidFill>
                  <a:schemeClr val="tx1"/>
                </a:solidFill>
                <a:latin typeface="Open Sans"/>
              </a:rPr>
              <a:t> redo </a:t>
            </a:r>
            <a:r>
              <a:rPr lang="es-ES" sz="1400" dirty="0" err="1">
                <a:solidFill>
                  <a:schemeClr val="tx1"/>
                </a:solidFill>
                <a:latin typeface="Open Sans"/>
              </a:rPr>
              <a:t>over</a:t>
            </a:r>
            <a:r>
              <a:rPr lang="es-ES" sz="1400" dirty="0">
                <a:solidFill>
                  <a:schemeClr val="tx1"/>
                </a:solidFill>
                <a:latin typeface="Open Sans"/>
              </a:rPr>
              <a:t> and </a:t>
            </a:r>
            <a:r>
              <a:rPr lang="es-ES" sz="1400" dirty="0" err="1">
                <a:solidFill>
                  <a:schemeClr val="tx1"/>
                </a:solidFill>
                <a:latin typeface="Open Sans"/>
              </a:rPr>
              <a:t>over</a:t>
            </a:r>
            <a:r>
              <a:rPr lang="es-ES" sz="1400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Open Sans"/>
              </a:rPr>
              <a:t>same</a:t>
            </a:r>
            <a:r>
              <a:rPr lang="es-ES" sz="1400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Open Sans"/>
              </a:rPr>
              <a:t>styles</a:t>
            </a:r>
            <a:r>
              <a:rPr lang="es-ES" sz="1400" dirty="0">
                <a:solidFill>
                  <a:schemeClr val="tx1"/>
                </a:solidFill>
                <a:latin typeface="Open Sans"/>
              </a:rPr>
              <a:t> - </a:t>
            </a:r>
            <a:r>
              <a:rPr lang="es-ES" sz="1400" dirty="0" err="1">
                <a:solidFill>
                  <a:schemeClr val="tx1"/>
                </a:solidFill>
                <a:latin typeface="Open Sans"/>
              </a:rPr>
              <a:t>components</a:t>
            </a:r>
          </a:p>
        </p:txBody>
      </p:sp>
      <p:pic>
        <p:nvPicPr>
          <p:cNvPr id="6" name="Imagen 5">
            <a:extLst>
              <a:ext uri="{E07CE5B1-7688-4311-A11C-0EC4D30114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4133367-933D-4BBD-81DE-0888DFB35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62" y="2505075"/>
            <a:ext cx="2377144" cy="1968274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73C716E2-AE8B-4645-B0C0-335BD4948D9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F16C3E8-3B90-4302-9CC2-FFB824E29C7E}"/>
              </a:ext>
            </a:extLst>
          </p:cNvPr>
          <p:cNvSpPr txBox="1"/>
          <p:nvPr/>
        </p:nvSpPr>
        <p:spPr>
          <a:xfrm>
            <a:off x="3470395" y="1488109"/>
            <a:ext cx="1836277" cy="735158"/>
          </a:xfrm>
          <a:prstGeom prst="rect">
            <a:avLst/>
          </a:prstGeom>
        </p:spPr>
        <p:txBody>
          <a:bodyPr vert="horz" lIns="95250" tIns="47625" rIns="95250" bIns="47625" rtlCol="0">
            <a:noAutofit/>
          </a:bodyPr>
          <a:lstStyle/>
          <a:p>
            <a:pPr>
              <a:defRPr lang="en-US" sz="1400" dirty="0"/>
            </a:pPr>
            <a:r>
              <a:rPr lang="es-ES" sz="1400" dirty="0">
                <a:solidFill>
                  <a:schemeClr val="tx1"/>
                </a:solidFill>
                <a:latin typeface="Open Sans"/>
              </a:rPr>
              <a:t>Shared components-style </a:t>
            </a:r>
            <a:r>
              <a:rPr lang="es-ES" sz="1400" dirty="0" err="1">
                <a:solidFill>
                  <a:schemeClr val="tx1"/>
                </a:solidFill>
                <a:latin typeface="Open Sans"/>
              </a:rPr>
              <a:t>between</a:t>
            </a:r>
            <a:r>
              <a:rPr lang="es-ES" sz="1400" dirty="0">
                <a:solidFill>
                  <a:schemeClr val="tx1"/>
                </a:solidFill>
                <a:latin typeface="Open Sans"/>
              </a:rPr>
              <a:t> tribu</a:t>
            </a:r>
          </a:p>
        </p:txBody>
      </p:sp>
      <p:pic>
        <p:nvPicPr>
          <p:cNvPr id="1026" name="Picture 2" descr="Coches rápidos: lista de los coches mas rápidos del mundo 2021">
            <a:extLst>
              <a:ext uri="{FF2B5EF4-FFF2-40B4-BE49-F238E27FC236}">
                <a16:creationId xmlns:a16="http://schemas.microsoft.com/office/drawing/2014/main" id="{98F4089A-9B40-CBD3-14DA-025F205B5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25" y="2550202"/>
            <a:ext cx="2748861" cy="185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2BADF74B-F909-40DC-93FC-865E95E9589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90450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4" grpId="4" autoUpdateAnimBg="0"/>
      <p:bldP spid="5" grpId="0" autoUpdateAnimBg="0"/>
      <p:bldP spid="6" grpId="3" animBg="1"/>
      <p:bldP spid="7" grpId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9D8FC5E-00A3-4D7F-AAF9-EFACABE0B78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F49AE9-5307-4D70-BD6F-F97A5C0C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to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?</a:t>
            </a:r>
          </a:p>
        </p:txBody>
      </p:sp>
      <p:pic>
        <p:nvPicPr>
          <p:cNvPr id="3" name="Imagen 2">
            <a:extLst>
              <a:ext uri="{894A10F6-91C3-4168-82BC-2B6F71D0183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3E53635-0294-49FF-BE71-0354A384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0" y="1836915"/>
            <a:ext cx="1206884" cy="1206884"/>
          </a:xfrm>
          <a:prstGeom prst="rect">
            <a:avLst/>
          </a:prstGeom>
          <a:noFill/>
        </p:spPr>
      </p:pic>
      <p:pic>
        <p:nvPicPr>
          <p:cNvPr id="4" name="Imagen 3">
            <a:extLst>
              <a:ext uri="{496B650D-79C0-4B73-BD37-31F555EA18F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4EB4D98-177C-4C1F-AAEE-780D6A1B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947" y="1750114"/>
            <a:ext cx="1357941" cy="1357941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583E04D0-6141-4ABD-821D-F9E9BA0B10A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B4334F-3502-41D2-B595-AF0E865A7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233" y="1867166"/>
            <a:ext cx="1498434" cy="1123826"/>
          </a:xfrm>
          <a:prstGeom prst="rect">
            <a:avLst/>
          </a:prstGeom>
          <a:noFill/>
        </p:spPr>
      </p:pic>
      <p:pic>
        <p:nvPicPr>
          <p:cNvPr id="6" name="Imagen 5">
            <a:extLst>
              <a:ext uri="{9499BB69-B6F1-4022-AF2E-1515DDC246E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48F750A-818F-4A42-8E62-65112398E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634" y="1819275"/>
            <a:ext cx="1232515" cy="1232515"/>
          </a:xfrm>
          <a:prstGeom prst="rect">
            <a:avLst/>
          </a:prstGeom>
          <a:noFill/>
        </p:spPr>
      </p:pic>
      <p:pic>
        <p:nvPicPr>
          <p:cNvPr id="7" name="Imagen 6">
            <a:extLst>
              <a:ext uri="{4A4A27ED-EB50-4C4B-BFF9-5F9235D544F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D9A2A8-E42D-4E52-BF9F-FB9A8E3A1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840" y="1757467"/>
            <a:ext cx="1819656" cy="1365789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58E0C342-0CBA-4521-856A-01BB8584281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A84BE4F-7871-441F-93F8-28AF14F08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1183" y="3651866"/>
            <a:ext cx="2701632" cy="1273625"/>
          </a:xfrm>
          <a:prstGeom prst="rect">
            <a:avLst/>
          </a:prstGeom>
          <a:noFill/>
        </p:spPr>
      </p:pic>
    </p:spTree>
    <p:extLst>
      <p:ext uri="{0FEFFC4A-70D6-41D7-A1FD-A6ADCED7B5F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90450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2" animBg="1"/>
      <p:bldP spid="5" grpId="1" animBg="1"/>
      <p:bldP spid="6" grpId="3" animBg="1"/>
      <p:bldP spid="7" grpId="4" animBg="1"/>
      <p:bldP spid="8" grpId="5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BA6FE0C-BF37-4875-8CF1-C0DAECC2E84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0A6CACD-449F-48E5-BE18-3FD87AF6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B06F6341-BB6F-45E8-969E-BCA83CB167E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AC990F-EAED-4345-A48E-1519F4705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dirty="0"/>
              <a:t>Link to repo </a:t>
            </a:r>
            <a:r>
              <a:rPr lang="en-US" dirty="0">
                <a:hlinkClick r:id="rId2"/>
              </a:rPr>
              <a:t>https://github.com/Rassell/canariasjs-lerna-workshop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16:00-17:00 Intro a </a:t>
            </a:r>
            <a:r>
              <a:rPr lang="en-US" dirty="0" err="1"/>
              <a:t>Lerna</a:t>
            </a:r>
            <a:r>
              <a:rPr lang="en-US" dirty="0"/>
              <a:t> Puntos 1-5</a:t>
            </a:r>
          </a:p>
          <a:p>
            <a:pPr marL="0" indent="0">
              <a:buNone/>
            </a:pPr>
            <a:r>
              <a:rPr lang="en-US" dirty="0"/>
              <a:t>17:00- 18:00 </a:t>
            </a:r>
            <a:r>
              <a:rPr lang="en-US" dirty="0" err="1"/>
              <a:t>Boostrap</a:t>
            </a:r>
            <a:r>
              <a:rPr lang="en-US" dirty="0"/>
              <a:t>, Hoist, Testing </a:t>
            </a:r>
            <a:r>
              <a:rPr lang="en-US" dirty="0" err="1"/>
              <a:t>StoryBook</a:t>
            </a:r>
            <a:r>
              <a:rPr lang="en-US" dirty="0"/>
              <a:t>, </a:t>
            </a:r>
            <a:r>
              <a:rPr lang="en-US" dirty="0" err="1"/>
              <a:t>Versionado</a:t>
            </a:r>
            <a:r>
              <a:rPr lang="en-US" dirty="0"/>
              <a:t> </a:t>
            </a:r>
            <a:r>
              <a:rPr lang="en-US" dirty="0" err="1"/>
              <a:t>Lerna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18:00- 18:30 </a:t>
            </a:r>
            <a:r>
              <a:rPr lang="en-US" dirty="0" err="1"/>
              <a:t>Standar</a:t>
            </a:r>
            <a:r>
              <a:rPr lang="en-US" dirty="0"/>
              <a:t> Version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5E70BC19-DE66-474B-AAEB-422C023023B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904503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B2EDEAC8-9851-4604-83CA-0F27535847A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D43595-2370-42F6-A721-4A752C59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Q</a:t>
            </a:r>
            <a:r>
              <a:rPr lang="en-US" dirty="0"/>
              <a:t> &amp; A</a:t>
            </a:r>
          </a:p>
        </p:txBody>
      </p:sp>
      <p:pic>
        <p:nvPicPr>
          <p:cNvPr id="3" name="Imagen 2">
            <a:extLst>
              <a:ext uri="{B70AA117-A4BF-4745-9EF4-FE0D04F222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49F0B17-9442-48D3-A74E-8BD9A2D8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48" y="1541649"/>
            <a:ext cx="4761252" cy="3268723"/>
          </a:xfrm>
          <a:prstGeom prst="rect">
            <a:avLst/>
          </a:prstGeom>
          <a:noFill/>
        </p:spPr>
      </p:pic>
    </p:spTree>
    <p:extLst>
      <p:ext uri="{AABDE307-2D8C-40E1-9B7E-0DE2EBEC3E5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390450357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Presentación en pantalla (16:9)</PresentationFormat>
  <Paragraphs>27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Open Sans</vt:lpstr>
      <vt:lpstr>-apple-system</vt:lpstr>
      <vt:lpstr>Arial</vt:lpstr>
      <vt:lpstr>Whitepaper</vt:lpstr>
      <vt:lpstr>Workshop Construye tu Librería de componentes con Lerna</vt:lpstr>
      <vt:lpstr>Hello</vt:lpstr>
      <vt:lpstr>Hello</vt:lpstr>
      <vt:lpstr>Motivation</vt:lpstr>
      <vt:lpstr>What we used to make it?</vt:lpstr>
      <vt:lpstr>Agenda </vt:lpstr>
      <vt:lpstr>Q &amp; A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Adrian Diaz</cp:lastModifiedBy>
  <cp:revision>2</cp:revision>
  <dcterms:created xsi:type="dcterms:W3CDTF">2021-12-09T01:54:13Z</dcterms:created>
  <dcterms:modified xsi:type="dcterms:W3CDTF">2022-05-05T17:54:21Z</dcterms:modified>
</cp:coreProperties>
</file>