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7"/>
  </p:notesMasterIdLst>
  <p:sldIdLst>
    <p:sldId id="256" r:id="rId2"/>
    <p:sldId id="257" r:id="rId3"/>
    <p:sldId id="259" r:id="rId4"/>
    <p:sldId id="260" r:id="rId5"/>
    <p:sldId id="265" r:id="rId6"/>
    <p:sldId id="266" r:id="rId7"/>
    <p:sldId id="277" r:id="rId8"/>
    <p:sldId id="294" r:id="rId9"/>
    <p:sldId id="269" r:id="rId10"/>
    <p:sldId id="268" r:id="rId11"/>
    <p:sldId id="270" r:id="rId12"/>
    <p:sldId id="258" r:id="rId13"/>
    <p:sldId id="271" r:id="rId14"/>
    <p:sldId id="272" r:id="rId15"/>
    <p:sldId id="273" r:id="rId16"/>
    <p:sldId id="274" r:id="rId17"/>
    <p:sldId id="275" r:id="rId18"/>
    <p:sldId id="276" r:id="rId19"/>
    <p:sldId id="261" r:id="rId20"/>
    <p:sldId id="295" r:id="rId21"/>
    <p:sldId id="298" r:id="rId22"/>
    <p:sldId id="281" r:id="rId23"/>
    <p:sldId id="296" r:id="rId24"/>
    <p:sldId id="280" r:id="rId25"/>
    <p:sldId id="297" r:id="rId26"/>
    <p:sldId id="284" r:id="rId27"/>
    <p:sldId id="282" r:id="rId28"/>
    <p:sldId id="283" r:id="rId29"/>
    <p:sldId id="291" r:id="rId30"/>
    <p:sldId id="292" r:id="rId31"/>
    <p:sldId id="262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/>
      <dgm:spPr/>
      <dgm:t>
        <a:bodyPr/>
        <a:lstStyle/>
        <a:p>
          <a:r>
            <a:rPr lang="en-US" dirty="0" smtClean="0"/>
            <a:t>Implement</a:t>
          </a:r>
          <a:endParaRPr lang="ru-RU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/>
      <dgm:spPr/>
      <dgm:t>
        <a:bodyPr/>
        <a:lstStyle/>
        <a:p>
          <a:r>
            <a:rPr lang="en-US" dirty="0" smtClean="0"/>
            <a:t>Test</a:t>
          </a:r>
          <a:endParaRPr lang="ru-RU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EE5E91-B194-4BDD-905E-88D61C8CB513}" type="presOf" srcId="{2825E7A8-86E9-435F-B318-9AAA00621C18}" destId="{695C9CA5-3812-43E5-B90C-7137DF8FC033}" srcOrd="0" destOrd="0" presId="urn:microsoft.com/office/officeart/2005/8/layout/hProcess9"/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2032C4F3-FBAD-48E8-9640-C6843AD889BE}" type="presOf" srcId="{B77F94FF-4137-4D9E-9387-AC9B9AE36F5F}" destId="{4ECB2ECB-689A-4405-8025-F7B01450F779}" srcOrd="0" destOrd="0" presId="urn:microsoft.com/office/officeart/2005/8/layout/hProcess9"/>
    <dgm:cxn modelId="{7A3A88CE-D6AB-4EBF-9248-889B8BDB2B1C}" type="presOf" srcId="{4D675642-C774-456D-A145-79643CF9891D}" destId="{8C21F85B-007E-4A5B-8C96-8EE0909CCE0F}" srcOrd="0" destOrd="0" presId="urn:microsoft.com/office/officeart/2005/8/layout/hProcess9"/>
    <dgm:cxn modelId="{E77F2E38-07D4-4922-A401-15501059EDE8}" type="presOf" srcId="{09F8D9B9-12AA-481D-833D-16D4BF7876B9}" destId="{E22DAE34-AD1D-4430-9ABA-BFC79EBEA14B}" srcOrd="0" destOrd="0" presId="urn:microsoft.com/office/officeart/2005/8/layout/hProcess9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C57C08F2-8D3C-4A59-AF93-B25381DEA2B8}" type="presParOf" srcId="{4ECB2ECB-689A-4405-8025-F7B01450F779}" destId="{45185E42-D2A9-4533-9B0E-EFBC92B60B3C}" srcOrd="0" destOrd="0" presId="urn:microsoft.com/office/officeart/2005/8/layout/hProcess9"/>
    <dgm:cxn modelId="{33E789E1-77FD-44B1-B347-CF04B4640E47}" type="presParOf" srcId="{4ECB2ECB-689A-4405-8025-F7B01450F779}" destId="{909277EB-4D58-4F8B-9751-F5E0343418F0}" srcOrd="1" destOrd="0" presId="urn:microsoft.com/office/officeart/2005/8/layout/hProcess9"/>
    <dgm:cxn modelId="{CB12BD52-E55E-4572-829C-0CEA8ED0B0AD}" type="presParOf" srcId="{909277EB-4D58-4F8B-9751-F5E0343418F0}" destId="{E22DAE34-AD1D-4430-9ABA-BFC79EBEA14B}" srcOrd="0" destOrd="0" presId="urn:microsoft.com/office/officeart/2005/8/layout/hProcess9"/>
    <dgm:cxn modelId="{FA6CA087-27F0-4778-8F67-A3968C721D23}" type="presParOf" srcId="{909277EB-4D58-4F8B-9751-F5E0343418F0}" destId="{A8037B9B-6CEB-4202-B56C-C49A2D6A4E25}" srcOrd="1" destOrd="0" presId="urn:microsoft.com/office/officeart/2005/8/layout/hProcess9"/>
    <dgm:cxn modelId="{BF5D5BA4-0AC0-4935-8BFA-F57A84749E8C}" type="presParOf" srcId="{909277EB-4D58-4F8B-9751-F5E0343418F0}" destId="{695C9CA5-3812-43E5-B90C-7137DF8FC033}" srcOrd="2" destOrd="0" presId="urn:microsoft.com/office/officeart/2005/8/layout/hProcess9"/>
    <dgm:cxn modelId="{140C43CC-7A57-4C22-88C1-88DD7683709A}" type="presParOf" srcId="{909277EB-4D58-4F8B-9751-F5E0343418F0}" destId="{30339BE5-22FD-4BB3-8A30-AFCAC8191C4E}" srcOrd="3" destOrd="0" presId="urn:microsoft.com/office/officeart/2005/8/layout/hProcess9"/>
    <dgm:cxn modelId="{A5F116BC-295D-4D22-8DD8-101F377A165B}" type="presParOf" srcId="{909277EB-4D58-4F8B-9751-F5E0343418F0}" destId="{8C21F85B-007E-4A5B-8C96-8EE0909CCE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Implement</a:t>
          </a:r>
          <a:endParaRPr lang="ru-RU" b="1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517BFB4-A308-4248-B1ED-3311CD8ACF17}" type="presOf" srcId="{2825E7A8-86E9-435F-B318-9AAA00621C18}" destId="{695C9CA5-3812-43E5-B90C-7137DF8FC033}" srcOrd="0" destOrd="0" presId="urn:microsoft.com/office/officeart/2005/8/layout/hProcess9"/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469E7DBB-8A5C-46F5-883F-71F857AF5A7D}" type="presOf" srcId="{09F8D9B9-12AA-481D-833D-16D4BF7876B9}" destId="{E22DAE34-AD1D-4430-9ABA-BFC79EBEA14B}" srcOrd="0" destOrd="0" presId="urn:microsoft.com/office/officeart/2005/8/layout/hProcess9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623D0902-4558-48DB-BEEE-070B38B7F10E}" type="presOf" srcId="{B77F94FF-4137-4D9E-9387-AC9B9AE36F5F}" destId="{4ECB2ECB-689A-4405-8025-F7B01450F779}" srcOrd="0" destOrd="0" presId="urn:microsoft.com/office/officeart/2005/8/layout/hProcess9"/>
    <dgm:cxn modelId="{0729BA11-E43D-4CAE-833A-58083C8E27DF}" type="presOf" srcId="{4D675642-C774-456D-A145-79643CF9891D}" destId="{8C21F85B-007E-4A5B-8C96-8EE0909CCE0F}" srcOrd="0" destOrd="0" presId="urn:microsoft.com/office/officeart/2005/8/layout/hProcess9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FB0F2AF5-6F35-41F0-BFC9-6F74897C2B73}" type="presParOf" srcId="{4ECB2ECB-689A-4405-8025-F7B01450F779}" destId="{45185E42-D2A9-4533-9B0E-EFBC92B60B3C}" srcOrd="0" destOrd="0" presId="urn:microsoft.com/office/officeart/2005/8/layout/hProcess9"/>
    <dgm:cxn modelId="{A5A30F1C-7889-4827-9BE4-1F4D59AECEAD}" type="presParOf" srcId="{4ECB2ECB-689A-4405-8025-F7B01450F779}" destId="{909277EB-4D58-4F8B-9751-F5E0343418F0}" srcOrd="1" destOrd="0" presId="urn:microsoft.com/office/officeart/2005/8/layout/hProcess9"/>
    <dgm:cxn modelId="{117F8BFC-D052-4F2F-BFB2-6F357B1AEEB7}" type="presParOf" srcId="{909277EB-4D58-4F8B-9751-F5E0343418F0}" destId="{E22DAE34-AD1D-4430-9ABA-BFC79EBEA14B}" srcOrd="0" destOrd="0" presId="urn:microsoft.com/office/officeart/2005/8/layout/hProcess9"/>
    <dgm:cxn modelId="{30A0A699-8685-4E40-8281-3FDB2E74498D}" type="presParOf" srcId="{909277EB-4D58-4F8B-9751-F5E0343418F0}" destId="{A8037B9B-6CEB-4202-B56C-C49A2D6A4E25}" srcOrd="1" destOrd="0" presId="urn:microsoft.com/office/officeart/2005/8/layout/hProcess9"/>
    <dgm:cxn modelId="{3B665DFB-4B30-40D3-882B-09AB365FCB68}" type="presParOf" srcId="{909277EB-4D58-4F8B-9751-F5E0343418F0}" destId="{695C9CA5-3812-43E5-B90C-7137DF8FC033}" srcOrd="2" destOrd="0" presId="urn:microsoft.com/office/officeart/2005/8/layout/hProcess9"/>
    <dgm:cxn modelId="{B9E97F9E-41EF-44FC-BFA4-53602776611F}" type="presParOf" srcId="{909277EB-4D58-4F8B-9751-F5E0343418F0}" destId="{30339BE5-22FD-4BB3-8A30-AFCAC8191C4E}" srcOrd="3" destOrd="0" presId="urn:microsoft.com/office/officeart/2005/8/layout/hProcess9"/>
    <dgm:cxn modelId="{0AAF5E97-A3E2-4063-9BCE-C4B4E6374CF2}" type="presParOf" srcId="{909277EB-4D58-4F8B-9751-F5E0343418F0}" destId="{8C21F85B-007E-4A5B-8C96-8EE0909CCE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Implement</a:t>
          </a:r>
          <a:endParaRPr lang="ru-RU" b="1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CD0D28FF-AC9B-40B8-88BE-82031A93F9B3}" type="presOf" srcId="{4D675642-C774-456D-A145-79643CF9891D}" destId="{8C21F85B-007E-4A5B-8C96-8EE0909CCE0F}" srcOrd="0" destOrd="0" presId="urn:microsoft.com/office/officeart/2005/8/layout/hProcess9"/>
    <dgm:cxn modelId="{6E93E4EF-2DC9-412C-A72A-ACCD6DE9CB9D}" type="presOf" srcId="{09F8D9B9-12AA-481D-833D-16D4BF7876B9}" destId="{E22DAE34-AD1D-4430-9ABA-BFC79EBEA14B}" srcOrd="0" destOrd="0" presId="urn:microsoft.com/office/officeart/2005/8/layout/hProcess9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E5A6DA78-8F6F-4ED8-B01F-B18D5E993E73}" type="presOf" srcId="{2825E7A8-86E9-435F-B318-9AAA00621C18}" destId="{695C9CA5-3812-43E5-B90C-7137DF8FC033}" srcOrd="0" destOrd="0" presId="urn:microsoft.com/office/officeart/2005/8/layout/hProcess9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A1E65A3D-ABCF-4F6E-8637-5D17EA0B75CB}" type="presOf" srcId="{B77F94FF-4137-4D9E-9387-AC9B9AE36F5F}" destId="{4ECB2ECB-689A-4405-8025-F7B01450F779}" srcOrd="0" destOrd="0" presId="urn:microsoft.com/office/officeart/2005/8/layout/hProcess9"/>
    <dgm:cxn modelId="{F0856480-305E-4D6E-B486-AEC154994A8A}" type="presParOf" srcId="{4ECB2ECB-689A-4405-8025-F7B01450F779}" destId="{45185E42-D2A9-4533-9B0E-EFBC92B60B3C}" srcOrd="0" destOrd="0" presId="urn:microsoft.com/office/officeart/2005/8/layout/hProcess9"/>
    <dgm:cxn modelId="{05C4014F-D872-4708-80D6-78420FFA67F9}" type="presParOf" srcId="{4ECB2ECB-689A-4405-8025-F7B01450F779}" destId="{909277EB-4D58-4F8B-9751-F5E0343418F0}" srcOrd="1" destOrd="0" presId="urn:microsoft.com/office/officeart/2005/8/layout/hProcess9"/>
    <dgm:cxn modelId="{46D5C6BD-CD70-43B4-BCB9-64A5F3F98816}" type="presParOf" srcId="{909277EB-4D58-4F8B-9751-F5E0343418F0}" destId="{E22DAE34-AD1D-4430-9ABA-BFC79EBEA14B}" srcOrd="0" destOrd="0" presId="urn:microsoft.com/office/officeart/2005/8/layout/hProcess9"/>
    <dgm:cxn modelId="{95ABA133-1FA2-43B9-ACB1-CDC1AF4A7409}" type="presParOf" srcId="{909277EB-4D58-4F8B-9751-F5E0343418F0}" destId="{A8037B9B-6CEB-4202-B56C-C49A2D6A4E25}" srcOrd="1" destOrd="0" presId="urn:microsoft.com/office/officeart/2005/8/layout/hProcess9"/>
    <dgm:cxn modelId="{4CFA2C35-056D-439E-BCE4-5C52EA2F7EB8}" type="presParOf" srcId="{909277EB-4D58-4F8B-9751-F5E0343418F0}" destId="{695C9CA5-3812-43E5-B90C-7137DF8FC033}" srcOrd="2" destOrd="0" presId="urn:microsoft.com/office/officeart/2005/8/layout/hProcess9"/>
    <dgm:cxn modelId="{A6DAE451-2820-4E0B-ADD6-5A0E8290AACA}" type="presParOf" srcId="{909277EB-4D58-4F8B-9751-F5E0343418F0}" destId="{30339BE5-22FD-4BB3-8A30-AFCAC8191C4E}" srcOrd="3" destOrd="0" presId="urn:microsoft.com/office/officeart/2005/8/layout/hProcess9"/>
    <dgm:cxn modelId="{BEB3AA50-B01B-4FDF-AC27-256A9D932915}" type="presParOf" srcId="{909277EB-4D58-4F8B-9751-F5E0343418F0}" destId="{8C21F85B-007E-4A5B-8C96-8EE0909CCE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Implement</a:t>
          </a:r>
          <a:endParaRPr lang="ru-RU" b="1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6624A2E9-DB7F-49F0-A148-4003FAB15ABE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4B9878C3-4101-4546-A879-1434CDCC183C}" type="parTrans" cxnId="{45FA70AB-95EE-4010-8E4E-60AB66DA2DEB}">
      <dgm:prSet/>
      <dgm:spPr/>
      <dgm:t>
        <a:bodyPr/>
        <a:lstStyle/>
        <a:p>
          <a:endParaRPr lang="ru-RU"/>
        </a:p>
      </dgm:t>
    </dgm:pt>
    <dgm:pt modelId="{98541DB0-5496-4DCB-9066-B751874F5A94}" type="sibTrans" cxnId="{45FA70AB-95EE-4010-8E4E-60AB66DA2DEB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733CF0-1B17-41E5-A6AB-9CBDB682F330}" type="pres">
      <dgm:prSet presAssocID="{D560C914-E5DD-483A-BDEF-F69B4BB6972C}" presName="sibTrans" presStyleCnt="0"/>
      <dgm:spPr/>
    </dgm:pt>
    <dgm:pt modelId="{9608AAB3-6559-4338-8423-10DD455883B8}" type="pres">
      <dgm:prSet presAssocID="{6624A2E9-DB7F-49F0-A148-4003FAB15AB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971304CA-6B14-45AC-AF9F-6B1BC6994127}" type="presOf" srcId="{09F8D9B9-12AA-481D-833D-16D4BF7876B9}" destId="{E22DAE34-AD1D-4430-9ABA-BFC79EBEA14B}" srcOrd="0" destOrd="0" presId="urn:microsoft.com/office/officeart/2005/8/layout/hProcess9"/>
    <dgm:cxn modelId="{45FA70AB-95EE-4010-8E4E-60AB66DA2DEB}" srcId="{B77F94FF-4137-4D9E-9387-AC9B9AE36F5F}" destId="{6624A2E9-DB7F-49F0-A148-4003FAB15ABE}" srcOrd="3" destOrd="0" parTransId="{4B9878C3-4101-4546-A879-1434CDCC183C}" sibTransId="{98541DB0-5496-4DCB-9066-B751874F5A94}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82461C67-E9FD-4526-914B-AA656A0687DF}" type="presOf" srcId="{2825E7A8-86E9-435F-B318-9AAA00621C18}" destId="{695C9CA5-3812-43E5-B90C-7137DF8FC033}" srcOrd="0" destOrd="0" presId="urn:microsoft.com/office/officeart/2005/8/layout/hProcess9"/>
    <dgm:cxn modelId="{39AE383E-B3B5-4155-9A6C-9E2A5883A4D6}" type="presOf" srcId="{6624A2E9-DB7F-49F0-A148-4003FAB15ABE}" destId="{9608AAB3-6559-4338-8423-10DD455883B8}" srcOrd="0" destOrd="0" presId="urn:microsoft.com/office/officeart/2005/8/layout/hProcess9"/>
    <dgm:cxn modelId="{7A4D19B3-CED8-49A6-A4E5-E1E5BDED4FC1}" type="presOf" srcId="{B77F94FF-4137-4D9E-9387-AC9B9AE36F5F}" destId="{4ECB2ECB-689A-4405-8025-F7B01450F779}" srcOrd="0" destOrd="0" presId="urn:microsoft.com/office/officeart/2005/8/layout/hProcess9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659D3E49-9CD0-49C0-B82A-443E871AC9C5}" type="presOf" srcId="{4D675642-C774-456D-A145-79643CF9891D}" destId="{8C21F85B-007E-4A5B-8C96-8EE0909CCE0F}" srcOrd="0" destOrd="0" presId="urn:microsoft.com/office/officeart/2005/8/layout/hProcess9"/>
    <dgm:cxn modelId="{228C7E93-D939-4755-BD70-469CF6141707}" type="presParOf" srcId="{4ECB2ECB-689A-4405-8025-F7B01450F779}" destId="{45185E42-D2A9-4533-9B0E-EFBC92B60B3C}" srcOrd="0" destOrd="0" presId="urn:microsoft.com/office/officeart/2005/8/layout/hProcess9"/>
    <dgm:cxn modelId="{977AD423-236E-44CB-9AF3-16D15C2835B9}" type="presParOf" srcId="{4ECB2ECB-689A-4405-8025-F7B01450F779}" destId="{909277EB-4D58-4F8B-9751-F5E0343418F0}" srcOrd="1" destOrd="0" presId="urn:microsoft.com/office/officeart/2005/8/layout/hProcess9"/>
    <dgm:cxn modelId="{9607227A-DDDF-4A95-858D-E7FDCF90BC86}" type="presParOf" srcId="{909277EB-4D58-4F8B-9751-F5E0343418F0}" destId="{E22DAE34-AD1D-4430-9ABA-BFC79EBEA14B}" srcOrd="0" destOrd="0" presId="urn:microsoft.com/office/officeart/2005/8/layout/hProcess9"/>
    <dgm:cxn modelId="{54F960DA-5CE1-4A1A-A522-077D053F781F}" type="presParOf" srcId="{909277EB-4D58-4F8B-9751-F5E0343418F0}" destId="{A8037B9B-6CEB-4202-B56C-C49A2D6A4E25}" srcOrd="1" destOrd="0" presId="urn:microsoft.com/office/officeart/2005/8/layout/hProcess9"/>
    <dgm:cxn modelId="{EA58BD39-2FCD-4B44-88AA-653A059F51FC}" type="presParOf" srcId="{909277EB-4D58-4F8B-9751-F5E0343418F0}" destId="{695C9CA5-3812-43E5-B90C-7137DF8FC033}" srcOrd="2" destOrd="0" presId="urn:microsoft.com/office/officeart/2005/8/layout/hProcess9"/>
    <dgm:cxn modelId="{3D6D6414-73A2-4EED-AF5A-0A0BFD5B5C95}" type="presParOf" srcId="{909277EB-4D58-4F8B-9751-F5E0343418F0}" destId="{30339BE5-22FD-4BB3-8A30-AFCAC8191C4E}" srcOrd="3" destOrd="0" presId="urn:microsoft.com/office/officeart/2005/8/layout/hProcess9"/>
    <dgm:cxn modelId="{3E8B8A46-7E17-4C50-A74D-B3DB7D692F9C}" type="presParOf" srcId="{909277EB-4D58-4F8B-9751-F5E0343418F0}" destId="{8C21F85B-007E-4A5B-8C96-8EE0909CCE0F}" srcOrd="4" destOrd="0" presId="urn:microsoft.com/office/officeart/2005/8/layout/hProcess9"/>
    <dgm:cxn modelId="{BF04F213-5723-4031-BFF2-41D968EEF0BC}" type="presParOf" srcId="{909277EB-4D58-4F8B-9751-F5E0343418F0}" destId="{3F733CF0-1B17-41E5-A6AB-9CBDB682F330}" srcOrd="5" destOrd="0" presId="urn:microsoft.com/office/officeart/2005/8/layout/hProcess9"/>
    <dgm:cxn modelId="{4B57C0C4-7EEF-4AD5-96A5-0A1D60A45F20}" type="presParOf" srcId="{909277EB-4D58-4F8B-9751-F5E0343418F0}" destId="{9608AAB3-6559-4338-8423-10DD455883B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6E1E8A89-4A0B-4380-9732-80648831560C}" type="presOf" srcId="{689276A3-8957-4D91-ABC7-0342A0A21409}" destId="{4FE3A4E5-72D1-4DC6-9E03-8E9E16D17B75}" srcOrd="1" destOrd="0" presId="urn:microsoft.com/office/officeart/2005/8/layout/cycle2"/>
    <dgm:cxn modelId="{9C58D4A7-3ECC-4098-8256-C0D65BDB4A85}" type="presOf" srcId="{9E66F34F-733C-4256-9475-E1AEC667FFE5}" destId="{573D47CC-AE97-4FAA-8E6A-826D90755EB4}" srcOrd="0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01A3BF07-7277-4828-9A04-682E71061F18}" type="presOf" srcId="{47FB6E91-B3FA-4B92-B558-B66325C9388D}" destId="{2DF0FCB7-52AA-4542-9718-42FC9EEBFEA0}" srcOrd="0" destOrd="0" presId="urn:microsoft.com/office/officeart/2005/8/layout/cycle2"/>
    <dgm:cxn modelId="{F62B7FAD-9FFE-4537-908D-64422EE6B2B2}" type="presOf" srcId="{15B6E2AF-4B08-480B-9E63-98F304AE9531}" destId="{5CB8BEE9-D14C-4FD6-BDE1-FA93ED4A9B0A}" srcOrd="1" destOrd="0" presId="urn:microsoft.com/office/officeart/2005/8/layout/cycle2"/>
    <dgm:cxn modelId="{38349FE7-5A87-401E-9088-79CD758F957A}" type="presOf" srcId="{6CF83504-EEF6-429E-8FA8-6BD25A2A38F0}" destId="{6CC33D6B-9209-47BD-A6C6-1AF194EF0CD2}" srcOrd="1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5461333D-7F85-4912-A9F1-A4C68B96EA54}" type="presOf" srcId="{689276A3-8957-4D91-ABC7-0342A0A21409}" destId="{6D3E105C-5DA2-4D30-8D94-9DF04996ED43}" srcOrd="0" destOrd="0" presId="urn:microsoft.com/office/officeart/2005/8/layout/cycle2"/>
    <dgm:cxn modelId="{38B74229-9A5B-49A7-A779-56F770992CE7}" type="presOf" srcId="{5C12928E-C9E2-4F88-9135-F5C57D60AB43}" destId="{60D0B5E2-59BA-4DCB-ABBD-AF2C6E14EF03}" srcOrd="1" destOrd="0" presId="urn:microsoft.com/office/officeart/2005/8/layout/cycle2"/>
    <dgm:cxn modelId="{2052FF4A-F3A0-47C3-BB68-4009278B962D}" type="presOf" srcId="{5C12928E-C9E2-4F88-9135-F5C57D60AB43}" destId="{7815476A-849A-446F-8EB7-4348A1D65EFF}" srcOrd="0" destOrd="0" presId="urn:microsoft.com/office/officeart/2005/8/layout/cycle2"/>
    <dgm:cxn modelId="{0E024B14-D145-459A-86F4-2BCB153EE76F}" type="presOf" srcId="{6CF83504-EEF6-429E-8FA8-6BD25A2A38F0}" destId="{C53B6C48-0F28-4C30-8317-F4779C05F5E1}" srcOrd="0" destOrd="0" presId="urn:microsoft.com/office/officeart/2005/8/layout/cycle2"/>
    <dgm:cxn modelId="{565C3D82-9621-425C-805C-0E9FA18504A2}" type="presOf" srcId="{82DEDCF1-EB1A-4EA4-83D1-4C1AE66EE040}" destId="{11B4CBC4-AE1C-4904-826E-3BD4011B5EF6}" srcOrd="0" destOrd="0" presId="urn:microsoft.com/office/officeart/2005/8/layout/cycle2"/>
    <dgm:cxn modelId="{8C28CE74-ADD9-4E4B-A77B-423A52D36E59}" type="presOf" srcId="{15B6E2AF-4B08-480B-9E63-98F304AE9531}" destId="{78BA696A-C46C-41C3-8979-C51CF44A04E2}" srcOrd="0" destOrd="0" presId="urn:microsoft.com/office/officeart/2005/8/layout/cycle2"/>
    <dgm:cxn modelId="{670151F9-CF4E-47A2-AC70-055E60DD34F6}" type="presOf" srcId="{E22E5080-6AE9-404F-98A7-7A0A13812357}" destId="{E071ECF3-993D-4997-A223-0EB4018AB94E}" srcOrd="0" destOrd="0" presId="urn:microsoft.com/office/officeart/2005/8/layout/cycle2"/>
    <dgm:cxn modelId="{F9EC5BF0-F93A-41A9-8BE1-251493C004D5}" type="presOf" srcId="{CA619879-9682-4A9A-8B19-8EEE1A9DDA31}" destId="{6CFAF0B4-C71D-4C93-B29D-0F3ACEB46DAC}" srcOrd="0" destOrd="0" presId="urn:microsoft.com/office/officeart/2005/8/layout/cycle2"/>
    <dgm:cxn modelId="{CA61A1B0-5137-4658-BDCC-57F4EA989984}" type="presParOf" srcId="{E071ECF3-993D-4997-A223-0EB4018AB94E}" destId="{6CFAF0B4-C71D-4C93-B29D-0F3ACEB46DAC}" srcOrd="0" destOrd="0" presId="urn:microsoft.com/office/officeart/2005/8/layout/cycle2"/>
    <dgm:cxn modelId="{17A0DB62-9151-4AEA-B2E4-6314AFEDBEF4}" type="presParOf" srcId="{E071ECF3-993D-4997-A223-0EB4018AB94E}" destId="{6D3E105C-5DA2-4D30-8D94-9DF04996ED43}" srcOrd="1" destOrd="0" presId="urn:microsoft.com/office/officeart/2005/8/layout/cycle2"/>
    <dgm:cxn modelId="{4812E820-3899-4293-A7A3-ACC410417497}" type="presParOf" srcId="{6D3E105C-5DA2-4D30-8D94-9DF04996ED43}" destId="{4FE3A4E5-72D1-4DC6-9E03-8E9E16D17B75}" srcOrd="0" destOrd="0" presId="urn:microsoft.com/office/officeart/2005/8/layout/cycle2"/>
    <dgm:cxn modelId="{5C3B4EF7-4653-4DE6-B682-0B19F38B07A1}" type="presParOf" srcId="{E071ECF3-993D-4997-A223-0EB4018AB94E}" destId="{2DF0FCB7-52AA-4542-9718-42FC9EEBFEA0}" srcOrd="2" destOrd="0" presId="urn:microsoft.com/office/officeart/2005/8/layout/cycle2"/>
    <dgm:cxn modelId="{B4271959-4A43-4F32-A52D-40C3418344D6}" type="presParOf" srcId="{E071ECF3-993D-4997-A223-0EB4018AB94E}" destId="{7815476A-849A-446F-8EB7-4348A1D65EFF}" srcOrd="3" destOrd="0" presId="urn:microsoft.com/office/officeart/2005/8/layout/cycle2"/>
    <dgm:cxn modelId="{75D95583-967B-430A-8F9D-28E825E3FE9F}" type="presParOf" srcId="{7815476A-849A-446F-8EB7-4348A1D65EFF}" destId="{60D0B5E2-59BA-4DCB-ABBD-AF2C6E14EF03}" srcOrd="0" destOrd="0" presId="urn:microsoft.com/office/officeart/2005/8/layout/cycle2"/>
    <dgm:cxn modelId="{8ACD4CCA-B544-4C5C-9923-A84452D205A8}" type="presParOf" srcId="{E071ECF3-993D-4997-A223-0EB4018AB94E}" destId="{573D47CC-AE97-4FAA-8E6A-826D90755EB4}" srcOrd="4" destOrd="0" presId="urn:microsoft.com/office/officeart/2005/8/layout/cycle2"/>
    <dgm:cxn modelId="{93130EB1-1948-475C-99B6-A138AB738938}" type="presParOf" srcId="{E071ECF3-993D-4997-A223-0EB4018AB94E}" destId="{C53B6C48-0F28-4C30-8317-F4779C05F5E1}" srcOrd="5" destOrd="0" presId="urn:microsoft.com/office/officeart/2005/8/layout/cycle2"/>
    <dgm:cxn modelId="{7B531932-AE47-4A6D-B81E-26CFF5CDB35F}" type="presParOf" srcId="{C53B6C48-0F28-4C30-8317-F4779C05F5E1}" destId="{6CC33D6B-9209-47BD-A6C6-1AF194EF0CD2}" srcOrd="0" destOrd="0" presId="urn:microsoft.com/office/officeart/2005/8/layout/cycle2"/>
    <dgm:cxn modelId="{EB97CC6F-FE65-47FE-9945-7A4CB02DE554}" type="presParOf" srcId="{E071ECF3-993D-4997-A223-0EB4018AB94E}" destId="{11B4CBC4-AE1C-4904-826E-3BD4011B5EF6}" srcOrd="6" destOrd="0" presId="urn:microsoft.com/office/officeart/2005/8/layout/cycle2"/>
    <dgm:cxn modelId="{D9AF875D-F59E-4426-9709-E2A516CCCEF1}" type="presParOf" srcId="{E071ECF3-993D-4997-A223-0EB4018AB94E}" destId="{78BA696A-C46C-41C3-8979-C51CF44A04E2}" srcOrd="7" destOrd="0" presId="urn:microsoft.com/office/officeart/2005/8/layout/cycle2"/>
    <dgm:cxn modelId="{66A1F4A0-ED80-4F5A-93BD-753189A700F2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4. Refactor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1. 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3. 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2. Fix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6966F61E-23F6-43B9-A1FF-BB45BAE5E346}" type="presOf" srcId="{689276A3-8957-4D91-ABC7-0342A0A21409}" destId="{6D3E105C-5DA2-4D30-8D94-9DF04996ED43}" srcOrd="0" destOrd="0" presId="urn:microsoft.com/office/officeart/2005/8/layout/cycle2"/>
    <dgm:cxn modelId="{4CDA3A4C-74B0-4DF7-890C-EAFFD4DDBAA6}" type="presOf" srcId="{15B6E2AF-4B08-480B-9E63-98F304AE9531}" destId="{78BA696A-C46C-41C3-8979-C51CF44A04E2}" srcOrd="0" destOrd="0" presId="urn:microsoft.com/office/officeart/2005/8/layout/cycle2"/>
    <dgm:cxn modelId="{1EBE0841-FC7C-4D52-AF2F-69FFC59042EA}" type="presOf" srcId="{82DEDCF1-EB1A-4EA4-83D1-4C1AE66EE040}" destId="{11B4CBC4-AE1C-4904-826E-3BD4011B5EF6}" srcOrd="0" destOrd="0" presId="urn:microsoft.com/office/officeart/2005/8/layout/cycle2"/>
    <dgm:cxn modelId="{3C7FD540-6293-482E-81BA-C132C39E3FA4}" type="presOf" srcId="{E22E5080-6AE9-404F-98A7-7A0A13812357}" destId="{E071ECF3-993D-4997-A223-0EB4018AB94E}" srcOrd="0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C24C4722-A108-4772-893C-DDAD1518D5F3}" type="presOf" srcId="{15B6E2AF-4B08-480B-9E63-98F304AE9531}" destId="{5CB8BEE9-D14C-4FD6-BDE1-FA93ED4A9B0A}" srcOrd="1" destOrd="0" presId="urn:microsoft.com/office/officeart/2005/8/layout/cycle2"/>
    <dgm:cxn modelId="{D5C45F8E-4BBA-450F-AA5E-89F11A75B23D}" type="presOf" srcId="{6CF83504-EEF6-429E-8FA8-6BD25A2A38F0}" destId="{C53B6C48-0F28-4C30-8317-F4779C05F5E1}" srcOrd="0" destOrd="0" presId="urn:microsoft.com/office/officeart/2005/8/layout/cycle2"/>
    <dgm:cxn modelId="{7409B219-7F17-41F1-8F56-16DBC31C8DF8}" type="presOf" srcId="{47FB6E91-B3FA-4B92-B558-B66325C9388D}" destId="{2DF0FCB7-52AA-4542-9718-42FC9EEBFEA0}" srcOrd="0" destOrd="0" presId="urn:microsoft.com/office/officeart/2005/8/layout/cycle2"/>
    <dgm:cxn modelId="{119D84E4-B9A1-4D54-9DF2-3A21A9F4C12F}" type="presOf" srcId="{689276A3-8957-4D91-ABC7-0342A0A21409}" destId="{4FE3A4E5-72D1-4DC6-9E03-8E9E16D17B75}" srcOrd="1" destOrd="0" presId="urn:microsoft.com/office/officeart/2005/8/layout/cycle2"/>
    <dgm:cxn modelId="{B2CBB2B3-83F3-4DDA-9927-F447A09EE294}" type="presOf" srcId="{5C12928E-C9E2-4F88-9135-F5C57D60AB43}" destId="{7815476A-849A-446F-8EB7-4348A1D65EFF}" srcOrd="0" destOrd="0" presId="urn:microsoft.com/office/officeart/2005/8/layout/cycle2"/>
    <dgm:cxn modelId="{CA3133B5-D6B2-4ABA-B032-EDDA506C797B}" type="presOf" srcId="{6CF83504-EEF6-429E-8FA8-6BD25A2A38F0}" destId="{6CC33D6B-9209-47BD-A6C6-1AF194EF0CD2}" srcOrd="1" destOrd="0" presId="urn:microsoft.com/office/officeart/2005/8/layout/cycle2"/>
    <dgm:cxn modelId="{BF9697E9-4CB7-427D-8645-98D0462EDDF9}" type="presOf" srcId="{9E66F34F-733C-4256-9475-E1AEC667FFE5}" destId="{573D47CC-AE97-4FAA-8E6A-826D90755EB4}" srcOrd="0" destOrd="0" presId="urn:microsoft.com/office/officeart/2005/8/layout/cycle2"/>
    <dgm:cxn modelId="{E12F9B70-7AF0-49D2-A7D8-B66074631965}" type="presOf" srcId="{5C12928E-C9E2-4F88-9135-F5C57D60AB43}" destId="{60D0B5E2-59BA-4DCB-ABBD-AF2C6E14EF03}" srcOrd="1" destOrd="0" presId="urn:microsoft.com/office/officeart/2005/8/layout/cycle2"/>
    <dgm:cxn modelId="{74AE8164-C88B-4941-AF56-72E25249BA2A}" type="presOf" srcId="{CA619879-9682-4A9A-8B19-8EEE1A9DDA31}" destId="{6CFAF0B4-C71D-4C93-B29D-0F3ACEB46DAC}" srcOrd="0" destOrd="0" presId="urn:microsoft.com/office/officeart/2005/8/layout/cycle2"/>
    <dgm:cxn modelId="{D4CFCFB9-44E3-46AF-AF4A-44213A3C648F}" type="presParOf" srcId="{E071ECF3-993D-4997-A223-0EB4018AB94E}" destId="{6CFAF0B4-C71D-4C93-B29D-0F3ACEB46DAC}" srcOrd="0" destOrd="0" presId="urn:microsoft.com/office/officeart/2005/8/layout/cycle2"/>
    <dgm:cxn modelId="{B3C81D73-AE21-4471-9E2D-5B1BF6AED92F}" type="presParOf" srcId="{E071ECF3-993D-4997-A223-0EB4018AB94E}" destId="{6D3E105C-5DA2-4D30-8D94-9DF04996ED43}" srcOrd="1" destOrd="0" presId="urn:microsoft.com/office/officeart/2005/8/layout/cycle2"/>
    <dgm:cxn modelId="{5FB604E7-B385-4B17-A142-4BD5BA160174}" type="presParOf" srcId="{6D3E105C-5DA2-4D30-8D94-9DF04996ED43}" destId="{4FE3A4E5-72D1-4DC6-9E03-8E9E16D17B75}" srcOrd="0" destOrd="0" presId="urn:microsoft.com/office/officeart/2005/8/layout/cycle2"/>
    <dgm:cxn modelId="{4D606951-A136-4FF3-889C-7023B80EE26A}" type="presParOf" srcId="{E071ECF3-993D-4997-A223-0EB4018AB94E}" destId="{2DF0FCB7-52AA-4542-9718-42FC9EEBFEA0}" srcOrd="2" destOrd="0" presId="urn:microsoft.com/office/officeart/2005/8/layout/cycle2"/>
    <dgm:cxn modelId="{9FE18BE4-1EE5-44E1-BDEE-9D7CE875966D}" type="presParOf" srcId="{E071ECF3-993D-4997-A223-0EB4018AB94E}" destId="{7815476A-849A-446F-8EB7-4348A1D65EFF}" srcOrd="3" destOrd="0" presId="urn:microsoft.com/office/officeart/2005/8/layout/cycle2"/>
    <dgm:cxn modelId="{460F3575-5D35-4BE3-AE7D-922D376694E9}" type="presParOf" srcId="{7815476A-849A-446F-8EB7-4348A1D65EFF}" destId="{60D0B5E2-59BA-4DCB-ABBD-AF2C6E14EF03}" srcOrd="0" destOrd="0" presId="urn:microsoft.com/office/officeart/2005/8/layout/cycle2"/>
    <dgm:cxn modelId="{676B6193-D32C-4AD2-9C94-C26B3A8693B4}" type="presParOf" srcId="{E071ECF3-993D-4997-A223-0EB4018AB94E}" destId="{573D47CC-AE97-4FAA-8E6A-826D90755EB4}" srcOrd="4" destOrd="0" presId="urn:microsoft.com/office/officeart/2005/8/layout/cycle2"/>
    <dgm:cxn modelId="{05024C19-61D8-4965-8D3A-D761B36908FA}" type="presParOf" srcId="{E071ECF3-993D-4997-A223-0EB4018AB94E}" destId="{C53B6C48-0F28-4C30-8317-F4779C05F5E1}" srcOrd="5" destOrd="0" presId="urn:microsoft.com/office/officeart/2005/8/layout/cycle2"/>
    <dgm:cxn modelId="{FAEC1EED-3F60-4906-83D8-F307ECB9EF3A}" type="presParOf" srcId="{C53B6C48-0F28-4C30-8317-F4779C05F5E1}" destId="{6CC33D6B-9209-47BD-A6C6-1AF194EF0CD2}" srcOrd="0" destOrd="0" presId="urn:microsoft.com/office/officeart/2005/8/layout/cycle2"/>
    <dgm:cxn modelId="{8BCA5110-BE73-4ECC-AA6B-CC22DA4B14D3}" type="presParOf" srcId="{E071ECF3-993D-4997-A223-0EB4018AB94E}" destId="{11B4CBC4-AE1C-4904-826E-3BD4011B5EF6}" srcOrd="6" destOrd="0" presId="urn:microsoft.com/office/officeart/2005/8/layout/cycle2"/>
    <dgm:cxn modelId="{E23702BA-008B-4F9A-BDAE-B0B61E86B0C0}" type="presParOf" srcId="{E071ECF3-993D-4997-A223-0EB4018AB94E}" destId="{78BA696A-C46C-41C3-8979-C51CF44A04E2}" srcOrd="7" destOrd="0" presId="urn:microsoft.com/office/officeart/2005/8/layout/cycle2"/>
    <dgm:cxn modelId="{16F4E09A-4B11-4BEB-B077-0D3CA0DE564F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1. WTF?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2. 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4. 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3. Aha!!!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E1977428-BF2B-4134-8461-4D4833D6BD66}" type="presOf" srcId="{47FB6E91-B3FA-4B92-B558-B66325C9388D}" destId="{2DF0FCB7-52AA-4542-9718-42FC9EEBFEA0}" srcOrd="0" destOrd="0" presId="urn:microsoft.com/office/officeart/2005/8/layout/cycle2"/>
    <dgm:cxn modelId="{AC48DE86-6AD8-4687-B265-91C0E74EE4F2}" type="presOf" srcId="{E22E5080-6AE9-404F-98A7-7A0A13812357}" destId="{E071ECF3-993D-4997-A223-0EB4018AB94E}" srcOrd="0" destOrd="0" presId="urn:microsoft.com/office/officeart/2005/8/layout/cycle2"/>
    <dgm:cxn modelId="{076986C4-48B7-40D5-8AA7-F2A56A09D5FB}" type="presOf" srcId="{5C12928E-C9E2-4F88-9135-F5C57D60AB43}" destId="{60D0B5E2-59BA-4DCB-ABBD-AF2C6E14EF03}" srcOrd="1" destOrd="0" presId="urn:microsoft.com/office/officeart/2005/8/layout/cycle2"/>
    <dgm:cxn modelId="{0EF27102-8633-438F-B883-9FAB8820B444}" type="presOf" srcId="{6CF83504-EEF6-429E-8FA8-6BD25A2A38F0}" destId="{6CC33D6B-9209-47BD-A6C6-1AF194EF0CD2}" srcOrd="1" destOrd="0" presId="urn:microsoft.com/office/officeart/2005/8/layout/cycle2"/>
    <dgm:cxn modelId="{A9D30A65-17C9-4706-963C-4EA339422D9D}" type="presOf" srcId="{5C12928E-C9E2-4F88-9135-F5C57D60AB43}" destId="{7815476A-849A-446F-8EB7-4348A1D65EFF}" srcOrd="0" destOrd="0" presId="urn:microsoft.com/office/officeart/2005/8/layout/cycle2"/>
    <dgm:cxn modelId="{CC881AC4-FE23-42D8-B7A1-20A20B5DBD05}" type="presOf" srcId="{82DEDCF1-EB1A-4EA4-83D1-4C1AE66EE040}" destId="{11B4CBC4-AE1C-4904-826E-3BD4011B5EF6}" srcOrd="0" destOrd="0" presId="urn:microsoft.com/office/officeart/2005/8/layout/cycle2"/>
    <dgm:cxn modelId="{1EA5B0C3-03D5-4E1F-8A04-AA2DCF32CD5D}" type="presOf" srcId="{689276A3-8957-4D91-ABC7-0342A0A21409}" destId="{4FE3A4E5-72D1-4DC6-9E03-8E9E16D17B75}" srcOrd="1" destOrd="0" presId="urn:microsoft.com/office/officeart/2005/8/layout/cycle2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C5FAB5FD-535C-4236-AEB6-73FBD1910C52}" type="presOf" srcId="{689276A3-8957-4D91-ABC7-0342A0A21409}" destId="{6D3E105C-5DA2-4D30-8D94-9DF04996ED43}" srcOrd="0" destOrd="0" presId="urn:microsoft.com/office/officeart/2005/8/layout/cycle2"/>
    <dgm:cxn modelId="{7EAF1A50-CD57-4C29-B1BC-E7A51D5C7F24}" type="presOf" srcId="{15B6E2AF-4B08-480B-9E63-98F304AE9531}" destId="{5CB8BEE9-D14C-4FD6-BDE1-FA93ED4A9B0A}" srcOrd="1" destOrd="0" presId="urn:microsoft.com/office/officeart/2005/8/layout/cycle2"/>
    <dgm:cxn modelId="{AA03A71E-7F06-4907-9A19-099F891D444B}" type="presOf" srcId="{9E66F34F-733C-4256-9475-E1AEC667FFE5}" destId="{573D47CC-AE97-4FAA-8E6A-826D90755EB4}" srcOrd="0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A9FAA8F9-C158-4807-875F-B883FE5EDA4A}" type="presOf" srcId="{CA619879-9682-4A9A-8B19-8EEE1A9DDA31}" destId="{6CFAF0B4-C71D-4C93-B29D-0F3ACEB46DAC}" srcOrd="0" destOrd="0" presId="urn:microsoft.com/office/officeart/2005/8/layout/cycle2"/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90B021AB-8B08-4BCF-85F8-0C58F788C869}" type="presOf" srcId="{6CF83504-EEF6-429E-8FA8-6BD25A2A38F0}" destId="{C53B6C48-0F28-4C30-8317-F4779C05F5E1}" srcOrd="0" destOrd="0" presId="urn:microsoft.com/office/officeart/2005/8/layout/cycle2"/>
    <dgm:cxn modelId="{BA75F0AE-0B8C-46B4-869C-081669263737}" type="presOf" srcId="{15B6E2AF-4B08-480B-9E63-98F304AE9531}" destId="{78BA696A-C46C-41C3-8979-C51CF44A04E2}" srcOrd="0" destOrd="0" presId="urn:microsoft.com/office/officeart/2005/8/layout/cycle2"/>
    <dgm:cxn modelId="{CD5AC93A-35A1-4A48-849C-879E99C395E2}" type="presParOf" srcId="{E071ECF3-993D-4997-A223-0EB4018AB94E}" destId="{6CFAF0B4-C71D-4C93-B29D-0F3ACEB46DAC}" srcOrd="0" destOrd="0" presId="urn:microsoft.com/office/officeart/2005/8/layout/cycle2"/>
    <dgm:cxn modelId="{81AEBBF7-5799-4F7F-A911-E7F7AF786E5A}" type="presParOf" srcId="{E071ECF3-993D-4997-A223-0EB4018AB94E}" destId="{6D3E105C-5DA2-4D30-8D94-9DF04996ED43}" srcOrd="1" destOrd="0" presId="urn:microsoft.com/office/officeart/2005/8/layout/cycle2"/>
    <dgm:cxn modelId="{E8F2932B-5886-4F64-8276-916EACB9BCDD}" type="presParOf" srcId="{6D3E105C-5DA2-4D30-8D94-9DF04996ED43}" destId="{4FE3A4E5-72D1-4DC6-9E03-8E9E16D17B75}" srcOrd="0" destOrd="0" presId="urn:microsoft.com/office/officeart/2005/8/layout/cycle2"/>
    <dgm:cxn modelId="{48D7CBC7-B60E-477A-B3C9-CB6AD37D1CD8}" type="presParOf" srcId="{E071ECF3-993D-4997-A223-0EB4018AB94E}" destId="{2DF0FCB7-52AA-4542-9718-42FC9EEBFEA0}" srcOrd="2" destOrd="0" presId="urn:microsoft.com/office/officeart/2005/8/layout/cycle2"/>
    <dgm:cxn modelId="{372687CF-923F-4DEA-9709-0BC14253C045}" type="presParOf" srcId="{E071ECF3-993D-4997-A223-0EB4018AB94E}" destId="{7815476A-849A-446F-8EB7-4348A1D65EFF}" srcOrd="3" destOrd="0" presId="urn:microsoft.com/office/officeart/2005/8/layout/cycle2"/>
    <dgm:cxn modelId="{60459060-0541-4DEE-AA62-4404F032BFD1}" type="presParOf" srcId="{7815476A-849A-446F-8EB7-4348A1D65EFF}" destId="{60D0B5E2-59BA-4DCB-ABBD-AF2C6E14EF03}" srcOrd="0" destOrd="0" presId="urn:microsoft.com/office/officeart/2005/8/layout/cycle2"/>
    <dgm:cxn modelId="{DA7798D2-1D21-40C4-8FEB-863479D6EDA0}" type="presParOf" srcId="{E071ECF3-993D-4997-A223-0EB4018AB94E}" destId="{573D47CC-AE97-4FAA-8E6A-826D90755EB4}" srcOrd="4" destOrd="0" presId="urn:microsoft.com/office/officeart/2005/8/layout/cycle2"/>
    <dgm:cxn modelId="{4E7A655A-C03D-4CE7-89EE-12D4562D1821}" type="presParOf" srcId="{E071ECF3-993D-4997-A223-0EB4018AB94E}" destId="{C53B6C48-0F28-4C30-8317-F4779C05F5E1}" srcOrd="5" destOrd="0" presId="urn:microsoft.com/office/officeart/2005/8/layout/cycle2"/>
    <dgm:cxn modelId="{B7C6E232-5F0F-4784-9C2D-2037E0EEED7C}" type="presParOf" srcId="{C53B6C48-0F28-4C30-8317-F4779C05F5E1}" destId="{6CC33D6B-9209-47BD-A6C6-1AF194EF0CD2}" srcOrd="0" destOrd="0" presId="urn:microsoft.com/office/officeart/2005/8/layout/cycle2"/>
    <dgm:cxn modelId="{6C1174A3-9692-42A5-B049-989199B3F4F3}" type="presParOf" srcId="{E071ECF3-993D-4997-A223-0EB4018AB94E}" destId="{11B4CBC4-AE1C-4904-826E-3BD4011B5EF6}" srcOrd="6" destOrd="0" presId="urn:microsoft.com/office/officeart/2005/8/layout/cycle2"/>
    <dgm:cxn modelId="{50C2999B-CCAC-4950-98CB-ED2A57E444AD}" type="presParOf" srcId="{E071ECF3-993D-4997-A223-0EB4018AB94E}" destId="{78BA696A-C46C-41C3-8979-C51CF44A04E2}" srcOrd="7" destOrd="0" presId="urn:microsoft.com/office/officeart/2005/8/layout/cycle2"/>
    <dgm:cxn modelId="{B3CB41F1-3B75-4BA6-826D-66501A774925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3497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Design</a:t>
          </a:r>
          <a:endParaRPr lang="ru-RU" sz="3500" kern="1200" dirty="0"/>
        </a:p>
      </dsp:txBody>
      <dsp:txXfrm>
        <a:off x="93793" y="1477582"/>
        <a:ext cx="2309111" cy="1669123"/>
      </dsp:txXfrm>
    </dsp:sp>
    <dsp:sp modelId="{695C9CA5-3812-43E5-B90C-7137DF8FC033}">
      <dsp:nvSpPr>
        <dsp:cNvPr id="0" name=""/>
        <dsp:cNvSpPr/>
      </dsp:nvSpPr>
      <dsp:spPr>
        <a:xfrm>
          <a:off x="2715588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Implement</a:t>
          </a:r>
          <a:endParaRPr lang="ru-RU" sz="3500" kern="1200" dirty="0"/>
        </a:p>
      </dsp:txBody>
      <dsp:txXfrm>
        <a:off x="2805884" y="1477582"/>
        <a:ext cx="2309111" cy="1669123"/>
      </dsp:txXfrm>
    </dsp:sp>
    <dsp:sp modelId="{8C21F85B-007E-4A5B-8C96-8EE0909CCE0F}">
      <dsp:nvSpPr>
        <dsp:cNvPr id="0" name=""/>
        <dsp:cNvSpPr/>
      </dsp:nvSpPr>
      <dsp:spPr>
        <a:xfrm>
          <a:off x="5427679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</a:t>
          </a:r>
          <a:endParaRPr lang="ru-RU" sz="3500" kern="1200" dirty="0"/>
        </a:p>
      </dsp:txBody>
      <dsp:txXfrm>
        <a:off x="5517975" y="1477582"/>
        <a:ext cx="2309111" cy="1669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3665" y="1387286"/>
          <a:ext cx="2494232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Design</a:t>
          </a:r>
          <a:endParaRPr lang="ru-RU" sz="3500" kern="1200" dirty="0"/>
        </a:p>
      </dsp:txBody>
      <dsp:txXfrm>
        <a:off x="93961" y="1477582"/>
        <a:ext cx="2313640" cy="1669123"/>
      </dsp:txXfrm>
    </dsp:sp>
    <dsp:sp modelId="{695C9CA5-3812-43E5-B90C-7137DF8FC033}">
      <dsp:nvSpPr>
        <dsp:cNvPr id="0" name=""/>
        <dsp:cNvSpPr/>
      </dsp:nvSpPr>
      <dsp:spPr>
        <a:xfrm>
          <a:off x="2713323" y="1387286"/>
          <a:ext cx="2494232" cy="1849715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/>
            <a:t>Test</a:t>
          </a:r>
          <a:endParaRPr lang="ru-RU" sz="3500" b="1" kern="1200" dirty="0"/>
        </a:p>
      </dsp:txBody>
      <dsp:txXfrm>
        <a:off x="2803619" y="1477582"/>
        <a:ext cx="2313640" cy="1669123"/>
      </dsp:txXfrm>
    </dsp:sp>
    <dsp:sp modelId="{8C21F85B-007E-4A5B-8C96-8EE0909CCE0F}">
      <dsp:nvSpPr>
        <dsp:cNvPr id="0" name=""/>
        <dsp:cNvSpPr/>
      </dsp:nvSpPr>
      <dsp:spPr>
        <a:xfrm>
          <a:off x="5422982" y="1387286"/>
          <a:ext cx="2494232" cy="1849715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/>
            <a:t>Implement</a:t>
          </a:r>
          <a:endParaRPr lang="ru-RU" sz="3500" b="1" kern="1200" dirty="0"/>
        </a:p>
      </dsp:txBody>
      <dsp:txXfrm>
        <a:off x="5513278" y="1477582"/>
        <a:ext cx="2313640" cy="1669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3665" y="1387286"/>
          <a:ext cx="2494232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Design</a:t>
          </a:r>
          <a:endParaRPr lang="ru-RU" sz="3500" kern="1200" dirty="0"/>
        </a:p>
      </dsp:txBody>
      <dsp:txXfrm>
        <a:off x="93961" y="1477582"/>
        <a:ext cx="2313640" cy="1669123"/>
      </dsp:txXfrm>
    </dsp:sp>
    <dsp:sp modelId="{695C9CA5-3812-43E5-B90C-7137DF8FC033}">
      <dsp:nvSpPr>
        <dsp:cNvPr id="0" name=""/>
        <dsp:cNvSpPr/>
      </dsp:nvSpPr>
      <dsp:spPr>
        <a:xfrm>
          <a:off x="2713323" y="1387286"/>
          <a:ext cx="2494232" cy="1849715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/>
            <a:t>Test</a:t>
          </a:r>
          <a:endParaRPr lang="ru-RU" sz="3500" b="1" kern="1200" dirty="0"/>
        </a:p>
      </dsp:txBody>
      <dsp:txXfrm>
        <a:off x="2803619" y="1477582"/>
        <a:ext cx="2313640" cy="1669123"/>
      </dsp:txXfrm>
    </dsp:sp>
    <dsp:sp modelId="{8C21F85B-007E-4A5B-8C96-8EE0909CCE0F}">
      <dsp:nvSpPr>
        <dsp:cNvPr id="0" name=""/>
        <dsp:cNvSpPr/>
      </dsp:nvSpPr>
      <dsp:spPr>
        <a:xfrm>
          <a:off x="5422982" y="1387286"/>
          <a:ext cx="2494232" cy="1849715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/>
            <a:t>Implement</a:t>
          </a:r>
          <a:endParaRPr lang="ru-RU" sz="3500" b="1" kern="1200" dirty="0"/>
        </a:p>
      </dsp:txBody>
      <dsp:txXfrm>
        <a:off x="5513278" y="1477582"/>
        <a:ext cx="2313640" cy="16691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2961" y="1387286"/>
          <a:ext cx="1858359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Design</a:t>
          </a:r>
          <a:endParaRPr lang="ru-RU" sz="2500" kern="1200" dirty="0"/>
        </a:p>
      </dsp:txBody>
      <dsp:txXfrm>
        <a:off x="93257" y="1477582"/>
        <a:ext cx="1677767" cy="1669123"/>
      </dsp:txXfrm>
    </dsp:sp>
    <dsp:sp modelId="{695C9CA5-3812-43E5-B90C-7137DF8FC033}">
      <dsp:nvSpPr>
        <dsp:cNvPr id="0" name=""/>
        <dsp:cNvSpPr/>
      </dsp:nvSpPr>
      <dsp:spPr>
        <a:xfrm>
          <a:off x="2021827" y="1387286"/>
          <a:ext cx="1858359" cy="1849715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2112123" y="1477582"/>
        <a:ext cx="1677767" cy="1669123"/>
      </dsp:txXfrm>
    </dsp:sp>
    <dsp:sp modelId="{8C21F85B-007E-4A5B-8C96-8EE0909CCE0F}">
      <dsp:nvSpPr>
        <dsp:cNvPr id="0" name=""/>
        <dsp:cNvSpPr/>
      </dsp:nvSpPr>
      <dsp:spPr>
        <a:xfrm>
          <a:off x="4040693" y="1387286"/>
          <a:ext cx="1858359" cy="184971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Implement</a:t>
          </a:r>
          <a:endParaRPr lang="ru-RU" sz="2500" b="1" kern="1200" dirty="0"/>
        </a:p>
      </dsp:txBody>
      <dsp:txXfrm>
        <a:off x="4130989" y="1477582"/>
        <a:ext cx="1677767" cy="1669123"/>
      </dsp:txXfrm>
    </dsp:sp>
    <dsp:sp modelId="{9608AAB3-6559-4338-8423-10DD455883B8}">
      <dsp:nvSpPr>
        <dsp:cNvPr id="0" name=""/>
        <dsp:cNvSpPr/>
      </dsp:nvSpPr>
      <dsp:spPr>
        <a:xfrm>
          <a:off x="6059559" y="1387286"/>
          <a:ext cx="1858359" cy="1849715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6149855" y="1477582"/>
        <a:ext cx="1677767" cy="1669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4. Refactor</a:t>
          </a:r>
          <a:endParaRPr lang="ru-RU" sz="24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1. Test</a:t>
          </a:r>
          <a:endParaRPr lang="ru-RU" sz="24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2. Fix</a:t>
          </a:r>
          <a:endParaRPr lang="ru-RU" sz="24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3. Test</a:t>
          </a:r>
          <a:endParaRPr lang="ru-RU" sz="24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>
        <a:off x="2425997" y="1510390"/>
        <a:ext cx="291877" cy="3171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dirty="0" smtClean="0"/>
            <a:t>1. WTF?</a:t>
          </a:r>
          <a:endParaRPr lang="ru-RU" sz="31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dirty="0" smtClean="0"/>
            <a:t>2. Test</a:t>
          </a:r>
          <a:endParaRPr lang="ru-RU" sz="31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dirty="0" smtClean="0"/>
            <a:t>3. Aha!!!</a:t>
          </a:r>
          <a:endParaRPr lang="ru-RU" sz="31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dirty="0" smtClean="0"/>
            <a:t>4. Test</a:t>
          </a:r>
          <a:endParaRPr lang="ru-RU" sz="31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08.07.2013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Стажировка СКБ Контур, 2013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iogoosorio.com/public/images/blog/tdd_fl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72" y="332656"/>
            <a:ext cx="5606256" cy="585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используются 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(</a:t>
            </a:r>
            <a:r>
              <a:rPr lang="en-US" dirty="0" smtClean="0"/>
              <a:t>TDD)</a:t>
            </a:r>
            <a:endParaRPr lang="ru-RU" dirty="0" smtClean="0"/>
          </a:p>
          <a:p>
            <a:r>
              <a:rPr lang="ru-RU" b="1" dirty="0" smtClean="0"/>
              <a:t>Изучение и отладка бага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0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TDD: Bug fixing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06575340"/>
              </p:ext>
            </p:extLst>
          </p:nvPr>
        </p:nvGraphicFramePr>
        <p:xfrm>
          <a:off x="1043608" y="1412776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7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используются 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(</a:t>
            </a:r>
            <a:r>
              <a:rPr lang="en-US" dirty="0" smtClean="0"/>
              <a:t>TDD)</a:t>
            </a:r>
            <a:endParaRPr lang="ru-RU" dirty="0" smtClean="0"/>
          </a:p>
          <a:p>
            <a:r>
              <a:rPr lang="ru-RU" dirty="0" smtClean="0"/>
              <a:t>Изучение и отладка бага</a:t>
            </a:r>
          </a:p>
          <a:p>
            <a:r>
              <a:rPr lang="ru-RU" b="1" dirty="0" smtClean="0"/>
              <a:t>Изучение унаследованного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15198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TDD:</a:t>
            </a:r>
            <a:r>
              <a:rPr lang="ru-RU" dirty="0" smtClean="0"/>
              <a:t> Изучение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26537419"/>
              </p:ext>
            </p:extLst>
          </p:nvPr>
        </p:nvGraphicFramePr>
        <p:xfrm>
          <a:off x="1043608" y="1412776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1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используются 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(</a:t>
            </a:r>
            <a:r>
              <a:rPr lang="en-US" dirty="0" smtClean="0"/>
              <a:t>TDD)</a:t>
            </a:r>
            <a:endParaRPr lang="ru-RU" dirty="0" smtClean="0"/>
          </a:p>
          <a:p>
            <a:r>
              <a:rPr lang="ru-RU" dirty="0" smtClean="0"/>
              <a:t>Изучение и отладка бага</a:t>
            </a:r>
          </a:p>
          <a:p>
            <a:r>
              <a:rPr lang="ru-RU" dirty="0" smtClean="0"/>
              <a:t>Изучение старого кода</a:t>
            </a:r>
            <a:endParaRPr lang="en-US" dirty="0" smtClean="0"/>
          </a:p>
          <a:p>
            <a:r>
              <a:rPr lang="en-US" b="1" dirty="0" smtClean="0"/>
              <a:t>Continuous integration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2336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644597" cy="618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293096"/>
            <a:ext cx="8229600" cy="1143000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2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-радикализм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en-US" dirty="0" smtClean="0"/>
              <a:t>Duct-tape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Авто-тестирование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Проверять систему по частям</a:t>
            </a:r>
          </a:p>
          <a:p>
            <a:r>
              <a:rPr lang="ru-RU" dirty="0" smtClean="0"/>
              <a:t>Тесты — программки</a:t>
            </a:r>
          </a:p>
          <a:p>
            <a:r>
              <a:rPr lang="ru-RU" dirty="0" smtClean="0"/>
              <a:t>Работают </a:t>
            </a:r>
            <a:r>
              <a:rPr lang="ru-RU" i="1" dirty="0" smtClean="0"/>
              <a:t>автоматически</a:t>
            </a:r>
            <a:r>
              <a:rPr lang="ru-RU" dirty="0" smtClean="0"/>
              <a:t>: </a:t>
            </a:r>
            <a:r>
              <a:rPr lang="en-US" dirty="0" smtClean="0"/>
              <a:t>Red / Green</a:t>
            </a:r>
          </a:p>
          <a:p>
            <a:r>
              <a:rPr lang="ru-RU" dirty="0" smtClean="0"/>
              <a:t>Независимые </a:t>
            </a:r>
          </a:p>
          <a:p>
            <a:pPr marL="514350" lvl="1" indent="0">
              <a:buNone/>
            </a:pPr>
            <a:r>
              <a:rPr lang="ru-RU" dirty="0" smtClean="0"/>
              <a:t>друг от друга; </a:t>
            </a:r>
          </a:p>
          <a:p>
            <a:pPr marL="514350" lvl="1" indent="0">
              <a:buNone/>
            </a:pPr>
            <a:r>
              <a:rPr lang="ru-RU" dirty="0" smtClean="0"/>
              <a:t>от среды выполнения</a:t>
            </a:r>
          </a:p>
          <a:p>
            <a:r>
              <a:rPr lang="ru-RU" dirty="0" smtClean="0"/>
              <a:t>Повторяемые</a:t>
            </a:r>
          </a:p>
          <a:p>
            <a:r>
              <a:rPr lang="ru-RU" dirty="0" smtClean="0"/>
              <a:t>Быстрые</a:t>
            </a:r>
            <a:endParaRPr lang="ru-RU" dirty="0"/>
          </a:p>
          <a:p>
            <a:r>
              <a:rPr lang="en-US" dirty="0" smtClean="0"/>
              <a:t>F.I.R.S.T.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большинство возражений ошибочны!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Доклад на семинаре</a:t>
            </a:r>
          </a:p>
        </p:txBody>
      </p:sp>
    </p:spTree>
    <p:extLst>
      <p:ext uri="{BB962C8B-B14F-4D97-AF65-F5344CB8AC3E}">
        <p14:creationId xmlns:p14="http://schemas.microsoft.com/office/powerpoint/2010/main" val="23917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пожить немного в режиме </a:t>
            </a:r>
            <a:r>
              <a:rPr lang="en-US" dirty="0" smtClean="0"/>
              <a:t>TDD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должен каждый.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3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Наконец, есть вещи про тестирование, </a:t>
            </a:r>
            <a:br>
              <a:rPr lang="ru-RU" dirty="0" smtClean="0"/>
            </a:br>
            <a:r>
              <a:rPr lang="ru-RU" dirty="0" smtClean="0"/>
              <a:t>			с которыми согласны все.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TDD = Tests + Tests first + Design driven by 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7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Абсолютный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→ тест</a:t>
            </a:r>
          </a:p>
          <a:p>
            <a:r>
              <a:rPr lang="ru-RU" dirty="0" smtClean="0"/>
              <a:t>Есть граничные случаи → тест +</a:t>
            </a:r>
            <a:r>
              <a:rPr lang="en-US" dirty="0" smtClean="0"/>
              <a:t> docs</a:t>
            </a:r>
            <a:endParaRPr lang="ru-RU" dirty="0" smtClean="0"/>
          </a:p>
          <a:p>
            <a:r>
              <a:rPr lang="ru-RU" dirty="0" smtClean="0"/>
              <a:t>Формат данных → тест</a:t>
            </a:r>
          </a:p>
          <a:p>
            <a:r>
              <a:rPr lang="ru-RU" dirty="0" smtClean="0"/>
              <a:t>Изменение формата → тест на совместимость</a:t>
            </a:r>
          </a:p>
          <a:p>
            <a:r>
              <a:rPr lang="ru-RU" dirty="0" smtClean="0"/>
              <a:t>Внешний </a:t>
            </a:r>
            <a:r>
              <a:rPr lang="en-US" dirty="0" smtClean="0"/>
              <a:t>API</a:t>
            </a:r>
            <a:r>
              <a:rPr lang="ru-RU" dirty="0" smtClean="0"/>
              <a:t> → тест</a:t>
            </a:r>
          </a:p>
          <a:p>
            <a:r>
              <a:rPr lang="ru-RU" dirty="0" smtClean="0"/>
              <a:t>Изменение </a:t>
            </a:r>
            <a:r>
              <a:rPr lang="en-US" dirty="0" smtClean="0"/>
              <a:t>API → </a:t>
            </a:r>
            <a:r>
              <a:rPr lang="ru-RU" dirty="0" smtClean="0"/>
              <a:t>тест на совместимость</a:t>
            </a:r>
          </a:p>
          <a:p>
            <a:r>
              <a:rPr lang="ru-RU" dirty="0" smtClean="0"/>
              <a:t>Регулярное выражение → тест</a:t>
            </a:r>
          </a:p>
          <a:p>
            <a:r>
              <a:rPr lang="ru-RU" dirty="0" smtClean="0"/>
              <a:t>Много данных → нагрузочный тест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2761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00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Утилита:</a:t>
            </a:r>
          </a:p>
          <a:p>
            <a:r>
              <a:rPr lang="ru-RU" dirty="0" smtClean="0"/>
              <a:t>Читает файл в заданном формате на основе </a:t>
            </a:r>
            <a:r>
              <a:rPr lang="en-US" dirty="0" smtClean="0"/>
              <a:t>XML</a:t>
            </a:r>
            <a:endParaRPr lang="ru-RU" dirty="0" smtClean="0"/>
          </a:p>
          <a:p>
            <a:r>
              <a:rPr lang="ru-RU" dirty="0" smtClean="0"/>
              <a:t>Сохраняет прочитанные данные в </a:t>
            </a:r>
            <a:r>
              <a:rPr lang="en-US" dirty="0" smtClean="0"/>
              <a:t>CSV</a:t>
            </a:r>
            <a:r>
              <a:rPr lang="ru-RU" dirty="0" smtClean="0"/>
              <a:t>-файл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9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</a:t>
            </a:r>
            <a:r>
              <a:rPr lang="en-US" dirty="0"/>
              <a:t>?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Visual </a:t>
            </a:r>
            <a:r>
              <a:rPr lang="en-US" dirty="0"/>
              <a:t>S</a:t>
            </a:r>
            <a:r>
              <a:rPr lang="en-US" dirty="0" smtClean="0"/>
              <a:t>tudio + </a:t>
            </a:r>
            <a:r>
              <a:rPr lang="ru-RU" dirty="0" err="1" smtClean="0"/>
              <a:t>рефакторинги</a:t>
            </a:r>
            <a:r>
              <a:rPr lang="ru-RU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переименовать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выделить метод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выделить класс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…</a:t>
            </a:r>
          </a:p>
          <a:p>
            <a:pPr>
              <a:buFont typeface="Arial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226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</a:t>
            </a:r>
            <a:r>
              <a:rPr lang="en-US" dirty="0" smtClean="0"/>
              <a:t>?</a:t>
            </a:r>
            <a:r>
              <a:rPr lang="ru-RU" dirty="0" smtClean="0"/>
              <a:t>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Бот для магазина в </a:t>
            </a:r>
            <a:r>
              <a:rPr lang="en-US" dirty="0" smtClean="0"/>
              <a:t>online RPG</a:t>
            </a:r>
            <a:r>
              <a:rPr lang="ru-RU" dirty="0" smtClean="0"/>
              <a:t>-игре: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Каждые 10 минут проверяет наличие «крутых» шмоток в продаже: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С большим бонусом к «силе»</a:t>
            </a:r>
          </a:p>
          <a:p>
            <a:pPr lvl="1">
              <a:buFont typeface="Arial" charset="0"/>
              <a:buChar char="•"/>
            </a:pPr>
            <a:r>
              <a:rPr lang="ru-RU" dirty="0" err="1" smtClean="0"/>
              <a:t>Готично</a:t>
            </a:r>
            <a:r>
              <a:rPr lang="ru-RU" dirty="0" smtClean="0"/>
              <a:t>-черного цвета.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По выгодной цене.</a:t>
            </a:r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Если есть — сигнализирует владельцу.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748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2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Модульные</a:t>
            </a:r>
          </a:p>
          <a:p>
            <a:r>
              <a:rPr lang="ru-RU" dirty="0" smtClean="0"/>
              <a:t>Интеграционные</a:t>
            </a:r>
          </a:p>
          <a:p>
            <a:r>
              <a:rPr lang="ru-RU" dirty="0" smtClean="0"/>
              <a:t>Функциональные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5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Бонус!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Иногда возможен алгоритм решающий задачу лишь с некоторой вероятностью/точностью.</a:t>
            </a:r>
          </a:p>
          <a:p>
            <a:pPr marL="0" indent="0">
              <a:buNone/>
            </a:pPr>
            <a:r>
              <a:rPr lang="en-US" dirty="0" smtClean="0"/>
              <a:t>Google Search, Sound hound, Face detection, </a:t>
            </a:r>
            <a:r>
              <a:rPr lang="ru-RU" dirty="0" smtClean="0"/>
              <a:t>предсказание нагрузки, …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 их тестировать?!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4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Интеллектуальные задачи.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5259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ru-RU" dirty="0" smtClean="0"/>
              <a:t>Документы.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Упоминания людей в документах.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Иногда просто ФИО, иногда с указанием ИНН</a:t>
            </a:r>
          </a:p>
          <a:p>
            <a:pPr>
              <a:buFont typeface="Arial" charset="0"/>
              <a:buChar char="•"/>
            </a:pP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 smtClean="0"/>
              <a:t>Пусть есть два упоминания людей с одним ФИО и без ИНН. Какова вероятность, что это про одного и того же человека?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37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Интеллектуальные задачи. Эталонная база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Упоминания с ИНН — это эталонная база.</a:t>
            </a:r>
          </a:p>
          <a:p>
            <a:r>
              <a:rPr lang="ru-RU" dirty="0" smtClean="0"/>
              <a:t>Про каждую пару из эталонной базы мы знаем, один это человек или нет.</a:t>
            </a:r>
          </a:p>
          <a:p>
            <a:endParaRPr lang="ru-RU" dirty="0"/>
          </a:p>
          <a:p>
            <a:r>
              <a:rPr lang="ru-RU" dirty="0" smtClean="0"/>
              <a:t>На этой базе можно проверять качество своих алгоритмов.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3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Интеллектуальные задачи.</a:t>
            </a:r>
            <a:br>
              <a:rPr lang="ru-RU" dirty="0" smtClean="0"/>
            </a:br>
            <a:r>
              <a:rPr lang="ru-RU" dirty="0" smtClean="0"/>
              <a:t>Что такое качество?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задачах «поиска» обычно используют две метрики:</a:t>
            </a:r>
          </a:p>
          <a:p>
            <a:r>
              <a:rPr lang="ru-RU" dirty="0" smtClean="0"/>
              <a:t>Точность = доля ошибочно найденных.</a:t>
            </a:r>
          </a:p>
          <a:p>
            <a:r>
              <a:rPr lang="ru-RU" dirty="0" smtClean="0"/>
              <a:t>Полнота = доля найденных.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580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wiki.skbkontur.ru/download/attachments/15761432/P%D1%80%D1%84%D0%B8%D0%BE_16%D0%BC%D0%BB%D0%BD.png?version=1&amp;modificationDate=13510788990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70" y="1628800"/>
            <a:ext cx="755650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Интеллектуальные задачи.</a:t>
            </a:r>
            <a:br>
              <a:rPr lang="ru-RU" dirty="0" smtClean="0"/>
            </a:br>
            <a:r>
              <a:rPr lang="ru-RU" dirty="0" smtClean="0"/>
              <a:t>Точность и полнота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6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используются 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Разработка (</a:t>
            </a:r>
            <a:r>
              <a:rPr lang="en-US" b="1" dirty="0" smtClean="0"/>
              <a:t>TDD)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130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4057698441"/>
              </p:ext>
            </p:extLst>
          </p:nvPr>
        </p:nvGraphicFramePr>
        <p:xfrm>
          <a:off x="683568" y="1397000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9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87013498"/>
              </p:ext>
            </p:extLst>
          </p:nvPr>
        </p:nvGraphicFramePr>
        <p:xfrm>
          <a:off x="683568" y="1397000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2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смысл?!?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 — пример использования</a:t>
            </a:r>
          </a:p>
          <a:p>
            <a:r>
              <a:rPr lang="ru-RU" dirty="0" smtClean="0"/>
              <a:t>«Какой бы ещё тест выдумать?!»</a:t>
            </a:r>
          </a:p>
          <a:p>
            <a:r>
              <a:rPr lang="ru-RU" dirty="0" smtClean="0"/>
              <a:t>«Тесты? Нет, не хватило времени…»</a:t>
            </a:r>
          </a:p>
          <a:p>
            <a:r>
              <a:rPr lang="ru-RU" dirty="0" smtClean="0"/>
              <a:t>Гарантия работоспособности.</a:t>
            </a:r>
            <a:endParaRPr lang="ru-RU" dirty="0"/>
          </a:p>
          <a:p>
            <a:r>
              <a:rPr lang="ru-RU" dirty="0" smtClean="0"/>
              <a:t>Это весело!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21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874659605"/>
              </p:ext>
            </p:extLst>
          </p:nvPr>
        </p:nvGraphicFramePr>
        <p:xfrm>
          <a:off x="683568" y="1685032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3275856" y="1124744"/>
            <a:ext cx="266429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ru-RU" sz="2400" b="0" dirty="0" smtClean="0"/>
              <a:t>на самом деле нет!</a:t>
            </a:r>
          </a:p>
        </p:txBody>
      </p:sp>
    </p:spTree>
    <p:extLst>
      <p:ext uri="{BB962C8B-B14F-4D97-AF65-F5344CB8AC3E}">
        <p14:creationId xmlns:p14="http://schemas.microsoft.com/office/powerpoint/2010/main" val="12879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951959230"/>
              </p:ext>
            </p:extLst>
          </p:nvPr>
        </p:nvGraphicFramePr>
        <p:xfrm>
          <a:off x="683568" y="1685032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2771800" y="1124744"/>
            <a:ext cx="3672408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ru-RU" sz="2400" b="0" dirty="0" smtClean="0"/>
              <a:t>на самом деле тоже нет!</a:t>
            </a:r>
          </a:p>
        </p:txBody>
      </p:sp>
    </p:spTree>
    <p:extLst>
      <p:ext uri="{BB962C8B-B14F-4D97-AF65-F5344CB8AC3E}">
        <p14:creationId xmlns:p14="http://schemas.microsoft.com/office/powerpoint/2010/main" val="236617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2909</TotalTime>
  <Words>507</Words>
  <Application>Microsoft Office PowerPoint</Application>
  <PresentationFormat>Экран (4:3)</PresentationFormat>
  <Paragraphs>139</Paragraphs>
  <Slides>35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ТЕСТИРОВАНИЕ</vt:lpstr>
      <vt:lpstr>Авто-тестирование</vt:lpstr>
      <vt:lpstr>Виды тестов</vt:lpstr>
      <vt:lpstr>Как используются тесты</vt:lpstr>
      <vt:lpstr>Не TDD</vt:lpstr>
      <vt:lpstr>TDD</vt:lpstr>
      <vt:lpstr>В чем смысл?!?</vt:lpstr>
      <vt:lpstr>TDD</vt:lpstr>
      <vt:lpstr>TDD</vt:lpstr>
      <vt:lpstr>TDD</vt:lpstr>
      <vt:lpstr>Презентация PowerPoint</vt:lpstr>
      <vt:lpstr>NUnit demo</vt:lpstr>
      <vt:lpstr>Как используются тесты</vt:lpstr>
      <vt:lpstr>TDD: Bug fixing</vt:lpstr>
      <vt:lpstr>Как используются тесты</vt:lpstr>
      <vt:lpstr>TDD: Изучение</vt:lpstr>
      <vt:lpstr>Как используются тесты</vt:lpstr>
      <vt:lpstr>Continuous integration</vt:lpstr>
      <vt:lpstr>TDD-радикализм</vt:lpstr>
      <vt:lpstr>TDD — спорная техника</vt:lpstr>
      <vt:lpstr>TDD — спорная техника</vt:lpstr>
      <vt:lpstr>TDD — спорная техника</vt:lpstr>
      <vt:lpstr>TDD — спорная техника</vt:lpstr>
      <vt:lpstr>Абсолютный минимум</vt:lpstr>
      <vt:lpstr>Задачки</vt:lpstr>
      <vt:lpstr>Как тестировать?</vt:lpstr>
      <vt:lpstr>Как тестировать? 2</vt:lpstr>
      <vt:lpstr>Как тестировать? 3</vt:lpstr>
      <vt:lpstr>Вопросы?</vt:lpstr>
      <vt:lpstr>Бонус!</vt:lpstr>
      <vt:lpstr>Интеллектуальные задачи</vt:lpstr>
      <vt:lpstr>Интеллектуальные задачи. Пример</vt:lpstr>
      <vt:lpstr>Интеллектуальные задачи. Эталонная база</vt:lpstr>
      <vt:lpstr>Интеллектуальные задачи. Что такое качество?</vt:lpstr>
      <vt:lpstr>Интеллектуальные задачи. Точность и полнота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30</cp:revision>
  <dcterms:created xsi:type="dcterms:W3CDTF">2013-06-28T10:07:11Z</dcterms:created>
  <dcterms:modified xsi:type="dcterms:W3CDTF">2013-07-07T18:46:22Z</dcterms:modified>
</cp:coreProperties>
</file>