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9" r:id="rId5"/>
    <p:sldId id="315" r:id="rId6"/>
    <p:sldId id="316" r:id="rId7"/>
    <p:sldId id="261" r:id="rId8"/>
    <p:sldId id="258" r:id="rId9"/>
    <p:sldId id="272" r:id="rId10"/>
    <p:sldId id="260" r:id="rId11"/>
    <p:sldId id="262" r:id="rId12"/>
    <p:sldId id="263" r:id="rId13"/>
    <p:sldId id="285" r:id="rId14"/>
    <p:sldId id="286" r:id="rId15"/>
    <p:sldId id="287" r:id="rId16"/>
    <p:sldId id="265" r:id="rId17"/>
    <p:sldId id="288" r:id="rId18"/>
    <p:sldId id="289" r:id="rId19"/>
    <p:sldId id="266" r:id="rId20"/>
    <p:sldId id="291" r:id="rId21"/>
    <p:sldId id="292" r:id="rId22"/>
    <p:sldId id="301" r:id="rId23"/>
    <p:sldId id="269" r:id="rId24"/>
    <p:sldId id="302" r:id="rId25"/>
    <p:sldId id="294" r:id="rId26"/>
    <p:sldId id="297" r:id="rId27"/>
    <p:sldId id="295" r:id="rId28"/>
    <p:sldId id="296" r:id="rId29"/>
    <p:sldId id="299" r:id="rId30"/>
    <p:sldId id="300" r:id="rId31"/>
    <p:sldId id="267" r:id="rId32"/>
    <p:sldId id="298" r:id="rId33"/>
    <p:sldId id="303" r:id="rId34"/>
    <p:sldId id="271" r:id="rId35"/>
    <p:sldId id="279" r:id="rId36"/>
    <p:sldId id="280" r:id="rId37"/>
    <p:sldId id="311" r:id="rId38"/>
    <p:sldId id="312" r:id="rId39"/>
    <p:sldId id="313" r:id="rId40"/>
    <p:sldId id="310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275" r:id="rId51"/>
    <p:sldId id="309" r:id="rId52"/>
    <p:sldId id="326" r:id="rId53"/>
    <p:sldId id="327" r:id="rId54"/>
    <p:sldId id="328" r:id="rId55"/>
    <p:sldId id="329" r:id="rId56"/>
    <p:sldId id="304" r:id="rId57"/>
    <p:sldId id="305" r:id="rId58"/>
    <p:sldId id="306" r:id="rId59"/>
    <p:sldId id="307" r:id="rId60"/>
    <p:sldId id="308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D1FE7-F0C9-4B01-897F-D94EA9A5870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48C2B9-9C17-424D-8C45-1949043D2CAB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ASM</a:t>
          </a:r>
          <a:endParaRPr lang="ru-RU" b="1" dirty="0"/>
        </a:p>
      </dgm:t>
    </dgm:pt>
    <dgm:pt modelId="{F2A4656A-ACD9-429B-BF3D-97E9DE0F18B2}" type="parTrans" cxnId="{8AD88E47-4B11-4E14-9CD9-E4B5CF16A78F}">
      <dgm:prSet/>
      <dgm:spPr/>
      <dgm:t>
        <a:bodyPr/>
        <a:lstStyle/>
        <a:p>
          <a:endParaRPr lang="ru-RU"/>
        </a:p>
      </dgm:t>
    </dgm:pt>
    <dgm:pt modelId="{E449D80A-761C-4182-ABDA-AFDE749E0B5B}" type="sibTrans" cxnId="{8AD88E47-4B11-4E14-9CD9-E4B5CF16A78F}">
      <dgm:prSet/>
      <dgm:spPr/>
      <dgm:t>
        <a:bodyPr/>
        <a:lstStyle/>
        <a:p>
          <a:endParaRPr lang="ru-RU"/>
        </a:p>
      </dgm:t>
    </dgm:pt>
    <dgm:pt modelId="{97E3E6BE-D3EB-430F-8F21-39505E47B8EE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C++</a:t>
          </a:r>
          <a:endParaRPr lang="ru-RU" b="1" dirty="0"/>
        </a:p>
      </dgm:t>
    </dgm:pt>
    <dgm:pt modelId="{91BD002C-5E33-4146-A5CE-4B198392089F}" type="parTrans" cxnId="{CA055C33-32B9-4EC2-A45B-623593A93E83}">
      <dgm:prSet/>
      <dgm:spPr/>
      <dgm:t>
        <a:bodyPr/>
        <a:lstStyle/>
        <a:p>
          <a:endParaRPr lang="ru-RU"/>
        </a:p>
      </dgm:t>
    </dgm:pt>
    <dgm:pt modelId="{136F97DD-214F-44B6-BE34-45FA1CAC8742}" type="sibTrans" cxnId="{CA055C33-32B9-4EC2-A45B-623593A93E83}">
      <dgm:prSet/>
      <dgm:spPr/>
      <dgm:t>
        <a:bodyPr/>
        <a:lstStyle/>
        <a:p>
          <a:endParaRPr lang="ru-RU"/>
        </a:p>
      </dgm:t>
    </dgm:pt>
    <dgm:pt modelId="{5C948296-303F-4E2A-90E9-EFFEFF67078C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ASM, C</a:t>
          </a:r>
          <a:endParaRPr lang="ru-RU" b="1" dirty="0"/>
        </a:p>
      </dgm:t>
    </dgm:pt>
    <dgm:pt modelId="{1A2C4E99-54A6-4063-8BDB-8B1B79DF6384}" type="parTrans" cxnId="{6617A6E9-5979-49F6-B9DD-15C0540763FE}">
      <dgm:prSet/>
      <dgm:spPr/>
      <dgm:t>
        <a:bodyPr/>
        <a:lstStyle/>
        <a:p>
          <a:endParaRPr lang="ru-RU"/>
        </a:p>
      </dgm:t>
    </dgm:pt>
    <dgm:pt modelId="{70839DFA-D3D1-4F16-A68F-0F02CF14A25D}" type="sibTrans" cxnId="{6617A6E9-5979-49F6-B9DD-15C0540763FE}">
      <dgm:prSet/>
      <dgm:spPr/>
      <dgm:t>
        <a:bodyPr/>
        <a:lstStyle/>
        <a:p>
          <a:endParaRPr lang="ru-RU"/>
        </a:p>
      </dgm:t>
    </dgm:pt>
    <dgm:pt modelId="{BA0E5F56-344E-41D3-8AB9-D7B7F3C8538F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Java, C#</a:t>
          </a:r>
          <a:endParaRPr lang="ru-RU" b="1" dirty="0"/>
        </a:p>
      </dgm:t>
    </dgm:pt>
    <dgm:pt modelId="{AB855A25-7E75-4974-BF7D-1A300417E03E}" type="parTrans" cxnId="{628267E5-0776-4C12-9E44-D2BF9035587A}">
      <dgm:prSet/>
      <dgm:spPr/>
      <dgm:t>
        <a:bodyPr/>
        <a:lstStyle/>
        <a:p>
          <a:endParaRPr lang="ru-RU"/>
        </a:p>
      </dgm:t>
    </dgm:pt>
    <dgm:pt modelId="{386FE7F3-BBD3-4AF3-9071-ECB20667F6D2}" type="sibTrans" cxnId="{628267E5-0776-4C12-9E44-D2BF9035587A}">
      <dgm:prSet/>
      <dgm:spPr/>
      <dgm:t>
        <a:bodyPr/>
        <a:lstStyle/>
        <a:p>
          <a:endParaRPr lang="ru-RU"/>
        </a:p>
      </dgm:t>
    </dgm:pt>
    <dgm:pt modelId="{629248C5-3C04-4FDE-A482-D30C67415171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Ruby, Python</a:t>
          </a:r>
          <a:endParaRPr lang="ru-RU" b="1" dirty="0"/>
        </a:p>
      </dgm:t>
    </dgm:pt>
    <dgm:pt modelId="{42A01D87-FE6F-4EEA-979F-538CC8D3ABC5}" type="parTrans" cxnId="{A2BA2038-25AE-43C6-BF20-30F5F7701F9F}">
      <dgm:prSet/>
      <dgm:spPr/>
      <dgm:t>
        <a:bodyPr/>
        <a:lstStyle/>
        <a:p>
          <a:endParaRPr lang="ru-RU"/>
        </a:p>
      </dgm:t>
    </dgm:pt>
    <dgm:pt modelId="{24B27E0C-C902-4C39-93D7-C25CA02B919F}" type="sibTrans" cxnId="{A2BA2038-25AE-43C6-BF20-30F5F7701F9F}">
      <dgm:prSet/>
      <dgm:spPr/>
      <dgm:t>
        <a:bodyPr/>
        <a:lstStyle/>
        <a:p>
          <a:endParaRPr lang="ru-RU"/>
        </a:p>
      </dgm:t>
    </dgm:pt>
    <dgm:pt modelId="{4A866CAA-A1AC-4EFD-8F5B-E526C513FD3E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Scala, F#, Clojure</a:t>
          </a:r>
          <a:endParaRPr lang="ru-RU" sz="2800" b="1" dirty="0"/>
        </a:p>
      </dgm:t>
    </dgm:pt>
    <dgm:pt modelId="{573DF64B-5E17-4AB5-8839-1E96C934A300}" type="parTrans" cxnId="{5D5FCDD8-EC08-4CD4-A061-5DECDCAE7462}">
      <dgm:prSet/>
      <dgm:spPr/>
      <dgm:t>
        <a:bodyPr/>
        <a:lstStyle/>
        <a:p>
          <a:endParaRPr lang="ru-RU"/>
        </a:p>
      </dgm:t>
    </dgm:pt>
    <dgm:pt modelId="{4E3CBBA1-8E42-49CB-B98D-4866E4C0B70F}" type="sibTrans" cxnId="{5D5FCDD8-EC08-4CD4-A061-5DECDCAE7462}">
      <dgm:prSet/>
      <dgm:spPr/>
      <dgm:t>
        <a:bodyPr/>
        <a:lstStyle/>
        <a:p>
          <a:endParaRPr lang="ru-RU"/>
        </a:p>
      </dgm:t>
    </dgm:pt>
    <dgm:pt modelId="{0727D655-B26A-4667-8E0F-71B6ABED1BFA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Erlang</a:t>
          </a:r>
          <a:endParaRPr lang="ru-RU" sz="1900" b="1" dirty="0"/>
        </a:p>
      </dgm:t>
    </dgm:pt>
    <dgm:pt modelId="{9BB988AA-7861-4FF7-8AE5-EC979BDD7DEA}" type="parTrans" cxnId="{67FCE900-38C8-4D97-97B3-6CB4D77EED31}">
      <dgm:prSet/>
      <dgm:spPr/>
      <dgm:t>
        <a:bodyPr/>
        <a:lstStyle/>
        <a:p>
          <a:endParaRPr lang="ru-RU"/>
        </a:p>
      </dgm:t>
    </dgm:pt>
    <dgm:pt modelId="{3481D39D-D856-4976-A4B9-DCDD94AE3AA6}" type="sibTrans" cxnId="{67FCE900-38C8-4D97-97B3-6CB4D77EED31}">
      <dgm:prSet/>
      <dgm:spPr/>
      <dgm:t>
        <a:bodyPr/>
        <a:lstStyle/>
        <a:p>
          <a:endParaRPr lang="ru-RU"/>
        </a:p>
      </dgm:t>
    </dgm:pt>
    <dgm:pt modelId="{0D7251BA-50B5-464D-BBB9-238DB8E7B973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C, Rust, Go</a:t>
          </a:r>
          <a:endParaRPr lang="ru-RU" b="1" dirty="0"/>
        </a:p>
      </dgm:t>
    </dgm:pt>
    <dgm:pt modelId="{86BF4AAF-9A80-4919-AF22-696BB043A0AF}" type="parTrans" cxnId="{9ABB90B5-B8B3-4E03-8A4A-81882E79F7D3}">
      <dgm:prSet/>
      <dgm:spPr/>
      <dgm:t>
        <a:bodyPr/>
        <a:lstStyle/>
        <a:p>
          <a:endParaRPr lang="ru-RU"/>
        </a:p>
      </dgm:t>
    </dgm:pt>
    <dgm:pt modelId="{ECE3B2A6-1EED-41DF-A256-3B973E197001}" type="sibTrans" cxnId="{9ABB90B5-B8B3-4E03-8A4A-81882E79F7D3}">
      <dgm:prSet/>
      <dgm:spPr/>
      <dgm:t>
        <a:bodyPr/>
        <a:lstStyle/>
        <a:p>
          <a:endParaRPr lang="ru-RU"/>
        </a:p>
      </dgm:t>
    </dgm:pt>
    <dgm:pt modelId="{042B5BF1-0AE3-4AA2-AAD9-8561ACC832B2}">
      <dgm:prSet phldrT="[Текст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Low-level</a:t>
          </a:r>
          <a:endParaRPr lang="ru-RU" dirty="0"/>
        </a:p>
      </dgm:t>
    </dgm:pt>
    <dgm:pt modelId="{742D0C1C-4DC3-4A06-9EC8-A3FF6385EA6A}" type="sibTrans" cxnId="{E2E16886-327E-42AC-870E-2C41C4FAFD3A}">
      <dgm:prSet/>
      <dgm:spPr/>
      <dgm:t>
        <a:bodyPr/>
        <a:lstStyle/>
        <a:p>
          <a:endParaRPr lang="ru-RU"/>
        </a:p>
      </dgm:t>
    </dgm:pt>
    <dgm:pt modelId="{65B11BDB-BD79-4388-9C99-27DECF4E56E5}" type="parTrans" cxnId="{E2E16886-327E-42AC-870E-2C41C4FAFD3A}">
      <dgm:prSet/>
      <dgm:spPr/>
      <dgm:t>
        <a:bodyPr/>
        <a:lstStyle/>
        <a:p>
          <a:endParaRPr lang="ru-RU"/>
        </a:p>
      </dgm:t>
    </dgm:pt>
    <dgm:pt modelId="{75666F4B-0E09-4CD2-9DEF-8D4B16745660}">
      <dgm:prSet phldrT="[Текст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App, Server</a:t>
          </a:r>
          <a:endParaRPr lang="ru-RU" dirty="0"/>
        </a:p>
      </dgm:t>
    </dgm:pt>
    <dgm:pt modelId="{C08E092A-57AC-4AD6-B2C6-B55CE23F59F6}" type="parTrans" cxnId="{A1D2AD27-03FA-49D4-BAE2-09E45887D7D5}">
      <dgm:prSet/>
      <dgm:spPr/>
      <dgm:t>
        <a:bodyPr/>
        <a:lstStyle/>
        <a:p>
          <a:endParaRPr lang="ru-RU"/>
        </a:p>
      </dgm:t>
    </dgm:pt>
    <dgm:pt modelId="{B8B4CF49-AEBF-491C-9B7C-89F804CDF7DF}" type="sibTrans" cxnId="{A1D2AD27-03FA-49D4-BAE2-09E45887D7D5}">
      <dgm:prSet/>
      <dgm:spPr/>
      <dgm:t>
        <a:bodyPr/>
        <a:lstStyle/>
        <a:p>
          <a:endParaRPr lang="ru-RU"/>
        </a:p>
      </dgm:t>
    </dgm:pt>
    <dgm:pt modelId="{411DBC41-7D73-4424-9CA5-F19AB93E81AC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Cluster, Cloud, Concurrency</a:t>
          </a:r>
          <a:endParaRPr lang="ru-RU" sz="1800" dirty="0"/>
        </a:p>
      </dgm:t>
    </dgm:pt>
    <dgm:pt modelId="{4B1C77A7-706D-4383-81C6-5D01F92A1515}" type="parTrans" cxnId="{B58496BE-DC99-4567-88C6-85D8C154B388}">
      <dgm:prSet/>
      <dgm:spPr/>
      <dgm:t>
        <a:bodyPr/>
        <a:lstStyle/>
        <a:p>
          <a:endParaRPr lang="ru-RU"/>
        </a:p>
      </dgm:t>
    </dgm:pt>
    <dgm:pt modelId="{4B22920D-A522-4761-AD7B-FE8EBC56092E}" type="sibTrans" cxnId="{B58496BE-DC99-4567-88C6-85D8C154B388}">
      <dgm:prSet/>
      <dgm:spPr/>
      <dgm:t>
        <a:bodyPr/>
        <a:lstStyle/>
        <a:p>
          <a:endParaRPr lang="ru-RU"/>
        </a:p>
      </dgm:t>
    </dgm:pt>
    <dgm:pt modelId="{7F8DE54E-AF0E-4BFA-9415-8AE9FDF7E463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— 1960</a:t>
          </a:r>
          <a:endParaRPr lang="ru-RU" sz="2800" dirty="0"/>
        </a:p>
      </dgm:t>
    </dgm:pt>
    <dgm:pt modelId="{F06C20B4-BB63-4178-9A07-4D0542444E02}" type="parTrans" cxnId="{4586E012-C986-46E2-BC30-9ACD52626C49}">
      <dgm:prSet/>
      <dgm:spPr/>
      <dgm:t>
        <a:bodyPr/>
        <a:lstStyle/>
        <a:p>
          <a:endParaRPr lang="ru-RU"/>
        </a:p>
      </dgm:t>
    </dgm:pt>
    <dgm:pt modelId="{DC2447EE-F1D9-4E6A-B640-50970C74CAB1}" type="sibTrans" cxnId="{4586E012-C986-46E2-BC30-9ACD52626C49}">
      <dgm:prSet/>
      <dgm:spPr/>
      <dgm:t>
        <a:bodyPr/>
        <a:lstStyle/>
        <a:p>
          <a:endParaRPr lang="ru-RU"/>
        </a:p>
      </dgm:t>
    </dgm:pt>
    <dgm:pt modelId="{88199FD5-8B07-4EE8-91B6-06183DE0D6F9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1960 — 2000</a:t>
          </a:r>
          <a:endParaRPr lang="ru-RU" sz="3800" dirty="0"/>
        </a:p>
      </dgm:t>
    </dgm:pt>
    <dgm:pt modelId="{F4FCCB44-C1D1-4297-BFE8-5D5BFD6B2589}" type="parTrans" cxnId="{59DA5CF8-2FD7-4D95-834F-2E76BE888229}">
      <dgm:prSet/>
      <dgm:spPr/>
      <dgm:t>
        <a:bodyPr/>
        <a:lstStyle/>
        <a:p>
          <a:endParaRPr lang="ru-RU"/>
        </a:p>
      </dgm:t>
    </dgm:pt>
    <dgm:pt modelId="{1CA0430F-F3F3-43DD-864A-95A317517D44}" type="sibTrans" cxnId="{59DA5CF8-2FD7-4D95-834F-2E76BE888229}">
      <dgm:prSet/>
      <dgm:spPr/>
      <dgm:t>
        <a:bodyPr/>
        <a:lstStyle/>
        <a:p>
          <a:endParaRPr lang="ru-RU"/>
        </a:p>
      </dgm:t>
    </dgm:pt>
    <dgm:pt modelId="{EB5B4BEB-A360-4817-B3C4-44E956F0CFF4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0" dirty="0" smtClean="0"/>
            <a:t>2000 —</a:t>
          </a:r>
          <a:endParaRPr lang="ru-RU" sz="2800" b="0" dirty="0"/>
        </a:p>
      </dgm:t>
    </dgm:pt>
    <dgm:pt modelId="{CF085AFA-7D10-4C8C-9A4D-D73E37E0C567}" type="parTrans" cxnId="{FF5410E7-FDCB-4BFC-A654-CE6C6CFDF127}">
      <dgm:prSet/>
      <dgm:spPr/>
      <dgm:t>
        <a:bodyPr/>
        <a:lstStyle/>
        <a:p>
          <a:endParaRPr lang="ru-RU"/>
        </a:p>
      </dgm:t>
    </dgm:pt>
    <dgm:pt modelId="{267F0806-885D-46CD-8371-E47CAB275C50}" type="sibTrans" cxnId="{FF5410E7-FDCB-4BFC-A654-CE6C6CFDF127}">
      <dgm:prSet/>
      <dgm:spPr/>
      <dgm:t>
        <a:bodyPr/>
        <a:lstStyle/>
        <a:p>
          <a:endParaRPr lang="ru-RU"/>
        </a:p>
      </dgm:t>
    </dgm:pt>
    <dgm:pt modelId="{FA18F9B8-F8B8-40AE-87D0-87D25C8D116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A1EDE553-7CCC-4F98-8223-0061036CB26A}" type="parTrans" cxnId="{57851AA1-C1D2-46C1-85C2-C06B730B11FF}">
      <dgm:prSet/>
      <dgm:spPr/>
      <dgm:t>
        <a:bodyPr/>
        <a:lstStyle/>
        <a:p>
          <a:endParaRPr lang="ru-RU"/>
        </a:p>
      </dgm:t>
    </dgm:pt>
    <dgm:pt modelId="{D927B97B-385E-4A70-8C13-0CC42149F0D0}" type="sibTrans" cxnId="{57851AA1-C1D2-46C1-85C2-C06B730B11FF}">
      <dgm:prSet/>
      <dgm:spPr/>
      <dgm:t>
        <a:bodyPr/>
        <a:lstStyle/>
        <a:p>
          <a:endParaRPr lang="ru-RU"/>
        </a:p>
      </dgm:t>
    </dgm:pt>
    <dgm:pt modelId="{5FAF3A6F-096A-4AA5-826F-55F29C5C9B13}" type="pres">
      <dgm:prSet presAssocID="{0FED1FE7-F0C9-4B01-897F-D94EA9A58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DAB860-6047-485A-B25F-426C8643EADC}" type="pres">
      <dgm:prSet presAssocID="{FA18F9B8-F8B8-40AE-87D0-87D25C8D1163}" presName="vertOne" presStyleCnt="0"/>
      <dgm:spPr/>
    </dgm:pt>
    <dgm:pt modelId="{93D27161-F5AC-4D81-80A9-BA86517A8A1F}" type="pres">
      <dgm:prSet presAssocID="{FA18F9B8-F8B8-40AE-87D0-87D25C8D1163}" presName="txOne" presStyleLbl="node0" presStyleIdx="0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AC55A3-C022-43A9-B0A2-61FDA5C5464D}" type="pres">
      <dgm:prSet presAssocID="{FA18F9B8-F8B8-40AE-87D0-87D25C8D1163}" presName="parTransOne" presStyleCnt="0"/>
      <dgm:spPr/>
    </dgm:pt>
    <dgm:pt modelId="{464CE6A5-9F9B-498D-9B24-8EFF3D6B4820}" type="pres">
      <dgm:prSet presAssocID="{FA18F9B8-F8B8-40AE-87D0-87D25C8D1163}" presName="horzOne" presStyleCnt="0"/>
      <dgm:spPr/>
    </dgm:pt>
    <dgm:pt modelId="{A58B9EC6-D068-45D4-8666-56018BD49338}" type="pres">
      <dgm:prSet presAssocID="{042B5BF1-0AE3-4AA2-AAD9-8561ACC832B2}" presName="vertTwo" presStyleCnt="0"/>
      <dgm:spPr/>
    </dgm:pt>
    <dgm:pt modelId="{3B8461AE-9BC2-4E73-8146-C519E804E03C}" type="pres">
      <dgm:prSet presAssocID="{042B5BF1-0AE3-4AA2-AAD9-8561ACC832B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98A2-C840-42FF-AFF6-373791D6386A}" type="pres">
      <dgm:prSet presAssocID="{042B5BF1-0AE3-4AA2-AAD9-8561ACC832B2}" presName="parTransTwo" presStyleCnt="0"/>
      <dgm:spPr/>
    </dgm:pt>
    <dgm:pt modelId="{31599F77-5F6E-4AB8-93E3-F75186632B0B}" type="pres">
      <dgm:prSet presAssocID="{042B5BF1-0AE3-4AA2-AAD9-8561ACC832B2}" presName="horzTwo" presStyleCnt="0"/>
      <dgm:spPr/>
    </dgm:pt>
    <dgm:pt modelId="{B964950A-2672-402A-9C20-8A74325F0866}" type="pres">
      <dgm:prSet presAssocID="{75666F4B-0E09-4CD2-9DEF-8D4B16745660}" presName="vertThree" presStyleCnt="0"/>
      <dgm:spPr/>
    </dgm:pt>
    <dgm:pt modelId="{412C701D-9073-4CCB-A3A3-5F87DE36A14F}" type="pres">
      <dgm:prSet presAssocID="{75666F4B-0E09-4CD2-9DEF-8D4B16745660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795EEE-B0DE-48D8-BAEB-B2F7CD2A27B7}" type="pres">
      <dgm:prSet presAssocID="{75666F4B-0E09-4CD2-9DEF-8D4B16745660}" presName="parTransThree" presStyleCnt="0"/>
      <dgm:spPr/>
    </dgm:pt>
    <dgm:pt modelId="{10A4B010-EF71-4190-B3BA-4FD2A5E6DDEC}" type="pres">
      <dgm:prSet presAssocID="{75666F4B-0E09-4CD2-9DEF-8D4B16745660}" presName="horzThree" presStyleCnt="0"/>
      <dgm:spPr/>
    </dgm:pt>
    <dgm:pt modelId="{F5740165-C84A-422B-8B2D-C1686B593C0C}" type="pres">
      <dgm:prSet presAssocID="{411DBC41-7D73-4424-9CA5-F19AB93E81AC}" presName="vertFour" presStyleCnt="0">
        <dgm:presLayoutVars>
          <dgm:chPref val="3"/>
        </dgm:presLayoutVars>
      </dgm:prSet>
      <dgm:spPr/>
    </dgm:pt>
    <dgm:pt modelId="{77602150-C59D-46EC-BCFF-FAD3DC37EBD1}" type="pres">
      <dgm:prSet presAssocID="{411DBC41-7D73-4424-9CA5-F19AB93E81AC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198899-04EE-4155-A98A-73CA9931A739}" type="pres">
      <dgm:prSet presAssocID="{411DBC41-7D73-4424-9CA5-F19AB93E81AC}" presName="horzFour" presStyleCnt="0"/>
      <dgm:spPr/>
    </dgm:pt>
    <dgm:pt modelId="{CF0B9BDF-52B2-4668-A663-7C8A7A532309}" type="pres">
      <dgm:prSet presAssocID="{D927B97B-385E-4A70-8C13-0CC42149F0D0}" presName="sibSpaceOne" presStyleCnt="0"/>
      <dgm:spPr/>
    </dgm:pt>
    <dgm:pt modelId="{81CA0807-4A8A-4968-9728-3C267C41715B}" type="pres">
      <dgm:prSet presAssocID="{7F8DE54E-AF0E-4BFA-9415-8AE9FDF7E463}" presName="vertOne" presStyleCnt="0"/>
      <dgm:spPr/>
    </dgm:pt>
    <dgm:pt modelId="{1917A408-2E78-4035-8A5C-F91BAF6AB2CF}" type="pres">
      <dgm:prSet presAssocID="{7F8DE54E-AF0E-4BFA-9415-8AE9FDF7E463}" presName="txOne" presStyleLbl="node0" presStyleIdx="1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4E786D-0371-4CC0-8967-11AE32FA6B7F}" type="pres">
      <dgm:prSet presAssocID="{7F8DE54E-AF0E-4BFA-9415-8AE9FDF7E463}" presName="parTransOne" presStyleCnt="0"/>
      <dgm:spPr/>
    </dgm:pt>
    <dgm:pt modelId="{85D7B8D1-AFAA-4886-B823-7022D6E10420}" type="pres">
      <dgm:prSet presAssocID="{7F8DE54E-AF0E-4BFA-9415-8AE9FDF7E463}" presName="horzOne" presStyleCnt="0"/>
      <dgm:spPr/>
    </dgm:pt>
    <dgm:pt modelId="{331BF122-9B48-45BB-AF25-736664A74150}" type="pres">
      <dgm:prSet presAssocID="{C048C2B9-9C17-424D-8C45-1949043D2CAB}" presName="vertTwo" presStyleCnt="0"/>
      <dgm:spPr/>
    </dgm:pt>
    <dgm:pt modelId="{ED10699E-4DAE-4664-AA02-2AA689C81B45}" type="pres">
      <dgm:prSet presAssocID="{C048C2B9-9C17-424D-8C45-1949043D2CAB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1777E4-A14B-4B31-8A41-F6C72AC7C217}" type="pres">
      <dgm:prSet presAssocID="{C048C2B9-9C17-424D-8C45-1949043D2CAB}" presName="horzTwo" presStyleCnt="0"/>
      <dgm:spPr/>
    </dgm:pt>
    <dgm:pt modelId="{720E99B2-F4E3-4CCA-B7AC-69B6676BCCD2}" type="pres">
      <dgm:prSet presAssocID="{DC2447EE-F1D9-4E6A-B640-50970C74CAB1}" presName="sibSpaceOne" presStyleCnt="0"/>
      <dgm:spPr/>
    </dgm:pt>
    <dgm:pt modelId="{8B214893-C481-403C-A4F0-7FAFE4A48128}" type="pres">
      <dgm:prSet presAssocID="{88199FD5-8B07-4EE8-91B6-06183DE0D6F9}" presName="vertOne" presStyleCnt="0"/>
      <dgm:spPr/>
    </dgm:pt>
    <dgm:pt modelId="{97480260-74AD-40C0-A4B6-F6118CAE42EF}" type="pres">
      <dgm:prSet presAssocID="{88199FD5-8B07-4EE8-91B6-06183DE0D6F9}" presName="txOne" presStyleLbl="node0" presStyleIdx="2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2C2BB-C169-43E8-8821-924F0878B41E}" type="pres">
      <dgm:prSet presAssocID="{88199FD5-8B07-4EE8-91B6-06183DE0D6F9}" presName="parTransOne" presStyleCnt="0"/>
      <dgm:spPr/>
    </dgm:pt>
    <dgm:pt modelId="{63F0689C-1EF9-47B2-B472-094066B802E8}" type="pres">
      <dgm:prSet presAssocID="{88199FD5-8B07-4EE8-91B6-06183DE0D6F9}" presName="horzOne" presStyleCnt="0"/>
      <dgm:spPr/>
    </dgm:pt>
    <dgm:pt modelId="{82ED828E-B53A-4580-B087-BA0BD33E1E4A}" type="pres">
      <dgm:prSet presAssocID="{5C948296-303F-4E2A-90E9-EFFEFF67078C}" presName="vertTwo" presStyleCnt="0"/>
      <dgm:spPr/>
    </dgm:pt>
    <dgm:pt modelId="{8D71BA58-EB0A-4950-9F01-ACBE867DC659}" type="pres">
      <dgm:prSet presAssocID="{5C948296-303F-4E2A-90E9-EFFEFF67078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AEB2C0-B4EA-4C7E-9C3F-FE59D1DDFE87}" type="pres">
      <dgm:prSet presAssocID="{5C948296-303F-4E2A-90E9-EFFEFF67078C}" presName="parTransTwo" presStyleCnt="0"/>
      <dgm:spPr/>
    </dgm:pt>
    <dgm:pt modelId="{55D181FB-1735-46D1-8751-02D27921D416}" type="pres">
      <dgm:prSet presAssocID="{5C948296-303F-4E2A-90E9-EFFEFF67078C}" presName="horzTwo" presStyleCnt="0"/>
      <dgm:spPr/>
    </dgm:pt>
    <dgm:pt modelId="{DBBFA01F-3716-4FB4-8CF0-B7B5977CD35F}" type="pres">
      <dgm:prSet presAssocID="{97E3E6BE-D3EB-430F-8F21-39505E47B8EE}" presName="vertThree" presStyleCnt="0"/>
      <dgm:spPr/>
    </dgm:pt>
    <dgm:pt modelId="{EE103B92-8B85-46C1-8C46-5549D3019E0D}" type="pres">
      <dgm:prSet presAssocID="{97E3E6BE-D3EB-430F-8F21-39505E47B8EE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CA74D5-9AA3-4525-97A6-9A09A72FB2A0}" type="pres">
      <dgm:prSet presAssocID="{97E3E6BE-D3EB-430F-8F21-39505E47B8EE}" presName="horzThree" presStyleCnt="0"/>
      <dgm:spPr/>
    </dgm:pt>
    <dgm:pt modelId="{4A206D4B-E6AB-48BF-808A-9437509FE18C}" type="pres">
      <dgm:prSet presAssocID="{136F97DD-214F-44B6-BE34-45FA1CAC8742}" presName="sibSpaceThree" presStyleCnt="0"/>
      <dgm:spPr/>
    </dgm:pt>
    <dgm:pt modelId="{53A46D89-7BA8-4D49-9338-BA2A968EC08B}" type="pres">
      <dgm:prSet presAssocID="{BA0E5F56-344E-41D3-8AB9-D7B7F3C8538F}" presName="vertThree" presStyleCnt="0"/>
      <dgm:spPr/>
    </dgm:pt>
    <dgm:pt modelId="{0F39C665-854F-440B-821E-4BB26DF9451C}" type="pres">
      <dgm:prSet presAssocID="{BA0E5F56-344E-41D3-8AB9-D7B7F3C8538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1EB84-C952-4CFF-87A2-678F0A62BEE6}" type="pres">
      <dgm:prSet presAssocID="{BA0E5F56-344E-41D3-8AB9-D7B7F3C8538F}" presName="parTransThree" presStyleCnt="0"/>
      <dgm:spPr/>
    </dgm:pt>
    <dgm:pt modelId="{8428A3BF-5839-42DD-B162-CA837DBA502C}" type="pres">
      <dgm:prSet presAssocID="{BA0E5F56-344E-41D3-8AB9-D7B7F3C8538F}" presName="horzThree" presStyleCnt="0"/>
      <dgm:spPr/>
    </dgm:pt>
    <dgm:pt modelId="{6421241B-6AB9-4865-B552-BA33D2ED0390}" type="pres">
      <dgm:prSet presAssocID="{0727D655-B26A-4667-8E0F-71B6ABED1BFA}" presName="vertFour" presStyleCnt="0">
        <dgm:presLayoutVars>
          <dgm:chPref val="3"/>
        </dgm:presLayoutVars>
      </dgm:prSet>
      <dgm:spPr/>
    </dgm:pt>
    <dgm:pt modelId="{D647A389-525B-4B9C-A703-37C470932895}" type="pres">
      <dgm:prSet presAssocID="{0727D655-B26A-4667-8E0F-71B6ABED1BF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FFD7C1-4A72-4471-8C13-19FD0DE28CE1}" type="pres">
      <dgm:prSet presAssocID="{0727D655-B26A-4667-8E0F-71B6ABED1BFA}" presName="horzFour" presStyleCnt="0"/>
      <dgm:spPr/>
    </dgm:pt>
    <dgm:pt modelId="{C649ED26-90C2-43BD-93B6-B43707518A6F}" type="pres">
      <dgm:prSet presAssocID="{1CA0430F-F3F3-43DD-864A-95A317517D44}" presName="sibSpaceOne" presStyleCnt="0"/>
      <dgm:spPr/>
    </dgm:pt>
    <dgm:pt modelId="{49989834-C5E1-4017-9A2C-CC26F5FDA670}" type="pres">
      <dgm:prSet presAssocID="{EB5B4BEB-A360-4817-B3C4-44E956F0CFF4}" presName="vertOne" presStyleCnt="0"/>
      <dgm:spPr/>
    </dgm:pt>
    <dgm:pt modelId="{88F476D6-1A20-49B6-89AA-52672F7423DE}" type="pres">
      <dgm:prSet presAssocID="{EB5B4BEB-A360-4817-B3C4-44E956F0CFF4}" presName="txOne" presStyleLbl="node0" presStyleIdx="3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F448AA-B837-4480-9501-AB2A7B80446B}" type="pres">
      <dgm:prSet presAssocID="{EB5B4BEB-A360-4817-B3C4-44E956F0CFF4}" presName="parTransOne" presStyleCnt="0"/>
      <dgm:spPr/>
    </dgm:pt>
    <dgm:pt modelId="{0A7B1CFB-CA12-48C1-9486-405A95F6FE73}" type="pres">
      <dgm:prSet presAssocID="{EB5B4BEB-A360-4817-B3C4-44E956F0CFF4}" presName="horzOne" presStyleCnt="0"/>
      <dgm:spPr/>
    </dgm:pt>
    <dgm:pt modelId="{F8E3E91F-954D-4D4B-A2BD-5E37FAC3659F}" type="pres">
      <dgm:prSet presAssocID="{0D7251BA-50B5-464D-BBB9-238DB8E7B973}" presName="vertTwo" presStyleCnt="0"/>
      <dgm:spPr/>
    </dgm:pt>
    <dgm:pt modelId="{2E3CFCBD-0F4D-4E84-8EF7-D441538EF878}" type="pres">
      <dgm:prSet presAssocID="{0D7251BA-50B5-464D-BBB9-238DB8E7B973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159240-79A5-4E84-B606-887EAC3BC6EB}" type="pres">
      <dgm:prSet presAssocID="{0D7251BA-50B5-464D-BBB9-238DB8E7B973}" presName="parTransTwo" presStyleCnt="0"/>
      <dgm:spPr/>
    </dgm:pt>
    <dgm:pt modelId="{F47C8FD6-F9CF-402E-A721-DFD963B714A7}" type="pres">
      <dgm:prSet presAssocID="{0D7251BA-50B5-464D-BBB9-238DB8E7B973}" presName="horzTwo" presStyleCnt="0"/>
      <dgm:spPr/>
    </dgm:pt>
    <dgm:pt modelId="{BD78C24E-6232-45A9-B442-29E649598BA3}" type="pres">
      <dgm:prSet presAssocID="{629248C5-3C04-4FDE-A482-D30C67415171}" presName="vertThree" presStyleCnt="0"/>
      <dgm:spPr/>
    </dgm:pt>
    <dgm:pt modelId="{5A05D96E-12EB-476D-B9AC-27AE81CA8E70}" type="pres">
      <dgm:prSet presAssocID="{629248C5-3C04-4FDE-A482-D30C67415171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3E1B08-79AF-4A01-94E1-A4BF253945E2}" type="pres">
      <dgm:prSet presAssocID="{629248C5-3C04-4FDE-A482-D30C67415171}" presName="parTransThree" presStyleCnt="0"/>
      <dgm:spPr/>
    </dgm:pt>
    <dgm:pt modelId="{DC06BDFE-C6DA-4AEE-8FD0-77F5C0E0823A}" type="pres">
      <dgm:prSet presAssocID="{629248C5-3C04-4FDE-A482-D30C67415171}" presName="horzThree" presStyleCnt="0"/>
      <dgm:spPr/>
    </dgm:pt>
    <dgm:pt modelId="{58BD5250-A427-47B8-9561-3E9A3CD12AF3}" type="pres">
      <dgm:prSet presAssocID="{4A866CAA-A1AC-4EFD-8F5B-E526C513FD3E}" presName="vertFour" presStyleCnt="0">
        <dgm:presLayoutVars>
          <dgm:chPref val="3"/>
        </dgm:presLayoutVars>
      </dgm:prSet>
      <dgm:spPr/>
    </dgm:pt>
    <dgm:pt modelId="{B85551AE-8E58-4A18-9B3B-B8F1FFDC377C}" type="pres">
      <dgm:prSet presAssocID="{4A866CAA-A1AC-4EFD-8F5B-E526C513FD3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112DC8-7D2B-42AF-BD2B-2AA3EB85CA79}" type="pres">
      <dgm:prSet presAssocID="{4A866CAA-A1AC-4EFD-8F5B-E526C513FD3E}" presName="horzFour" presStyleCnt="0"/>
      <dgm:spPr/>
    </dgm:pt>
  </dgm:ptLst>
  <dgm:cxnLst>
    <dgm:cxn modelId="{4F6CF05B-5555-4819-AEBF-F07FEB931C73}" type="presOf" srcId="{EB5B4BEB-A360-4817-B3C4-44E956F0CFF4}" destId="{88F476D6-1A20-49B6-89AA-52672F7423DE}" srcOrd="0" destOrd="0" presId="urn:microsoft.com/office/officeart/2005/8/layout/architecture+Icon"/>
    <dgm:cxn modelId="{A3B5938F-BC1E-4BE9-86BE-AC91EB2D5C5C}" type="presOf" srcId="{5C948296-303F-4E2A-90E9-EFFEFF67078C}" destId="{8D71BA58-EB0A-4950-9F01-ACBE867DC659}" srcOrd="0" destOrd="0" presId="urn:microsoft.com/office/officeart/2005/8/layout/architecture+Icon"/>
    <dgm:cxn modelId="{628267E5-0776-4C12-9E44-D2BF9035587A}" srcId="{5C948296-303F-4E2A-90E9-EFFEFF67078C}" destId="{BA0E5F56-344E-41D3-8AB9-D7B7F3C8538F}" srcOrd="1" destOrd="0" parTransId="{AB855A25-7E75-4974-BF7D-1A300417E03E}" sibTransId="{386FE7F3-BBD3-4AF3-9071-ECB20667F6D2}"/>
    <dgm:cxn modelId="{5F0567E3-72C5-4EBA-8FAA-FF3BC9870E58}" type="presOf" srcId="{0727D655-B26A-4667-8E0F-71B6ABED1BFA}" destId="{D647A389-525B-4B9C-A703-37C470932895}" srcOrd="0" destOrd="0" presId="urn:microsoft.com/office/officeart/2005/8/layout/architecture+Icon"/>
    <dgm:cxn modelId="{CA055C33-32B9-4EC2-A45B-623593A93E83}" srcId="{5C948296-303F-4E2A-90E9-EFFEFF67078C}" destId="{97E3E6BE-D3EB-430F-8F21-39505E47B8EE}" srcOrd="0" destOrd="0" parTransId="{91BD002C-5E33-4146-A5CE-4B198392089F}" sibTransId="{136F97DD-214F-44B6-BE34-45FA1CAC8742}"/>
    <dgm:cxn modelId="{A2BA2038-25AE-43C6-BF20-30F5F7701F9F}" srcId="{0D7251BA-50B5-464D-BBB9-238DB8E7B973}" destId="{629248C5-3C04-4FDE-A482-D30C67415171}" srcOrd="0" destOrd="0" parTransId="{42A01D87-FE6F-4EEA-979F-538CC8D3ABC5}" sibTransId="{24B27E0C-C902-4C39-93D7-C25CA02B919F}"/>
    <dgm:cxn modelId="{57851AA1-C1D2-46C1-85C2-C06B730B11FF}" srcId="{0FED1FE7-F0C9-4B01-897F-D94EA9A58700}" destId="{FA18F9B8-F8B8-40AE-87D0-87D25C8D1163}" srcOrd="0" destOrd="0" parTransId="{A1EDE553-7CCC-4F98-8223-0061036CB26A}" sibTransId="{D927B97B-385E-4A70-8C13-0CC42149F0D0}"/>
    <dgm:cxn modelId="{8AD88E47-4B11-4E14-9CD9-E4B5CF16A78F}" srcId="{7F8DE54E-AF0E-4BFA-9415-8AE9FDF7E463}" destId="{C048C2B9-9C17-424D-8C45-1949043D2CAB}" srcOrd="0" destOrd="0" parTransId="{F2A4656A-ACD9-429B-BF3D-97E9DE0F18B2}" sibTransId="{E449D80A-761C-4182-ABDA-AFDE749E0B5B}"/>
    <dgm:cxn modelId="{FF5410E7-FDCB-4BFC-A654-CE6C6CFDF127}" srcId="{0FED1FE7-F0C9-4B01-897F-D94EA9A58700}" destId="{EB5B4BEB-A360-4817-B3C4-44E956F0CFF4}" srcOrd="3" destOrd="0" parTransId="{CF085AFA-7D10-4C8C-9A4D-D73E37E0C567}" sibTransId="{267F0806-885D-46CD-8371-E47CAB275C50}"/>
    <dgm:cxn modelId="{03BB2535-0A90-43BC-9EF7-4A5DB1EC10E1}" type="presOf" srcId="{042B5BF1-0AE3-4AA2-AAD9-8561ACC832B2}" destId="{3B8461AE-9BC2-4E73-8146-C519E804E03C}" srcOrd="0" destOrd="0" presId="urn:microsoft.com/office/officeart/2005/8/layout/architecture+Icon"/>
    <dgm:cxn modelId="{B58496BE-DC99-4567-88C6-85D8C154B388}" srcId="{75666F4B-0E09-4CD2-9DEF-8D4B16745660}" destId="{411DBC41-7D73-4424-9CA5-F19AB93E81AC}" srcOrd="0" destOrd="0" parTransId="{4B1C77A7-706D-4383-81C6-5D01F92A1515}" sibTransId="{4B22920D-A522-4761-AD7B-FE8EBC56092E}"/>
    <dgm:cxn modelId="{B3D0AE1D-EFB0-4F94-8398-81B02B4F052E}" type="presOf" srcId="{97E3E6BE-D3EB-430F-8F21-39505E47B8EE}" destId="{EE103B92-8B85-46C1-8C46-5549D3019E0D}" srcOrd="0" destOrd="0" presId="urn:microsoft.com/office/officeart/2005/8/layout/architecture+Icon"/>
    <dgm:cxn modelId="{67FCE900-38C8-4D97-97B3-6CB4D77EED31}" srcId="{BA0E5F56-344E-41D3-8AB9-D7B7F3C8538F}" destId="{0727D655-B26A-4667-8E0F-71B6ABED1BFA}" srcOrd="0" destOrd="0" parTransId="{9BB988AA-7861-4FF7-8AE5-EC979BDD7DEA}" sibTransId="{3481D39D-D856-4976-A4B9-DCDD94AE3AA6}"/>
    <dgm:cxn modelId="{F07E9DBC-975A-4E1E-8925-AC202EA1638C}" type="presOf" srcId="{411DBC41-7D73-4424-9CA5-F19AB93E81AC}" destId="{77602150-C59D-46EC-BCFF-FAD3DC37EBD1}" srcOrd="0" destOrd="0" presId="urn:microsoft.com/office/officeart/2005/8/layout/architecture+Icon"/>
    <dgm:cxn modelId="{66F23BAF-856A-48D7-9D4C-DC462E9C50B1}" type="presOf" srcId="{88199FD5-8B07-4EE8-91B6-06183DE0D6F9}" destId="{97480260-74AD-40C0-A4B6-F6118CAE42EF}" srcOrd="0" destOrd="0" presId="urn:microsoft.com/office/officeart/2005/8/layout/architecture+Icon"/>
    <dgm:cxn modelId="{E66A395E-3430-484B-AB8F-E6523D27AD56}" type="presOf" srcId="{7F8DE54E-AF0E-4BFA-9415-8AE9FDF7E463}" destId="{1917A408-2E78-4035-8A5C-F91BAF6AB2CF}" srcOrd="0" destOrd="0" presId="urn:microsoft.com/office/officeart/2005/8/layout/architecture+Icon"/>
    <dgm:cxn modelId="{E2E16886-327E-42AC-870E-2C41C4FAFD3A}" srcId="{FA18F9B8-F8B8-40AE-87D0-87D25C8D1163}" destId="{042B5BF1-0AE3-4AA2-AAD9-8561ACC832B2}" srcOrd="0" destOrd="0" parTransId="{65B11BDB-BD79-4388-9C99-27DECF4E56E5}" sibTransId="{742D0C1C-4DC3-4A06-9EC8-A3FF6385EA6A}"/>
    <dgm:cxn modelId="{76CB2187-4947-4444-8F7C-3E112FD3CA4D}" type="presOf" srcId="{629248C5-3C04-4FDE-A482-D30C67415171}" destId="{5A05D96E-12EB-476D-B9AC-27AE81CA8E70}" srcOrd="0" destOrd="0" presId="urn:microsoft.com/office/officeart/2005/8/layout/architecture+Icon"/>
    <dgm:cxn modelId="{9ABB90B5-B8B3-4E03-8A4A-81882E79F7D3}" srcId="{EB5B4BEB-A360-4817-B3C4-44E956F0CFF4}" destId="{0D7251BA-50B5-464D-BBB9-238DB8E7B973}" srcOrd="0" destOrd="0" parTransId="{86BF4AAF-9A80-4919-AF22-696BB043A0AF}" sibTransId="{ECE3B2A6-1EED-41DF-A256-3B973E197001}"/>
    <dgm:cxn modelId="{37828384-80E1-4E83-8036-02494E5EE283}" type="presOf" srcId="{FA18F9B8-F8B8-40AE-87D0-87D25C8D1163}" destId="{93D27161-F5AC-4D81-80A9-BA86517A8A1F}" srcOrd="0" destOrd="0" presId="urn:microsoft.com/office/officeart/2005/8/layout/architecture+Icon"/>
    <dgm:cxn modelId="{6617A6E9-5979-49F6-B9DD-15C0540763FE}" srcId="{88199FD5-8B07-4EE8-91B6-06183DE0D6F9}" destId="{5C948296-303F-4E2A-90E9-EFFEFF67078C}" srcOrd="0" destOrd="0" parTransId="{1A2C4E99-54A6-4063-8BDB-8B1B79DF6384}" sibTransId="{70839DFA-D3D1-4F16-A68F-0F02CF14A25D}"/>
    <dgm:cxn modelId="{A1D2AD27-03FA-49D4-BAE2-09E45887D7D5}" srcId="{042B5BF1-0AE3-4AA2-AAD9-8561ACC832B2}" destId="{75666F4B-0E09-4CD2-9DEF-8D4B16745660}" srcOrd="0" destOrd="0" parTransId="{C08E092A-57AC-4AD6-B2C6-B55CE23F59F6}" sibTransId="{B8B4CF49-AEBF-491C-9B7C-89F804CDF7DF}"/>
    <dgm:cxn modelId="{4586E012-C986-46E2-BC30-9ACD52626C49}" srcId="{0FED1FE7-F0C9-4B01-897F-D94EA9A58700}" destId="{7F8DE54E-AF0E-4BFA-9415-8AE9FDF7E463}" srcOrd="1" destOrd="0" parTransId="{F06C20B4-BB63-4178-9A07-4D0542444E02}" sibTransId="{DC2447EE-F1D9-4E6A-B640-50970C74CAB1}"/>
    <dgm:cxn modelId="{32F78EF6-358C-4D1E-8CE4-DAC02FFE80E4}" type="presOf" srcId="{75666F4B-0E09-4CD2-9DEF-8D4B16745660}" destId="{412C701D-9073-4CCB-A3A3-5F87DE36A14F}" srcOrd="0" destOrd="0" presId="urn:microsoft.com/office/officeart/2005/8/layout/architecture+Icon"/>
    <dgm:cxn modelId="{4BEB2071-FC0A-4FDE-A14F-A5436BD78BAE}" type="presOf" srcId="{0FED1FE7-F0C9-4B01-897F-D94EA9A58700}" destId="{5FAF3A6F-096A-4AA5-826F-55F29C5C9B13}" srcOrd="0" destOrd="0" presId="urn:microsoft.com/office/officeart/2005/8/layout/architecture+Icon"/>
    <dgm:cxn modelId="{FCD1A838-6C01-4136-86B2-0FC48C3E77B9}" type="presOf" srcId="{C048C2B9-9C17-424D-8C45-1949043D2CAB}" destId="{ED10699E-4DAE-4664-AA02-2AA689C81B45}" srcOrd="0" destOrd="0" presId="urn:microsoft.com/office/officeart/2005/8/layout/architecture+Icon"/>
    <dgm:cxn modelId="{CB4CFC28-4F45-4EDF-992C-9EDE9D941BBA}" type="presOf" srcId="{4A866CAA-A1AC-4EFD-8F5B-E526C513FD3E}" destId="{B85551AE-8E58-4A18-9B3B-B8F1FFDC377C}" srcOrd="0" destOrd="0" presId="urn:microsoft.com/office/officeart/2005/8/layout/architecture+Icon"/>
    <dgm:cxn modelId="{18A74979-A4D6-40DD-909E-CB784D580924}" type="presOf" srcId="{0D7251BA-50B5-464D-BBB9-238DB8E7B973}" destId="{2E3CFCBD-0F4D-4E84-8EF7-D441538EF878}" srcOrd="0" destOrd="0" presId="urn:microsoft.com/office/officeart/2005/8/layout/architecture+Icon"/>
    <dgm:cxn modelId="{5D5FCDD8-EC08-4CD4-A061-5DECDCAE7462}" srcId="{629248C5-3C04-4FDE-A482-D30C67415171}" destId="{4A866CAA-A1AC-4EFD-8F5B-E526C513FD3E}" srcOrd="0" destOrd="0" parTransId="{573DF64B-5E17-4AB5-8839-1E96C934A300}" sibTransId="{4E3CBBA1-8E42-49CB-B98D-4866E4C0B70F}"/>
    <dgm:cxn modelId="{0B813133-4A5E-45EB-8984-77127DE8090F}" type="presOf" srcId="{BA0E5F56-344E-41D3-8AB9-D7B7F3C8538F}" destId="{0F39C665-854F-440B-821E-4BB26DF9451C}" srcOrd="0" destOrd="0" presId="urn:microsoft.com/office/officeart/2005/8/layout/architecture+Icon"/>
    <dgm:cxn modelId="{59DA5CF8-2FD7-4D95-834F-2E76BE888229}" srcId="{0FED1FE7-F0C9-4B01-897F-D94EA9A58700}" destId="{88199FD5-8B07-4EE8-91B6-06183DE0D6F9}" srcOrd="2" destOrd="0" parTransId="{F4FCCB44-C1D1-4297-BFE8-5D5BFD6B2589}" sibTransId="{1CA0430F-F3F3-43DD-864A-95A317517D44}"/>
    <dgm:cxn modelId="{A92B7F4E-B634-4C1C-BD07-CEB12804AAA5}" type="presParOf" srcId="{5FAF3A6F-096A-4AA5-826F-55F29C5C9B13}" destId="{0FDAB860-6047-485A-B25F-426C8643EADC}" srcOrd="0" destOrd="0" presId="urn:microsoft.com/office/officeart/2005/8/layout/architecture+Icon"/>
    <dgm:cxn modelId="{201960BB-6628-439A-BBB0-F28C9D191C52}" type="presParOf" srcId="{0FDAB860-6047-485A-B25F-426C8643EADC}" destId="{93D27161-F5AC-4D81-80A9-BA86517A8A1F}" srcOrd="0" destOrd="0" presId="urn:microsoft.com/office/officeart/2005/8/layout/architecture+Icon"/>
    <dgm:cxn modelId="{63059439-8F54-4C85-8D45-797784DCC254}" type="presParOf" srcId="{0FDAB860-6047-485A-B25F-426C8643EADC}" destId="{0DAC55A3-C022-43A9-B0A2-61FDA5C5464D}" srcOrd="1" destOrd="0" presId="urn:microsoft.com/office/officeart/2005/8/layout/architecture+Icon"/>
    <dgm:cxn modelId="{615BF572-4192-4052-BD36-ADE1BDBEF61C}" type="presParOf" srcId="{0FDAB860-6047-485A-B25F-426C8643EADC}" destId="{464CE6A5-9F9B-498D-9B24-8EFF3D6B4820}" srcOrd="2" destOrd="0" presId="urn:microsoft.com/office/officeart/2005/8/layout/architecture+Icon"/>
    <dgm:cxn modelId="{3FBF0D74-8B26-4357-B03F-083B473F9D42}" type="presParOf" srcId="{464CE6A5-9F9B-498D-9B24-8EFF3D6B4820}" destId="{A58B9EC6-D068-45D4-8666-56018BD49338}" srcOrd="0" destOrd="0" presId="urn:microsoft.com/office/officeart/2005/8/layout/architecture+Icon"/>
    <dgm:cxn modelId="{57D854D9-3D62-4365-888E-787AEF74C477}" type="presParOf" srcId="{A58B9EC6-D068-45D4-8666-56018BD49338}" destId="{3B8461AE-9BC2-4E73-8146-C519E804E03C}" srcOrd="0" destOrd="0" presId="urn:microsoft.com/office/officeart/2005/8/layout/architecture+Icon"/>
    <dgm:cxn modelId="{BEAE3395-15E0-4122-B46D-3756B0231B60}" type="presParOf" srcId="{A58B9EC6-D068-45D4-8666-56018BD49338}" destId="{EAB698A2-C840-42FF-AFF6-373791D6386A}" srcOrd="1" destOrd="0" presId="urn:microsoft.com/office/officeart/2005/8/layout/architecture+Icon"/>
    <dgm:cxn modelId="{E817AAE4-3BFB-4B40-90D8-7CA9FA8FF2F1}" type="presParOf" srcId="{A58B9EC6-D068-45D4-8666-56018BD49338}" destId="{31599F77-5F6E-4AB8-93E3-F75186632B0B}" srcOrd="2" destOrd="0" presId="urn:microsoft.com/office/officeart/2005/8/layout/architecture+Icon"/>
    <dgm:cxn modelId="{9F0BB284-DF2D-4C8B-A523-D0BE483839A0}" type="presParOf" srcId="{31599F77-5F6E-4AB8-93E3-F75186632B0B}" destId="{B964950A-2672-402A-9C20-8A74325F0866}" srcOrd="0" destOrd="0" presId="urn:microsoft.com/office/officeart/2005/8/layout/architecture+Icon"/>
    <dgm:cxn modelId="{76214B91-CF8F-4866-8416-7D748CC5D57F}" type="presParOf" srcId="{B964950A-2672-402A-9C20-8A74325F0866}" destId="{412C701D-9073-4CCB-A3A3-5F87DE36A14F}" srcOrd="0" destOrd="0" presId="urn:microsoft.com/office/officeart/2005/8/layout/architecture+Icon"/>
    <dgm:cxn modelId="{832A855E-4699-4876-85FB-6B4397A363D3}" type="presParOf" srcId="{B964950A-2672-402A-9C20-8A74325F0866}" destId="{F3795EEE-B0DE-48D8-BAEB-B2F7CD2A27B7}" srcOrd="1" destOrd="0" presId="urn:microsoft.com/office/officeart/2005/8/layout/architecture+Icon"/>
    <dgm:cxn modelId="{4FA11F96-5565-4F84-AA59-DD138E938B6F}" type="presParOf" srcId="{B964950A-2672-402A-9C20-8A74325F0866}" destId="{10A4B010-EF71-4190-B3BA-4FD2A5E6DDEC}" srcOrd="2" destOrd="0" presId="urn:microsoft.com/office/officeart/2005/8/layout/architecture+Icon"/>
    <dgm:cxn modelId="{678963EC-67EF-45EC-B191-D9E8A7690903}" type="presParOf" srcId="{10A4B010-EF71-4190-B3BA-4FD2A5E6DDEC}" destId="{F5740165-C84A-422B-8B2D-C1686B593C0C}" srcOrd="0" destOrd="0" presId="urn:microsoft.com/office/officeart/2005/8/layout/architecture+Icon"/>
    <dgm:cxn modelId="{26DBEBA4-14E8-4C35-8708-410ADB32A14F}" type="presParOf" srcId="{F5740165-C84A-422B-8B2D-C1686B593C0C}" destId="{77602150-C59D-46EC-BCFF-FAD3DC37EBD1}" srcOrd="0" destOrd="0" presId="urn:microsoft.com/office/officeart/2005/8/layout/architecture+Icon"/>
    <dgm:cxn modelId="{CB976918-2BFA-4DE5-8262-4C2832A017EC}" type="presParOf" srcId="{F5740165-C84A-422B-8B2D-C1686B593C0C}" destId="{D3198899-04EE-4155-A98A-73CA9931A739}" srcOrd="1" destOrd="0" presId="urn:microsoft.com/office/officeart/2005/8/layout/architecture+Icon"/>
    <dgm:cxn modelId="{504BA319-2AC1-4F5C-AE09-89F85663752F}" type="presParOf" srcId="{5FAF3A6F-096A-4AA5-826F-55F29C5C9B13}" destId="{CF0B9BDF-52B2-4668-A663-7C8A7A532309}" srcOrd="1" destOrd="0" presId="urn:microsoft.com/office/officeart/2005/8/layout/architecture+Icon"/>
    <dgm:cxn modelId="{EBAE2ACD-6C57-445F-9BE8-1889279C1474}" type="presParOf" srcId="{5FAF3A6F-096A-4AA5-826F-55F29C5C9B13}" destId="{81CA0807-4A8A-4968-9728-3C267C41715B}" srcOrd="2" destOrd="0" presId="urn:microsoft.com/office/officeart/2005/8/layout/architecture+Icon"/>
    <dgm:cxn modelId="{AA3BAD11-4AE3-44DA-AB06-FCD026071CED}" type="presParOf" srcId="{81CA0807-4A8A-4968-9728-3C267C41715B}" destId="{1917A408-2E78-4035-8A5C-F91BAF6AB2CF}" srcOrd="0" destOrd="0" presId="urn:microsoft.com/office/officeart/2005/8/layout/architecture+Icon"/>
    <dgm:cxn modelId="{FCAA37D7-0EA8-4365-913C-4BF1F4E6B70C}" type="presParOf" srcId="{81CA0807-4A8A-4968-9728-3C267C41715B}" destId="{584E786D-0371-4CC0-8967-11AE32FA6B7F}" srcOrd="1" destOrd="0" presId="urn:microsoft.com/office/officeart/2005/8/layout/architecture+Icon"/>
    <dgm:cxn modelId="{AF34A450-54D6-4BED-92A2-2DAC18A48731}" type="presParOf" srcId="{81CA0807-4A8A-4968-9728-3C267C41715B}" destId="{85D7B8D1-AFAA-4886-B823-7022D6E10420}" srcOrd="2" destOrd="0" presId="urn:microsoft.com/office/officeart/2005/8/layout/architecture+Icon"/>
    <dgm:cxn modelId="{2B9F785C-0E00-4884-869F-F9C98028689A}" type="presParOf" srcId="{85D7B8D1-AFAA-4886-B823-7022D6E10420}" destId="{331BF122-9B48-45BB-AF25-736664A74150}" srcOrd="0" destOrd="0" presId="urn:microsoft.com/office/officeart/2005/8/layout/architecture+Icon"/>
    <dgm:cxn modelId="{0E638A7E-62B3-419B-A4AE-844481223B30}" type="presParOf" srcId="{331BF122-9B48-45BB-AF25-736664A74150}" destId="{ED10699E-4DAE-4664-AA02-2AA689C81B45}" srcOrd="0" destOrd="0" presId="urn:microsoft.com/office/officeart/2005/8/layout/architecture+Icon"/>
    <dgm:cxn modelId="{3F22D4B1-A508-4023-8E50-380CFFA5AE51}" type="presParOf" srcId="{331BF122-9B48-45BB-AF25-736664A74150}" destId="{AF1777E4-A14B-4B31-8A41-F6C72AC7C217}" srcOrd="1" destOrd="0" presId="urn:microsoft.com/office/officeart/2005/8/layout/architecture+Icon"/>
    <dgm:cxn modelId="{9436848E-0849-4058-BA2E-E721ED8B2253}" type="presParOf" srcId="{5FAF3A6F-096A-4AA5-826F-55F29C5C9B13}" destId="{720E99B2-F4E3-4CCA-B7AC-69B6676BCCD2}" srcOrd="3" destOrd="0" presId="urn:microsoft.com/office/officeart/2005/8/layout/architecture+Icon"/>
    <dgm:cxn modelId="{748A582F-AB1B-4ED1-BC5A-DA6FF3F5A573}" type="presParOf" srcId="{5FAF3A6F-096A-4AA5-826F-55F29C5C9B13}" destId="{8B214893-C481-403C-A4F0-7FAFE4A48128}" srcOrd="4" destOrd="0" presId="urn:microsoft.com/office/officeart/2005/8/layout/architecture+Icon"/>
    <dgm:cxn modelId="{8E1BA56F-A02E-429B-A21F-5A9313142663}" type="presParOf" srcId="{8B214893-C481-403C-A4F0-7FAFE4A48128}" destId="{97480260-74AD-40C0-A4B6-F6118CAE42EF}" srcOrd="0" destOrd="0" presId="urn:microsoft.com/office/officeart/2005/8/layout/architecture+Icon"/>
    <dgm:cxn modelId="{BDA714DD-58EA-4558-A30B-B233820E663C}" type="presParOf" srcId="{8B214893-C481-403C-A4F0-7FAFE4A48128}" destId="{D5E2C2BB-C169-43E8-8821-924F0878B41E}" srcOrd="1" destOrd="0" presId="urn:microsoft.com/office/officeart/2005/8/layout/architecture+Icon"/>
    <dgm:cxn modelId="{C243E4EE-7C4F-4751-B0DF-B653CB441635}" type="presParOf" srcId="{8B214893-C481-403C-A4F0-7FAFE4A48128}" destId="{63F0689C-1EF9-47B2-B472-094066B802E8}" srcOrd="2" destOrd="0" presId="urn:microsoft.com/office/officeart/2005/8/layout/architecture+Icon"/>
    <dgm:cxn modelId="{804ED3A1-B582-4B17-AE7F-F7565BA5381A}" type="presParOf" srcId="{63F0689C-1EF9-47B2-B472-094066B802E8}" destId="{82ED828E-B53A-4580-B087-BA0BD33E1E4A}" srcOrd="0" destOrd="0" presId="urn:microsoft.com/office/officeart/2005/8/layout/architecture+Icon"/>
    <dgm:cxn modelId="{1AEB5F5A-053A-4B7F-A5B6-26157ADEDB16}" type="presParOf" srcId="{82ED828E-B53A-4580-B087-BA0BD33E1E4A}" destId="{8D71BA58-EB0A-4950-9F01-ACBE867DC659}" srcOrd="0" destOrd="0" presId="urn:microsoft.com/office/officeart/2005/8/layout/architecture+Icon"/>
    <dgm:cxn modelId="{BF815C88-64C1-491B-9AF1-8AC233CCC427}" type="presParOf" srcId="{82ED828E-B53A-4580-B087-BA0BD33E1E4A}" destId="{51AEB2C0-B4EA-4C7E-9C3F-FE59D1DDFE87}" srcOrd="1" destOrd="0" presId="urn:microsoft.com/office/officeart/2005/8/layout/architecture+Icon"/>
    <dgm:cxn modelId="{2D6336A5-6ADD-4959-868B-D201ADC9644B}" type="presParOf" srcId="{82ED828E-B53A-4580-B087-BA0BD33E1E4A}" destId="{55D181FB-1735-46D1-8751-02D27921D416}" srcOrd="2" destOrd="0" presId="urn:microsoft.com/office/officeart/2005/8/layout/architecture+Icon"/>
    <dgm:cxn modelId="{E9E35532-D8CD-4959-A37D-D9E02DECBCEE}" type="presParOf" srcId="{55D181FB-1735-46D1-8751-02D27921D416}" destId="{DBBFA01F-3716-4FB4-8CF0-B7B5977CD35F}" srcOrd="0" destOrd="0" presId="urn:microsoft.com/office/officeart/2005/8/layout/architecture+Icon"/>
    <dgm:cxn modelId="{340B30F1-0BD0-4F63-B6ED-4CA77254504D}" type="presParOf" srcId="{DBBFA01F-3716-4FB4-8CF0-B7B5977CD35F}" destId="{EE103B92-8B85-46C1-8C46-5549D3019E0D}" srcOrd="0" destOrd="0" presId="urn:microsoft.com/office/officeart/2005/8/layout/architecture+Icon"/>
    <dgm:cxn modelId="{C865AE9B-FD7A-4858-B6F2-1575BD287E33}" type="presParOf" srcId="{DBBFA01F-3716-4FB4-8CF0-B7B5977CD35F}" destId="{A0CA74D5-9AA3-4525-97A6-9A09A72FB2A0}" srcOrd="1" destOrd="0" presId="urn:microsoft.com/office/officeart/2005/8/layout/architecture+Icon"/>
    <dgm:cxn modelId="{66B4FC73-EB9C-4845-8CB1-F27786028175}" type="presParOf" srcId="{55D181FB-1735-46D1-8751-02D27921D416}" destId="{4A206D4B-E6AB-48BF-808A-9437509FE18C}" srcOrd="1" destOrd="0" presId="urn:microsoft.com/office/officeart/2005/8/layout/architecture+Icon"/>
    <dgm:cxn modelId="{0C67CFC0-BEB9-4A65-9D6D-8CFB319FE0AC}" type="presParOf" srcId="{55D181FB-1735-46D1-8751-02D27921D416}" destId="{53A46D89-7BA8-4D49-9338-BA2A968EC08B}" srcOrd="2" destOrd="0" presId="urn:microsoft.com/office/officeart/2005/8/layout/architecture+Icon"/>
    <dgm:cxn modelId="{7FDCB4E6-1384-4AEE-B3C2-EB7D97EC5121}" type="presParOf" srcId="{53A46D89-7BA8-4D49-9338-BA2A968EC08B}" destId="{0F39C665-854F-440B-821E-4BB26DF9451C}" srcOrd="0" destOrd="0" presId="urn:microsoft.com/office/officeart/2005/8/layout/architecture+Icon"/>
    <dgm:cxn modelId="{87DD4509-5B63-4A90-A1EA-49752588600E}" type="presParOf" srcId="{53A46D89-7BA8-4D49-9338-BA2A968EC08B}" destId="{48D1EB84-C952-4CFF-87A2-678F0A62BEE6}" srcOrd="1" destOrd="0" presId="urn:microsoft.com/office/officeart/2005/8/layout/architecture+Icon"/>
    <dgm:cxn modelId="{AF67C7DD-8505-48B4-AF4E-B73B14863549}" type="presParOf" srcId="{53A46D89-7BA8-4D49-9338-BA2A968EC08B}" destId="{8428A3BF-5839-42DD-B162-CA837DBA502C}" srcOrd="2" destOrd="0" presId="urn:microsoft.com/office/officeart/2005/8/layout/architecture+Icon"/>
    <dgm:cxn modelId="{84951782-64AD-48A7-AAF1-AD1ABBB33F19}" type="presParOf" srcId="{8428A3BF-5839-42DD-B162-CA837DBA502C}" destId="{6421241B-6AB9-4865-B552-BA33D2ED0390}" srcOrd="0" destOrd="0" presId="urn:microsoft.com/office/officeart/2005/8/layout/architecture+Icon"/>
    <dgm:cxn modelId="{81009DC0-863B-4526-A3E3-FDF39E4A72B9}" type="presParOf" srcId="{6421241B-6AB9-4865-B552-BA33D2ED0390}" destId="{D647A389-525B-4B9C-A703-37C470932895}" srcOrd="0" destOrd="0" presId="urn:microsoft.com/office/officeart/2005/8/layout/architecture+Icon"/>
    <dgm:cxn modelId="{469E0584-1CC8-4E9A-BEA4-5787813BBA3B}" type="presParOf" srcId="{6421241B-6AB9-4865-B552-BA33D2ED0390}" destId="{C7FFD7C1-4A72-4471-8C13-19FD0DE28CE1}" srcOrd="1" destOrd="0" presId="urn:microsoft.com/office/officeart/2005/8/layout/architecture+Icon"/>
    <dgm:cxn modelId="{FE45E291-DA6A-4837-AF7A-DBA171B995C9}" type="presParOf" srcId="{5FAF3A6F-096A-4AA5-826F-55F29C5C9B13}" destId="{C649ED26-90C2-43BD-93B6-B43707518A6F}" srcOrd="5" destOrd="0" presId="urn:microsoft.com/office/officeart/2005/8/layout/architecture+Icon"/>
    <dgm:cxn modelId="{71F06CA0-1DA8-4A05-8FE4-9447BE2E491D}" type="presParOf" srcId="{5FAF3A6F-096A-4AA5-826F-55F29C5C9B13}" destId="{49989834-C5E1-4017-9A2C-CC26F5FDA670}" srcOrd="6" destOrd="0" presId="urn:microsoft.com/office/officeart/2005/8/layout/architecture+Icon"/>
    <dgm:cxn modelId="{E3122C77-32AD-4F1C-9219-AE68DF9F4AF5}" type="presParOf" srcId="{49989834-C5E1-4017-9A2C-CC26F5FDA670}" destId="{88F476D6-1A20-49B6-89AA-52672F7423DE}" srcOrd="0" destOrd="0" presId="urn:microsoft.com/office/officeart/2005/8/layout/architecture+Icon"/>
    <dgm:cxn modelId="{C031DCBA-8DE3-4033-9585-81A41A898294}" type="presParOf" srcId="{49989834-C5E1-4017-9A2C-CC26F5FDA670}" destId="{53F448AA-B837-4480-9501-AB2A7B80446B}" srcOrd="1" destOrd="0" presId="urn:microsoft.com/office/officeart/2005/8/layout/architecture+Icon"/>
    <dgm:cxn modelId="{63EA8E75-F5A9-48E7-BEFB-11876A451ECA}" type="presParOf" srcId="{49989834-C5E1-4017-9A2C-CC26F5FDA670}" destId="{0A7B1CFB-CA12-48C1-9486-405A95F6FE73}" srcOrd="2" destOrd="0" presId="urn:microsoft.com/office/officeart/2005/8/layout/architecture+Icon"/>
    <dgm:cxn modelId="{619292C2-6CB9-451F-B919-C39C2428C200}" type="presParOf" srcId="{0A7B1CFB-CA12-48C1-9486-405A95F6FE73}" destId="{F8E3E91F-954D-4D4B-A2BD-5E37FAC3659F}" srcOrd="0" destOrd="0" presId="urn:microsoft.com/office/officeart/2005/8/layout/architecture+Icon"/>
    <dgm:cxn modelId="{5A162FF4-530D-4906-95FB-E4B4F8C6B4E8}" type="presParOf" srcId="{F8E3E91F-954D-4D4B-A2BD-5E37FAC3659F}" destId="{2E3CFCBD-0F4D-4E84-8EF7-D441538EF878}" srcOrd="0" destOrd="0" presId="urn:microsoft.com/office/officeart/2005/8/layout/architecture+Icon"/>
    <dgm:cxn modelId="{E8B9558B-C2E5-470E-89BE-CC52FE01889D}" type="presParOf" srcId="{F8E3E91F-954D-4D4B-A2BD-5E37FAC3659F}" destId="{09159240-79A5-4E84-B606-887EAC3BC6EB}" srcOrd="1" destOrd="0" presId="urn:microsoft.com/office/officeart/2005/8/layout/architecture+Icon"/>
    <dgm:cxn modelId="{090DE2BF-6BDF-41DE-8C4A-45618B2CC310}" type="presParOf" srcId="{F8E3E91F-954D-4D4B-A2BD-5E37FAC3659F}" destId="{F47C8FD6-F9CF-402E-A721-DFD963B714A7}" srcOrd="2" destOrd="0" presId="urn:microsoft.com/office/officeart/2005/8/layout/architecture+Icon"/>
    <dgm:cxn modelId="{37CD1E02-B6C7-4405-9ADD-F6DC50C5DD82}" type="presParOf" srcId="{F47C8FD6-F9CF-402E-A721-DFD963B714A7}" destId="{BD78C24E-6232-45A9-B442-29E649598BA3}" srcOrd="0" destOrd="0" presId="urn:microsoft.com/office/officeart/2005/8/layout/architecture+Icon"/>
    <dgm:cxn modelId="{9B69FBA8-A465-4580-AD3C-04E6CB1A1625}" type="presParOf" srcId="{BD78C24E-6232-45A9-B442-29E649598BA3}" destId="{5A05D96E-12EB-476D-B9AC-27AE81CA8E70}" srcOrd="0" destOrd="0" presId="urn:microsoft.com/office/officeart/2005/8/layout/architecture+Icon"/>
    <dgm:cxn modelId="{59FC5D2F-3507-4860-9F6E-F047C5BA1901}" type="presParOf" srcId="{BD78C24E-6232-45A9-B442-29E649598BA3}" destId="{2C3E1B08-79AF-4A01-94E1-A4BF253945E2}" srcOrd="1" destOrd="0" presId="urn:microsoft.com/office/officeart/2005/8/layout/architecture+Icon"/>
    <dgm:cxn modelId="{72BFBB10-6FE6-4E9F-8CA5-A5AD85EC6BE5}" type="presParOf" srcId="{BD78C24E-6232-45A9-B442-29E649598BA3}" destId="{DC06BDFE-C6DA-4AEE-8FD0-77F5C0E0823A}" srcOrd="2" destOrd="0" presId="urn:microsoft.com/office/officeart/2005/8/layout/architecture+Icon"/>
    <dgm:cxn modelId="{1CD0F83A-D793-41D1-A09B-34356FBBC226}" type="presParOf" srcId="{DC06BDFE-C6DA-4AEE-8FD0-77F5C0E0823A}" destId="{58BD5250-A427-47B8-9561-3E9A3CD12AF3}" srcOrd="0" destOrd="0" presId="urn:microsoft.com/office/officeart/2005/8/layout/architecture+Icon"/>
    <dgm:cxn modelId="{A6C93238-C27C-4EC6-B4FB-24DF72820E86}" type="presParOf" srcId="{58BD5250-A427-47B8-9561-3E9A3CD12AF3}" destId="{B85551AE-8E58-4A18-9B3B-B8F1FFDC377C}" srcOrd="0" destOrd="0" presId="urn:microsoft.com/office/officeart/2005/8/layout/architecture+Icon"/>
    <dgm:cxn modelId="{18E4849F-23D4-4FAE-A57C-02969FCFBACF}" type="presParOf" srcId="{58BD5250-A427-47B8-9561-3E9A3CD12AF3}" destId="{BE112DC8-7D2B-42AF-BD2B-2AA3EB85CA7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D1FE7-F0C9-4B01-897F-D94EA9A5870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48C2B9-9C17-424D-8C45-1949043D2CAB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Anonymous methods</a:t>
          </a:r>
          <a:endParaRPr lang="ru-RU" b="1" dirty="0"/>
        </a:p>
      </dgm:t>
    </dgm:pt>
    <dgm:pt modelId="{F2A4656A-ACD9-429B-BF3D-97E9DE0F18B2}" type="parTrans" cxnId="{8AD88E47-4B11-4E14-9CD9-E4B5CF16A78F}">
      <dgm:prSet/>
      <dgm:spPr/>
      <dgm:t>
        <a:bodyPr/>
        <a:lstStyle/>
        <a:p>
          <a:endParaRPr lang="ru-RU"/>
        </a:p>
      </dgm:t>
    </dgm:pt>
    <dgm:pt modelId="{E449D80A-761C-4182-ABDA-AFDE749E0B5B}" type="sibTrans" cxnId="{8AD88E47-4B11-4E14-9CD9-E4B5CF16A78F}">
      <dgm:prSet/>
      <dgm:spPr/>
      <dgm:t>
        <a:bodyPr/>
        <a:lstStyle/>
        <a:p>
          <a:endParaRPr lang="ru-RU"/>
        </a:p>
      </dgm:t>
    </dgm:pt>
    <dgm:pt modelId="{97E3E6BE-D3EB-430F-8F21-39505E47B8EE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Local type inference</a:t>
          </a:r>
          <a:endParaRPr lang="ru-RU" sz="2000" b="1" dirty="0"/>
        </a:p>
      </dgm:t>
    </dgm:pt>
    <dgm:pt modelId="{91BD002C-5E33-4146-A5CE-4B198392089F}" type="parTrans" cxnId="{CA055C33-32B9-4EC2-A45B-623593A93E83}">
      <dgm:prSet/>
      <dgm:spPr/>
      <dgm:t>
        <a:bodyPr/>
        <a:lstStyle/>
        <a:p>
          <a:endParaRPr lang="ru-RU"/>
        </a:p>
      </dgm:t>
    </dgm:pt>
    <dgm:pt modelId="{136F97DD-214F-44B6-BE34-45FA1CAC8742}" type="sibTrans" cxnId="{CA055C33-32B9-4EC2-A45B-623593A93E83}">
      <dgm:prSet/>
      <dgm:spPr/>
      <dgm:t>
        <a:bodyPr/>
        <a:lstStyle/>
        <a:p>
          <a:endParaRPr lang="ru-RU"/>
        </a:p>
      </dgm:t>
    </dgm:pt>
    <dgm:pt modelId="{BA0E5F56-344E-41D3-8AB9-D7B7F3C8538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Lambda expressions</a:t>
          </a:r>
          <a:endParaRPr lang="ru-RU" sz="2000" b="1" dirty="0"/>
        </a:p>
      </dgm:t>
    </dgm:pt>
    <dgm:pt modelId="{AB855A25-7E75-4974-BF7D-1A300417E03E}" type="parTrans" cxnId="{628267E5-0776-4C12-9E44-D2BF9035587A}">
      <dgm:prSet/>
      <dgm:spPr/>
      <dgm:t>
        <a:bodyPr/>
        <a:lstStyle/>
        <a:p>
          <a:endParaRPr lang="ru-RU"/>
        </a:p>
      </dgm:t>
    </dgm:pt>
    <dgm:pt modelId="{386FE7F3-BBD3-4AF3-9071-ECB20667F6D2}" type="sibTrans" cxnId="{628267E5-0776-4C12-9E44-D2BF9035587A}">
      <dgm:prSet/>
      <dgm:spPr/>
      <dgm:t>
        <a:bodyPr/>
        <a:lstStyle/>
        <a:p>
          <a:endParaRPr lang="ru-RU"/>
        </a:p>
      </dgm:t>
    </dgm:pt>
    <dgm:pt modelId="{0727D655-B26A-4667-8E0F-71B6ABED1BFA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LINQ</a:t>
          </a:r>
          <a:endParaRPr lang="ru-RU" sz="2000" b="1" dirty="0"/>
        </a:p>
      </dgm:t>
    </dgm:pt>
    <dgm:pt modelId="{9BB988AA-7861-4FF7-8AE5-EC979BDD7DEA}" type="parTrans" cxnId="{67FCE900-38C8-4D97-97B3-6CB4D77EED31}">
      <dgm:prSet/>
      <dgm:spPr/>
      <dgm:t>
        <a:bodyPr/>
        <a:lstStyle/>
        <a:p>
          <a:endParaRPr lang="ru-RU"/>
        </a:p>
      </dgm:t>
    </dgm:pt>
    <dgm:pt modelId="{3481D39D-D856-4976-A4B9-DCDD94AE3AA6}" type="sibTrans" cxnId="{67FCE900-38C8-4D97-97B3-6CB4D77EED31}">
      <dgm:prSet/>
      <dgm:spPr/>
      <dgm:t>
        <a:bodyPr/>
        <a:lstStyle/>
        <a:p>
          <a:endParaRPr lang="ru-RU"/>
        </a:p>
      </dgm:t>
    </dgm:pt>
    <dgm:pt modelId="{88199FD5-8B07-4EE8-91B6-06183DE0D6F9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3.0</a:t>
          </a:r>
          <a:endParaRPr lang="ru-RU" sz="3200" dirty="0"/>
        </a:p>
      </dgm:t>
    </dgm:pt>
    <dgm:pt modelId="{F4FCCB44-C1D1-4297-BFE8-5D5BFD6B2589}" type="parTrans" cxnId="{59DA5CF8-2FD7-4D95-834F-2E76BE888229}">
      <dgm:prSet/>
      <dgm:spPr/>
      <dgm:t>
        <a:bodyPr/>
        <a:lstStyle/>
        <a:p>
          <a:endParaRPr lang="ru-RU"/>
        </a:p>
      </dgm:t>
    </dgm:pt>
    <dgm:pt modelId="{1CA0430F-F3F3-43DD-864A-95A317517D44}" type="sibTrans" cxnId="{59DA5CF8-2FD7-4D95-834F-2E76BE888229}">
      <dgm:prSet/>
      <dgm:spPr/>
      <dgm:t>
        <a:bodyPr/>
        <a:lstStyle/>
        <a:p>
          <a:endParaRPr lang="ru-RU"/>
        </a:p>
      </dgm:t>
    </dgm:pt>
    <dgm:pt modelId="{EB5B4BEB-A360-4817-B3C4-44E956F0CFF4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0" dirty="0" smtClean="0"/>
            <a:t>4.0</a:t>
          </a:r>
          <a:endParaRPr lang="ru-RU" sz="3200" b="0" dirty="0"/>
        </a:p>
      </dgm:t>
    </dgm:pt>
    <dgm:pt modelId="{CF085AFA-7D10-4C8C-9A4D-D73E37E0C567}" type="parTrans" cxnId="{FF5410E7-FDCB-4BFC-A654-CE6C6CFDF127}">
      <dgm:prSet/>
      <dgm:spPr/>
      <dgm:t>
        <a:bodyPr/>
        <a:lstStyle/>
        <a:p>
          <a:endParaRPr lang="ru-RU"/>
        </a:p>
      </dgm:t>
    </dgm:pt>
    <dgm:pt modelId="{267F0806-885D-46CD-8371-E47CAB275C50}" type="sibTrans" cxnId="{FF5410E7-FDCB-4BFC-A654-CE6C6CFDF127}">
      <dgm:prSet/>
      <dgm:spPr/>
      <dgm:t>
        <a:bodyPr/>
        <a:lstStyle/>
        <a:p>
          <a:endParaRPr lang="ru-RU"/>
        </a:p>
      </dgm:t>
    </dgm:pt>
    <dgm:pt modelId="{FA18F9B8-F8B8-40AE-87D0-87D25C8D1163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3200" dirty="0" smtClean="0"/>
            <a:t>2.0</a:t>
          </a:r>
          <a:endParaRPr lang="ru-RU" sz="3200" dirty="0"/>
        </a:p>
      </dgm:t>
    </dgm:pt>
    <dgm:pt modelId="{A1EDE553-7CCC-4F98-8223-0061036CB26A}" type="parTrans" cxnId="{57851AA1-C1D2-46C1-85C2-C06B730B11FF}">
      <dgm:prSet/>
      <dgm:spPr/>
      <dgm:t>
        <a:bodyPr/>
        <a:lstStyle/>
        <a:p>
          <a:endParaRPr lang="ru-RU"/>
        </a:p>
      </dgm:t>
    </dgm:pt>
    <dgm:pt modelId="{D927B97B-385E-4A70-8C13-0CC42149F0D0}" type="sibTrans" cxnId="{57851AA1-C1D2-46C1-85C2-C06B730B11FF}">
      <dgm:prSet/>
      <dgm:spPr/>
      <dgm:t>
        <a:bodyPr/>
        <a:lstStyle/>
        <a:p>
          <a:endParaRPr lang="ru-RU"/>
        </a:p>
      </dgm:t>
    </dgm:pt>
    <dgm:pt modelId="{60FF0436-84F5-4AF4-92F5-BDCFCE2A7D52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5.0</a:t>
          </a:r>
          <a:endParaRPr lang="ru-RU" sz="3200" b="1" dirty="0"/>
        </a:p>
      </dgm:t>
    </dgm:pt>
    <dgm:pt modelId="{6A51DBCC-3895-4AC2-8704-A402714FD8AC}" type="parTrans" cxnId="{6520D06E-FF0D-472B-BC68-2A04A5C8603B}">
      <dgm:prSet/>
      <dgm:spPr/>
      <dgm:t>
        <a:bodyPr/>
        <a:lstStyle/>
        <a:p>
          <a:endParaRPr lang="ru-RU"/>
        </a:p>
      </dgm:t>
    </dgm:pt>
    <dgm:pt modelId="{8EF59447-AECD-49A9-B01D-9CE216EC44DD}" type="sibTrans" cxnId="{6520D06E-FF0D-472B-BC68-2A04A5C8603B}">
      <dgm:prSet/>
      <dgm:spPr/>
      <dgm:t>
        <a:bodyPr/>
        <a:lstStyle/>
        <a:p>
          <a:endParaRPr lang="ru-RU"/>
        </a:p>
      </dgm:t>
    </dgm:pt>
    <dgm:pt modelId="{51468E81-B963-42DB-B410-C3AF75F4F5AA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Iterators</a:t>
          </a:r>
          <a:endParaRPr lang="ru-RU" b="1" dirty="0"/>
        </a:p>
      </dgm:t>
    </dgm:pt>
    <dgm:pt modelId="{D471E2D8-F5F6-4838-BBA0-5C7CBB0C21FA}" type="parTrans" cxnId="{C86B5ED7-BE17-423A-802B-B739F9EBCA8D}">
      <dgm:prSet/>
      <dgm:spPr/>
      <dgm:t>
        <a:bodyPr/>
        <a:lstStyle/>
        <a:p>
          <a:endParaRPr lang="ru-RU"/>
        </a:p>
      </dgm:t>
    </dgm:pt>
    <dgm:pt modelId="{9D897FC5-BF87-4F37-AFFF-CBA47034177B}" type="sibTrans" cxnId="{C86B5ED7-BE17-423A-802B-B739F9EBCA8D}">
      <dgm:prSet/>
      <dgm:spPr/>
      <dgm:t>
        <a:bodyPr/>
        <a:lstStyle/>
        <a:p>
          <a:endParaRPr lang="ru-RU"/>
        </a:p>
      </dgm:t>
    </dgm:pt>
    <dgm:pt modelId="{D5D8BC75-3F34-4353-940C-7AF2A15C9439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Generics</a:t>
          </a:r>
          <a:endParaRPr lang="ru-RU" b="1" dirty="0"/>
        </a:p>
      </dgm:t>
    </dgm:pt>
    <dgm:pt modelId="{BD99AA31-4893-4C76-B25B-32F727B9363D}" type="parTrans" cxnId="{5EA54116-C0A1-4CDB-AAC3-6651B581F25C}">
      <dgm:prSet/>
      <dgm:spPr/>
      <dgm:t>
        <a:bodyPr/>
        <a:lstStyle/>
        <a:p>
          <a:endParaRPr lang="ru-RU"/>
        </a:p>
      </dgm:t>
    </dgm:pt>
    <dgm:pt modelId="{13D804AB-8C29-4F74-A365-FD33C7C2E832}" type="sibTrans" cxnId="{5EA54116-C0A1-4CDB-AAC3-6651B581F25C}">
      <dgm:prSet/>
      <dgm:spPr/>
      <dgm:t>
        <a:bodyPr/>
        <a:lstStyle/>
        <a:p>
          <a:endParaRPr lang="ru-RU"/>
        </a:p>
      </dgm:t>
    </dgm:pt>
    <dgm:pt modelId="{FFD839E6-EB74-422B-8C13-9E08AFF001F7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Expression trees</a:t>
          </a:r>
          <a:endParaRPr lang="ru-RU" sz="2000" b="1" dirty="0"/>
        </a:p>
      </dgm:t>
    </dgm:pt>
    <dgm:pt modelId="{A01B226B-E927-4213-99BC-2471EA37CDD8}" type="parTrans" cxnId="{C2EFD268-EEA9-431A-8131-9E800A89B17A}">
      <dgm:prSet/>
      <dgm:spPr/>
      <dgm:t>
        <a:bodyPr/>
        <a:lstStyle/>
        <a:p>
          <a:endParaRPr lang="ru-RU"/>
        </a:p>
      </dgm:t>
    </dgm:pt>
    <dgm:pt modelId="{4ED5B07F-180B-494F-8798-915C857E64C0}" type="sibTrans" cxnId="{C2EFD268-EEA9-431A-8131-9E800A89B17A}">
      <dgm:prSet/>
      <dgm:spPr/>
      <dgm:t>
        <a:bodyPr/>
        <a:lstStyle/>
        <a:p>
          <a:endParaRPr lang="ru-RU"/>
        </a:p>
      </dgm:t>
    </dgm:pt>
    <dgm:pt modelId="{2387E45F-C597-424F-B796-35A6BCBF0694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err="1" smtClean="0"/>
            <a:t>Async</a:t>
          </a:r>
          <a:r>
            <a:rPr lang="en-US" sz="2000" b="1" dirty="0" smtClean="0"/>
            <a:t> / await</a:t>
          </a:r>
          <a:endParaRPr lang="ru-RU" sz="2000" b="1" dirty="0"/>
        </a:p>
      </dgm:t>
    </dgm:pt>
    <dgm:pt modelId="{7F1DFD27-318C-4E9E-823C-DEFF79AB4488}" type="parTrans" cxnId="{1D94C5A2-9F7D-46B2-B667-6508C0ABF89B}">
      <dgm:prSet/>
      <dgm:spPr/>
      <dgm:t>
        <a:bodyPr/>
        <a:lstStyle/>
        <a:p>
          <a:endParaRPr lang="ru-RU"/>
        </a:p>
      </dgm:t>
    </dgm:pt>
    <dgm:pt modelId="{032C2B71-1201-454D-976E-2372AEE95CA8}" type="sibTrans" cxnId="{1D94C5A2-9F7D-46B2-B667-6508C0ABF89B}">
      <dgm:prSet/>
      <dgm:spPr/>
      <dgm:t>
        <a:bodyPr/>
        <a:lstStyle/>
        <a:p>
          <a:endParaRPr lang="ru-RU"/>
        </a:p>
      </dgm:t>
    </dgm:pt>
    <dgm:pt modelId="{D39C9C07-1F93-4221-886E-67A9AF6E99DC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Future</a:t>
          </a:r>
          <a:endParaRPr lang="ru-RU" sz="3200" b="1" dirty="0"/>
        </a:p>
      </dgm:t>
    </dgm:pt>
    <dgm:pt modelId="{33770E1A-3996-4BA3-9D6F-55C4A35D06D0}" type="parTrans" cxnId="{32327E3F-EED9-4BB1-A603-86364AB26ADB}">
      <dgm:prSet/>
      <dgm:spPr/>
      <dgm:t>
        <a:bodyPr/>
        <a:lstStyle/>
        <a:p>
          <a:endParaRPr lang="ru-RU"/>
        </a:p>
      </dgm:t>
    </dgm:pt>
    <dgm:pt modelId="{86393DED-89D6-4002-8FE6-2338F7C21DA1}" type="sibTrans" cxnId="{32327E3F-EED9-4BB1-A603-86364AB26ADB}">
      <dgm:prSet/>
      <dgm:spPr/>
      <dgm:t>
        <a:bodyPr/>
        <a:lstStyle/>
        <a:p>
          <a:endParaRPr lang="ru-RU"/>
        </a:p>
      </dgm:t>
    </dgm:pt>
    <dgm:pt modelId="{C86B811C-E734-4ABF-A15A-8BC8D45F91F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Compiler as a service</a:t>
          </a:r>
          <a:endParaRPr lang="ru-RU" sz="2000" b="1" dirty="0"/>
        </a:p>
      </dgm:t>
    </dgm:pt>
    <dgm:pt modelId="{B5B834B7-E2EA-4F6D-AE28-F0D606F7343C}" type="parTrans" cxnId="{75DDC671-C67F-44A4-B0AE-4E9DB632369F}">
      <dgm:prSet/>
      <dgm:spPr/>
      <dgm:t>
        <a:bodyPr/>
        <a:lstStyle/>
        <a:p>
          <a:endParaRPr lang="ru-RU"/>
        </a:p>
      </dgm:t>
    </dgm:pt>
    <dgm:pt modelId="{8B219650-EF34-4F40-B990-BF6C6A781FED}" type="sibTrans" cxnId="{75DDC671-C67F-44A4-B0AE-4E9DB632369F}">
      <dgm:prSet/>
      <dgm:spPr/>
      <dgm:t>
        <a:bodyPr/>
        <a:lstStyle/>
        <a:p>
          <a:endParaRPr lang="ru-RU"/>
        </a:p>
      </dgm:t>
    </dgm:pt>
    <dgm:pt modelId="{5FAF3A6F-096A-4AA5-826F-55F29C5C9B13}" type="pres">
      <dgm:prSet presAssocID="{0FED1FE7-F0C9-4B01-897F-D94EA9A58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DAB860-6047-485A-B25F-426C8643EADC}" type="pres">
      <dgm:prSet presAssocID="{FA18F9B8-F8B8-40AE-87D0-87D25C8D1163}" presName="vertOne" presStyleCnt="0"/>
      <dgm:spPr/>
    </dgm:pt>
    <dgm:pt modelId="{93D27161-F5AC-4D81-80A9-BA86517A8A1F}" type="pres">
      <dgm:prSet presAssocID="{FA18F9B8-F8B8-40AE-87D0-87D25C8D1163}" presName="txOne" presStyleLbl="node0" presStyleIdx="0" presStyleCnt="5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AC55A3-C022-43A9-B0A2-61FDA5C5464D}" type="pres">
      <dgm:prSet presAssocID="{FA18F9B8-F8B8-40AE-87D0-87D25C8D1163}" presName="parTransOne" presStyleCnt="0"/>
      <dgm:spPr/>
    </dgm:pt>
    <dgm:pt modelId="{464CE6A5-9F9B-498D-9B24-8EFF3D6B4820}" type="pres">
      <dgm:prSet presAssocID="{FA18F9B8-F8B8-40AE-87D0-87D25C8D1163}" presName="horzOne" presStyleCnt="0"/>
      <dgm:spPr/>
    </dgm:pt>
    <dgm:pt modelId="{331BF122-9B48-45BB-AF25-736664A74150}" type="pres">
      <dgm:prSet presAssocID="{C048C2B9-9C17-424D-8C45-1949043D2CAB}" presName="vertTwo" presStyleCnt="0"/>
      <dgm:spPr/>
    </dgm:pt>
    <dgm:pt modelId="{ED10699E-4DAE-4664-AA02-2AA689C81B45}" type="pres">
      <dgm:prSet presAssocID="{C048C2B9-9C17-424D-8C45-1949043D2CAB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1F3D5F-4A9F-4E03-9290-B048636A8C6B}" type="pres">
      <dgm:prSet presAssocID="{C048C2B9-9C17-424D-8C45-1949043D2CAB}" presName="parTransTwo" presStyleCnt="0"/>
      <dgm:spPr/>
    </dgm:pt>
    <dgm:pt modelId="{AF1777E4-A14B-4B31-8A41-F6C72AC7C217}" type="pres">
      <dgm:prSet presAssocID="{C048C2B9-9C17-424D-8C45-1949043D2CAB}" presName="horzTwo" presStyleCnt="0"/>
      <dgm:spPr/>
    </dgm:pt>
    <dgm:pt modelId="{49DB286D-DE73-42A3-875B-B5A15BA6E16F}" type="pres">
      <dgm:prSet presAssocID="{51468E81-B963-42DB-B410-C3AF75F4F5AA}" presName="vertThree" presStyleCnt="0"/>
      <dgm:spPr/>
    </dgm:pt>
    <dgm:pt modelId="{C642D2B0-6312-418D-86B1-275C35206557}" type="pres">
      <dgm:prSet presAssocID="{51468E81-B963-42DB-B410-C3AF75F4F5AA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804197-8EA5-4FE1-99AF-A8FD93642A14}" type="pres">
      <dgm:prSet presAssocID="{51468E81-B963-42DB-B410-C3AF75F4F5AA}" presName="parTransThree" presStyleCnt="0"/>
      <dgm:spPr/>
    </dgm:pt>
    <dgm:pt modelId="{9762C0C2-704D-4FFF-B151-8AF29C94B538}" type="pres">
      <dgm:prSet presAssocID="{51468E81-B963-42DB-B410-C3AF75F4F5AA}" presName="horzThree" presStyleCnt="0"/>
      <dgm:spPr/>
    </dgm:pt>
    <dgm:pt modelId="{B62F7B83-AB7D-48E3-8597-8D52C8B8C385}" type="pres">
      <dgm:prSet presAssocID="{D5D8BC75-3F34-4353-940C-7AF2A15C9439}" presName="vertFour" presStyleCnt="0">
        <dgm:presLayoutVars>
          <dgm:chPref val="3"/>
        </dgm:presLayoutVars>
      </dgm:prSet>
      <dgm:spPr/>
    </dgm:pt>
    <dgm:pt modelId="{AEC8DE8A-1E2F-4D7C-B083-D0BC2C0AEE8D}" type="pres">
      <dgm:prSet presAssocID="{D5D8BC75-3F34-4353-940C-7AF2A15C9439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3782D9-B305-446C-949D-D8E45D4996D9}" type="pres">
      <dgm:prSet presAssocID="{D5D8BC75-3F34-4353-940C-7AF2A15C9439}" presName="horzFour" presStyleCnt="0"/>
      <dgm:spPr/>
    </dgm:pt>
    <dgm:pt modelId="{CF0B9BDF-52B2-4668-A663-7C8A7A532309}" type="pres">
      <dgm:prSet presAssocID="{D927B97B-385E-4A70-8C13-0CC42149F0D0}" presName="sibSpaceOne" presStyleCnt="0"/>
      <dgm:spPr/>
    </dgm:pt>
    <dgm:pt modelId="{8B214893-C481-403C-A4F0-7FAFE4A48128}" type="pres">
      <dgm:prSet presAssocID="{88199FD5-8B07-4EE8-91B6-06183DE0D6F9}" presName="vertOne" presStyleCnt="0"/>
      <dgm:spPr/>
    </dgm:pt>
    <dgm:pt modelId="{97480260-74AD-40C0-A4B6-F6118CAE42EF}" type="pres">
      <dgm:prSet presAssocID="{88199FD5-8B07-4EE8-91B6-06183DE0D6F9}" presName="txOne" presStyleLbl="node0" presStyleIdx="1" presStyleCnt="5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2C2BB-C169-43E8-8821-924F0878B41E}" type="pres">
      <dgm:prSet presAssocID="{88199FD5-8B07-4EE8-91B6-06183DE0D6F9}" presName="parTransOne" presStyleCnt="0"/>
      <dgm:spPr/>
    </dgm:pt>
    <dgm:pt modelId="{63F0689C-1EF9-47B2-B472-094066B802E8}" type="pres">
      <dgm:prSet presAssocID="{88199FD5-8B07-4EE8-91B6-06183DE0D6F9}" presName="horzOne" presStyleCnt="0"/>
      <dgm:spPr/>
    </dgm:pt>
    <dgm:pt modelId="{E5DC8D00-EE6B-46CA-A1A0-BDB9504EEE89}" type="pres">
      <dgm:prSet presAssocID="{97E3E6BE-D3EB-430F-8F21-39505E47B8EE}" presName="vertTwo" presStyleCnt="0"/>
      <dgm:spPr/>
    </dgm:pt>
    <dgm:pt modelId="{071E3FD3-0E98-436E-A837-6C1CF3231432}" type="pres">
      <dgm:prSet presAssocID="{97E3E6BE-D3EB-430F-8F21-39505E47B8EE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3048F2-DA14-4F8D-81CA-346E4AC6BD37}" type="pres">
      <dgm:prSet presAssocID="{97E3E6BE-D3EB-430F-8F21-39505E47B8EE}" presName="parTransTwo" presStyleCnt="0"/>
      <dgm:spPr/>
    </dgm:pt>
    <dgm:pt modelId="{818E0129-22F5-4412-9B56-E9D68FD9B628}" type="pres">
      <dgm:prSet presAssocID="{97E3E6BE-D3EB-430F-8F21-39505E47B8EE}" presName="horzTwo" presStyleCnt="0"/>
      <dgm:spPr/>
    </dgm:pt>
    <dgm:pt modelId="{53A46D89-7BA8-4D49-9338-BA2A968EC08B}" type="pres">
      <dgm:prSet presAssocID="{BA0E5F56-344E-41D3-8AB9-D7B7F3C8538F}" presName="vertThree" presStyleCnt="0"/>
      <dgm:spPr/>
    </dgm:pt>
    <dgm:pt modelId="{0F39C665-854F-440B-821E-4BB26DF9451C}" type="pres">
      <dgm:prSet presAssocID="{BA0E5F56-344E-41D3-8AB9-D7B7F3C8538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1EB84-C952-4CFF-87A2-678F0A62BEE6}" type="pres">
      <dgm:prSet presAssocID="{BA0E5F56-344E-41D3-8AB9-D7B7F3C8538F}" presName="parTransThree" presStyleCnt="0"/>
      <dgm:spPr/>
    </dgm:pt>
    <dgm:pt modelId="{8428A3BF-5839-42DD-B162-CA837DBA502C}" type="pres">
      <dgm:prSet presAssocID="{BA0E5F56-344E-41D3-8AB9-D7B7F3C8538F}" presName="horzThree" presStyleCnt="0"/>
      <dgm:spPr/>
    </dgm:pt>
    <dgm:pt modelId="{6421241B-6AB9-4865-B552-BA33D2ED0390}" type="pres">
      <dgm:prSet presAssocID="{0727D655-B26A-4667-8E0F-71B6ABED1BFA}" presName="vertFour" presStyleCnt="0">
        <dgm:presLayoutVars>
          <dgm:chPref val="3"/>
        </dgm:presLayoutVars>
      </dgm:prSet>
      <dgm:spPr/>
    </dgm:pt>
    <dgm:pt modelId="{D647A389-525B-4B9C-A703-37C470932895}" type="pres">
      <dgm:prSet presAssocID="{0727D655-B26A-4667-8E0F-71B6ABED1BF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AD2FF4-5C6B-404D-B75E-FDE2E17D66B3}" type="pres">
      <dgm:prSet presAssocID="{0727D655-B26A-4667-8E0F-71B6ABED1BFA}" presName="parTransFour" presStyleCnt="0"/>
      <dgm:spPr/>
    </dgm:pt>
    <dgm:pt modelId="{C7FFD7C1-4A72-4471-8C13-19FD0DE28CE1}" type="pres">
      <dgm:prSet presAssocID="{0727D655-B26A-4667-8E0F-71B6ABED1BFA}" presName="horzFour" presStyleCnt="0"/>
      <dgm:spPr/>
    </dgm:pt>
    <dgm:pt modelId="{D2259397-3AA7-4C46-9354-BA3621FC583C}" type="pres">
      <dgm:prSet presAssocID="{FFD839E6-EB74-422B-8C13-9E08AFF001F7}" presName="vertFour" presStyleCnt="0">
        <dgm:presLayoutVars>
          <dgm:chPref val="3"/>
        </dgm:presLayoutVars>
      </dgm:prSet>
      <dgm:spPr/>
    </dgm:pt>
    <dgm:pt modelId="{CB657BDE-791D-4BF9-A0F0-900A63357B23}" type="pres">
      <dgm:prSet presAssocID="{FFD839E6-EB74-422B-8C13-9E08AFF001F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D6A42-A551-41E3-A6DB-E672295032E1}" type="pres">
      <dgm:prSet presAssocID="{FFD839E6-EB74-422B-8C13-9E08AFF001F7}" presName="horzFour" presStyleCnt="0"/>
      <dgm:spPr/>
    </dgm:pt>
    <dgm:pt modelId="{C649ED26-90C2-43BD-93B6-B43707518A6F}" type="pres">
      <dgm:prSet presAssocID="{1CA0430F-F3F3-43DD-864A-95A317517D44}" presName="sibSpaceOne" presStyleCnt="0"/>
      <dgm:spPr/>
    </dgm:pt>
    <dgm:pt modelId="{49989834-C5E1-4017-9A2C-CC26F5FDA670}" type="pres">
      <dgm:prSet presAssocID="{EB5B4BEB-A360-4817-B3C4-44E956F0CFF4}" presName="vertOne" presStyleCnt="0"/>
      <dgm:spPr/>
    </dgm:pt>
    <dgm:pt modelId="{88F476D6-1A20-49B6-89AA-52672F7423DE}" type="pres">
      <dgm:prSet presAssocID="{EB5B4BEB-A360-4817-B3C4-44E956F0CFF4}" presName="txOne" presStyleLbl="node0" presStyleIdx="2" presStyleCnt="5" custScaleX="56396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7B1CFB-CA12-48C1-9486-405A95F6FE73}" type="pres">
      <dgm:prSet presAssocID="{EB5B4BEB-A360-4817-B3C4-44E956F0CFF4}" presName="horzOne" presStyleCnt="0"/>
      <dgm:spPr/>
    </dgm:pt>
    <dgm:pt modelId="{B8EBE750-8658-42CD-A38C-11604201DD5D}" type="pres">
      <dgm:prSet presAssocID="{267F0806-885D-46CD-8371-E47CAB275C50}" presName="sibSpaceOne" presStyleCnt="0"/>
      <dgm:spPr/>
    </dgm:pt>
    <dgm:pt modelId="{D01CFBF1-E2BB-461D-AD62-E52A7C23CF07}" type="pres">
      <dgm:prSet presAssocID="{60FF0436-84F5-4AF4-92F5-BDCFCE2A7D52}" presName="vertOne" presStyleCnt="0"/>
      <dgm:spPr/>
    </dgm:pt>
    <dgm:pt modelId="{3B1F9DFA-F13B-4DCD-B2CB-12F13AC742B5}" type="pres">
      <dgm:prSet presAssocID="{60FF0436-84F5-4AF4-92F5-BDCFCE2A7D52}" presName="txOne" presStyleLbl="node0" presStyleIdx="3" presStyleCnt="5" custScaleY="352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8E6D94-30BE-4C65-A201-DCE89B4FF66D}" type="pres">
      <dgm:prSet presAssocID="{60FF0436-84F5-4AF4-92F5-BDCFCE2A7D52}" presName="parTransOne" presStyleCnt="0"/>
      <dgm:spPr/>
    </dgm:pt>
    <dgm:pt modelId="{E8C48E0B-0BF2-4A77-B7E4-D32DE8373B56}" type="pres">
      <dgm:prSet presAssocID="{60FF0436-84F5-4AF4-92F5-BDCFCE2A7D52}" presName="horzOne" presStyleCnt="0"/>
      <dgm:spPr/>
    </dgm:pt>
    <dgm:pt modelId="{765604B7-06CF-4867-B754-64AB10FD4493}" type="pres">
      <dgm:prSet presAssocID="{2387E45F-C597-424F-B796-35A6BCBF0694}" presName="vertTwo" presStyleCnt="0"/>
      <dgm:spPr/>
    </dgm:pt>
    <dgm:pt modelId="{F666CA7A-A2CB-4A6F-9638-D5F70A879791}" type="pres">
      <dgm:prSet presAssocID="{2387E45F-C597-424F-B796-35A6BCBF0694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1459C-3CA5-4CAF-84B1-D4E7EF6E87A5}" type="pres">
      <dgm:prSet presAssocID="{2387E45F-C597-424F-B796-35A6BCBF0694}" presName="horzTwo" presStyleCnt="0"/>
      <dgm:spPr/>
    </dgm:pt>
    <dgm:pt modelId="{73C161B2-6809-4504-9A4E-CC322E1BDE83}" type="pres">
      <dgm:prSet presAssocID="{8EF59447-AECD-49A9-B01D-9CE216EC44DD}" presName="sibSpaceOne" presStyleCnt="0"/>
      <dgm:spPr/>
    </dgm:pt>
    <dgm:pt modelId="{FF6A83A6-9074-41F1-8F35-F6D7B09FAC83}" type="pres">
      <dgm:prSet presAssocID="{D39C9C07-1F93-4221-886E-67A9AF6E99DC}" presName="vertOne" presStyleCnt="0"/>
      <dgm:spPr/>
    </dgm:pt>
    <dgm:pt modelId="{C62C36D6-F19A-4268-A1DC-772A2EC06391}" type="pres">
      <dgm:prSet presAssocID="{D39C9C07-1F93-4221-886E-67A9AF6E99DC}" presName="txOne" presStyleLbl="node0" presStyleIdx="4" presStyleCnt="5" custScaleY="352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CD998D-1C83-4DF1-99C8-7725709D87B9}" type="pres">
      <dgm:prSet presAssocID="{D39C9C07-1F93-4221-886E-67A9AF6E99DC}" presName="parTransOne" presStyleCnt="0"/>
      <dgm:spPr/>
    </dgm:pt>
    <dgm:pt modelId="{08734374-3171-435D-BF9F-D20ED1354D5D}" type="pres">
      <dgm:prSet presAssocID="{D39C9C07-1F93-4221-886E-67A9AF6E99DC}" presName="horzOne" presStyleCnt="0"/>
      <dgm:spPr/>
    </dgm:pt>
    <dgm:pt modelId="{FA48A164-FFE4-4CC3-B98C-05828CDABDDB}" type="pres">
      <dgm:prSet presAssocID="{C86B811C-E734-4ABF-A15A-8BC8D45F91FF}" presName="vertTwo" presStyleCnt="0"/>
      <dgm:spPr/>
    </dgm:pt>
    <dgm:pt modelId="{6EFB801B-633E-41D4-BE08-E16E6B8F5A71}" type="pres">
      <dgm:prSet presAssocID="{C86B811C-E734-4ABF-A15A-8BC8D45F91FF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29A290-4278-44D1-A1AD-1692958E7759}" type="pres">
      <dgm:prSet presAssocID="{C86B811C-E734-4ABF-A15A-8BC8D45F91FF}" presName="horzTwo" presStyleCnt="0"/>
      <dgm:spPr/>
    </dgm:pt>
  </dgm:ptLst>
  <dgm:cxnLst>
    <dgm:cxn modelId="{628267E5-0776-4C12-9E44-D2BF9035587A}" srcId="{97E3E6BE-D3EB-430F-8F21-39505E47B8EE}" destId="{BA0E5F56-344E-41D3-8AB9-D7B7F3C8538F}" srcOrd="0" destOrd="0" parTransId="{AB855A25-7E75-4974-BF7D-1A300417E03E}" sibTransId="{386FE7F3-BBD3-4AF3-9071-ECB20667F6D2}"/>
    <dgm:cxn modelId="{CA055C33-32B9-4EC2-A45B-623593A93E83}" srcId="{88199FD5-8B07-4EE8-91B6-06183DE0D6F9}" destId="{97E3E6BE-D3EB-430F-8F21-39505E47B8EE}" srcOrd="0" destOrd="0" parTransId="{91BD002C-5E33-4146-A5CE-4B198392089F}" sibTransId="{136F97DD-214F-44B6-BE34-45FA1CAC8742}"/>
    <dgm:cxn modelId="{EE3BBD29-67B8-4C4F-91EC-6A61B52FA9CA}" type="presOf" srcId="{BA0E5F56-344E-41D3-8AB9-D7B7F3C8538F}" destId="{0F39C665-854F-440B-821E-4BB26DF9451C}" srcOrd="0" destOrd="0" presId="urn:microsoft.com/office/officeart/2005/8/layout/architecture+Icon"/>
    <dgm:cxn modelId="{57851AA1-C1D2-46C1-85C2-C06B730B11FF}" srcId="{0FED1FE7-F0C9-4B01-897F-D94EA9A58700}" destId="{FA18F9B8-F8B8-40AE-87D0-87D25C8D1163}" srcOrd="0" destOrd="0" parTransId="{A1EDE553-7CCC-4F98-8223-0061036CB26A}" sibTransId="{D927B97B-385E-4A70-8C13-0CC42149F0D0}"/>
    <dgm:cxn modelId="{8AD88E47-4B11-4E14-9CD9-E4B5CF16A78F}" srcId="{FA18F9B8-F8B8-40AE-87D0-87D25C8D1163}" destId="{C048C2B9-9C17-424D-8C45-1949043D2CAB}" srcOrd="0" destOrd="0" parTransId="{F2A4656A-ACD9-429B-BF3D-97E9DE0F18B2}" sibTransId="{E449D80A-761C-4182-ABDA-AFDE749E0B5B}"/>
    <dgm:cxn modelId="{FF5410E7-FDCB-4BFC-A654-CE6C6CFDF127}" srcId="{0FED1FE7-F0C9-4B01-897F-D94EA9A58700}" destId="{EB5B4BEB-A360-4817-B3C4-44E956F0CFF4}" srcOrd="2" destOrd="0" parTransId="{CF085AFA-7D10-4C8C-9A4D-D73E37E0C567}" sibTransId="{267F0806-885D-46CD-8371-E47CAB275C50}"/>
    <dgm:cxn modelId="{C86B5ED7-BE17-423A-802B-B739F9EBCA8D}" srcId="{C048C2B9-9C17-424D-8C45-1949043D2CAB}" destId="{51468E81-B963-42DB-B410-C3AF75F4F5AA}" srcOrd="0" destOrd="0" parTransId="{D471E2D8-F5F6-4838-BBA0-5C7CBB0C21FA}" sibTransId="{9D897FC5-BF87-4F37-AFFF-CBA47034177B}"/>
    <dgm:cxn modelId="{26E8516E-E601-4966-B2F6-E54428E5968E}" type="presOf" srcId="{FFD839E6-EB74-422B-8C13-9E08AFF001F7}" destId="{CB657BDE-791D-4BF9-A0F0-900A63357B23}" srcOrd="0" destOrd="0" presId="urn:microsoft.com/office/officeart/2005/8/layout/architecture+Icon"/>
    <dgm:cxn modelId="{F29833C0-6ADD-43D9-B701-92CFB5AF6D46}" type="presOf" srcId="{97E3E6BE-D3EB-430F-8F21-39505E47B8EE}" destId="{071E3FD3-0E98-436E-A837-6C1CF3231432}" srcOrd="0" destOrd="0" presId="urn:microsoft.com/office/officeart/2005/8/layout/architecture+Icon"/>
    <dgm:cxn modelId="{6C82DE35-19B1-4FB1-8ED8-4B8B7B54C34A}" type="presOf" srcId="{FA18F9B8-F8B8-40AE-87D0-87D25C8D1163}" destId="{93D27161-F5AC-4D81-80A9-BA86517A8A1F}" srcOrd="0" destOrd="0" presId="urn:microsoft.com/office/officeart/2005/8/layout/architecture+Icon"/>
    <dgm:cxn modelId="{67FCE900-38C8-4D97-97B3-6CB4D77EED31}" srcId="{BA0E5F56-344E-41D3-8AB9-D7B7F3C8538F}" destId="{0727D655-B26A-4667-8E0F-71B6ABED1BFA}" srcOrd="0" destOrd="0" parTransId="{9BB988AA-7861-4FF7-8AE5-EC979BDD7DEA}" sibTransId="{3481D39D-D856-4976-A4B9-DCDD94AE3AA6}"/>
    <dgm:cxn modelId="{75DDC671-C67F-44A4-B0AE-4E9DB632369F}" srcId="{D39C9C07-1F93-4221-886E-67A9AF6E99DC}" destId="{C86B811C-E734-4ABF-A15A-8BC8D45F91FF}" srcOrd="0" destOrd="0" parTransId="{B5B834B7-E2EA-4F6D-AE28-F0D606F7343C}" sibTransId="{8B219650-EF34-4F40-B990-BF6C6A781FED}"/>
    <dgm:cxn modelId="{A833BA9B-9397-41AA-BCDC-CD2C2D90033C}" type="presOf" srcId="{51468E81-B963-42DB-B410-C3AF75F4F5AA}" destId="{C642D2B0-6312-418D-86B1-275C35206557}" srcOrd="0" destOrd="0" presId="urn:microsoft.com/office/officeart/2005/8/layout/architecture+Icon"/>
    <dgm:cxn modelId="{C2EFD268-EEA9-431A-8131-9E800A89B17A}" srcId="{0727D655-B26A-4667-8E0F-71B6ABED1BFA}" destId="{FFD839E6-EB74-422B-8C13-9E08AFF001F7}" srcOrd="0" destOrd="0" parTransId="{A01B226B-E927-4213-99BC-2471EA37CDD8}" sibTransId="{4ED5B07F-180B-494F-8798-915C857E64C0}"/>
    <dgm:cxn modelId="{398AB983-C549-4C8B-9D56-6CF949147873}" type="presOf" srcId="{C048C2B9-9C17-424D-8C45-1949043D2CAB}" destId="{ED10699E-4DAE-4664-AA02-2AA689C81B45}" srcOrd="0" destOrd="0" presId="urn:microsoft.com/office/officeart/2005/8/layout/architecture+Icon"/>
    <dgm:cxn modelId="{E229F527-CE07-419D-8109-6EB328A813D1}" type="presOf" srcId="{88199FD5-8B07-4EE8-91B6-06183DE0D6F9}" destId="{97480260-74AD-40C0-A4B6-F6118CAE42EF}" srcOrd="0" destOrd="0" presId="urn:microsoft.com/office/officeart/2005/8/layout/architecture+Icon"/>
    <dgm:cxn modelId="{2B530CB6-4F6B-408A-8E16-E94302F4AA28}" type="presOf" srcId="{C86B811C-E734-4ABF-A15A-8BC8D45F91FF}" destId="{6EFB801B-633E-41D4-BE08-E16E6B8F5A71}" srcOrd="0" destOrd="0" presId="urn:microsoft.com/office/officeart/2005/8/layout/architecture+Icon"/>
    <dgm:cxn modelId="{D5673F0B-B214-4B53-92D7-F4C78CC90A77}" type="presOf" srcId="{2387E45F-C597-424F-B796-35A6BCBF0694}" destId="{F666CA7A-A2CB-4A6F-9638-D5F70A879791}" srcOrd="0" destOrd="0" presId="urn:microsoft.com/office/officeart/2005/8/layout/architecture+Icon"/>
    <dgm:cxn modelId="{1FD3D89E-5D0A-42F4-98E1-29DCA8EE106E}" type="presOf" srcId="{0FED1FE7-F0C9-4B01-897F-D94EA9A58700}" destId="{5FAF3A6F-096A-4AA5-826F-55F29C5C9B13}" srcOrd="0" destOrd="0" presId="urn:microsoft.com/office/officeart/2005/8/layout/architecture+Icon"/>
    <dgm:cxn modelId="{5EA54116-C0A1-4CDB-AAC3-6651B581F25C}" srcId="{51468E81-B963-42DB-B410-C3AF75F4F5AA}" destId="{D5D8BC75-3F34-4353-940C-7AF2A15C9439}" srcOrd="0" destOrd="0" parTransId="{BD99AA31-4893-4C76-B25B-32F727B9363D}" sibTransId="{13D804AB-8C29-4F74-A365-FD33C7C2E832}"/>
    <dgm:cxn modelId="{4D7387DB-4C27-4D47-883F-EE751B336E6E}" type="presOf" srcId="{60FF0436-84F5-4AF4-92F5-BDCFCE2A7D52}" destId="{3B1F9DFA-F13B-4DCD-B2CB-12F13AC742B5}" srcOrd="0" destOrd="0" presId="urn:microsoft.com/office/officeart/2005/8/layout/architecture+Icon"/>
    <dgm:cxn modelId="{0C6C6C59-9302-420F-A407-307867FFF392}" type="presOf" srcId="{D5D8BC75-3F34-4353-940C-7AF2A15C9439}" destId="{AEC8DE8A-1E2F-4D7C-B083-D0BC2C0AEE8D}" srcOrd="0" destOrd="0" presId="urn:microsoft.com/office/officeart/2005/8/layout/architecture+Icon"/>
    <dgm:cxn modelId="{1D94C5A2-9F7D-46B2-B667-6508C0ABF89B}" srcId="{60FF0436-84F5-4AF4-92F5-BDCFCE2A7D52}" destId="{2387E45F-C597-424F-B796-35A6BCBF0694}" srcOrd="0" destOrd="0" parTransId="{7F1DFD27-318C-4E9E-823C-DEFF79AB4488}" sibTransId="{032C2B71-1201-454D-976E-2372AEE95CA8}"/>
    <dgm:cxn modelId="{00EB0E05-1657-4C2B-9BB6-DF2D77FC649E}" type="presOf" srcId="{D39C9C07-1F93-4221-886E-67A9AF6E99DC}" destId="{C62C36D6-F19A-4268-A1DC-772A2EC06391}" srcOrd="0" destOrd="0" presId="urn:microsoft.com/office/officeart/2005/8/layout/architecture+Icon"/>
    <dgm:cxn modelId="{6520D06E-FF0D-472B-BC68-2A04A5C8603B}" srcId="{0FED1FE7-F0C9-4B01-897F-D94EA9A58700}" destId="{60FF0436-84F5-4AF4-92F5-BDCFCE2A7D52}" srcOrd="3" destOrd="0" parTransId="{6A51DBCC-3895-4AC2-8704-A402714FD8AC}" sibTransId="{8EF59447-AECD-49A9-B01D-9CE216EC44DD}"/>
    <dgm:cxn modelId="{08EED663-F270-4FF2-84F6-68A547B3544D}" type="presOf" srcId="{EB5B4BEB-A360-4817-B3C4-44E956F0CFF4}" destId="{88F476D6-1A20-49B6-89AA-52672F7423DE}" srcOrd="0" destOrd="0" presId="urn:microsoft.com/office/officeart/2005/8/layout/architecture+Icon"/>
    <dgm:cxn modelId="{32327E3F-EED9-4BB1-A603-86364AB26ADB}" srcId="{0FED1FE7-F0C9-4B01-897F-D94EA9A58700}" destId="{D39C9C07-1F93-4221-886E-67A9AF6E99DC}" srcOrd="4" destOrd="0" parTransId="{33770E1A-3996-4BA3-9D6F-55C4A35D06D0}" sibTransId="{86393DED-89D6-4002-8FE6-2338F7C21DA1}"/>
    <dgm:cxn modelId="{24511C51-E31D-4995-801D-634DE0D5EF9E}" type="presOf" srcId="{0727D655-B26A-4667-8E0F-71B6ABED1BFA}" destId="{D647A389-525B-4B9C-A703-37C470932895}" srcOrd="0" destOrd="0" presId="urn:microsoft.com/office/officeart/2005/8/layout/architecture+Icon"/>
    <dgm:cxn modelId="{59DA5CF8-2FD7-4D95-834F-2E76BE888229}" srcId="{0FED1FE7-F0C9-4B01-897F-D94EA9A58700}" destId="{88199FD5-8B07-4EE8-91B6-06183DE0D6F9}" srcOrd="1" destOrd="0" parTransId="{F4FCCB44-C1D1-4297-BFE8-5D5BFD6B2589}" sibTransId="{1CA0430F-F3F3-43DD-864A-95A317517D44}"/>
    <dgm:cxn modelId="{39210154-6953-44C2-A40A-12CA9E045CDE}" type="presParOf" srcId="{5FAF3A6F-096A-4AA5-826F-55F29C5C9B13}" destId="{0FDAB860-6047-485A-B25F-426C8643EADC}" srcOrd="0" destOrd="0" presId="urn:microsoft.com/office/officeart/2005/8/layout/architecture+Icon"/>
    <dgm:cxn modelId="{FE96AEC5-E2AC-4049-9A03-90A6ECB6E4DA}" type="presParOf" srcId="{0FDAB860-6047-485A-B25F-426C8643EADC}" destId="{93D27161-F5AC-4D81-80A9-BA86517A8A1F}" srcOrd="0" destOrd="0" presId="urn:microsoft.com/office/officeart/2005/8/layout/architecture+Icon"/>
    <dgm:cxn modelId="{53EC0944-8E10-47FA-A2BC-5B197F9FFBD6}" type="presParOf" srcId="{0FDAB860-6047-485A-B25F-426C8643EADC}" destId="{0DAC55A3-C022-43A9-B0A2-61FDA5C5464D}" srcOrd="1" destOrd="0" presId="urn:microsoft.com/office/officeart/2005/8/layout/architecture+Icon"/>
    <dgm:cxn modelId="{A40B9E05-BB06-46B1-96B5-C3982980F262}" type="presParOf" srcId="{0FDAB860-6047-485A-B25F-426C8643EADC}" destId="{464CE6A5-9F9B-498D-9B24-8EFF3D6B4820}" srcOrd="2" destOrd="0" presId="urn:microsoft.com/office/officeart/2005/8/layout/architecture+Icon"/>
    <dgm:cxn modelId="{62C46A46-2788-47CF-92BD-3CA6CED267B1}" type="presParOf" srcId="{464CE6A5-9F9B-498D-9B24-8EFF3D6B4820}" destId="{331BF122-9B48-45BB-AF25-736664A74150}" srcOrd="0" destOrd="0" presId="urn:microsoft.com/office/officeart/2005/8/layout/architecture+Icon"/>
    <dgm:cxn modelId="{EF13ED98-A64D-417F-AB63-FAA4EDAA19BE}" type="presParOf" srcId="{331BF122-9B48-45BB-AF25-736664A74150}" destId="{ED10699E-4DAE-4664-AA02-2AA689C81B45}" srcOrd="0" destOrd="0" presId="urn:microsoft.com/office/officeart/2005/8/layout/architecture+Icon"/>
    <dgm:cxn modelId="{AEB8B363-41B8-48C3-BF93-BF580757BFC6}" type="presParOf" srcId="{331BF122-9B48-45BB-AF25-736664A74150}" destId="{401F3D5F-4A9F-4E03-9290-B048636A8C6B}" srcOrd="1" destOrd="0" presId="urn:microsoft.com/office/officeart/2005/8/layout/architecture+Icon"/>
    <dgm:cxn modelId="{6EBC1B57-8CBE-40CB-84AE-E4D4220E75CD}" type="presParOf" srcId="{331BF122-9B48-45BB-AF25-736664A74150}" destId="{AF1777E4-A14B-4B31-8A41-F6C72AC7C217}" srcOrd="2" destOrd="0" presId="urn:microsoft.com/office/officeart/2005/8/layout/architecture+Icon"/>
    <dgm:cxn modelId="{D9FBF439-3C49-4671-BD68-6023BEC9D4A8}" type="presParOf" srcId="{AF1777E4-A14B-4B31-8A41-F6C72AC7C217}" destId="{49DB286D-DE73-42A3-875B-B5A15BA6E16F}" srcOrd="0" destOrd="0" presId="urn:microsoft.com/office/officeart/2005/8/layout/architecture+Icon"/>
    <dgm:cxn modelId="{EA561E5F-81CD-4AD0-8E32-FCB80CF31CFE}" type="presParOf" srcId="{49DB286D-DE73-42A3-875B-B5A15BA6E16F}" destId="{C642D2B0-6312-418D-86B1-275C35206557}" srcOrd="0" destOrd="0" presId="urn:microsoft.com/office/officeart/2005/8/layout/architecture+Icon"/>
    <dgm:cxn modelId="{CA84F713-DCF7-4E77-A401-41781BD70956}" type="presParOf" srcId="{49DB286D-DE73-42A3-875B-B5A15BA6E16F}" destId="{F6804197-8EA5-4FE1-99AF-A8FD93642A14}" srcOrd="1" destOrd="0" presId="urn:microsoft.com/office/officeart/2005/8/layout/architecture+Icon"/>
    <dgm:cxn modelId="{F57D0B9D-5C2E-49F0-A3AB-13E5E77EF6DA}" type="presParOf" srcId="{49DB286D-DE73-42A3-875B-B5A15BA6E16F}" destId="{9762C0C2-704D-4FFF-B151-8AF29C94B538}" srcOrd="2" destOrd="0" presId="urn:microsoft.com/office/officeart/2005/8/layout/architecture+Icon"/>
    <dgm:cxn modelId="{DC46B560-1799-4642-BBA7-26B55E7F9F0E}" type="presParOf" srcId="{9762C0C2-704D-4FFF-B151-8AF29C94B538}" destId="{B62F7B83-AB7D-48E3-8597-8D52C8B8C385}" srcOrd="0" destOrd="0" presId="urn:microsoft.com/office/officeart/2005/8/layout/architecture+Icon"/>
    <dgm:cxn modelId="{1FABAC35-C525-4767-A482-0A12C87EBACF}" type="presParOf" srcId="{B62F7B83-AB7D-48E3-8597-8D52C8B8C385}" destId="{AEC8DE8A-1E2F-4D7C-B083-D0BC2C0AEE8D}" srcOrd="0" destOrd="0" presId="urn:microsoft.com/office/officeart/2005/8/layout/architecture+Icon"/>
    <dgm:cxn modelId="{3D1227BE-0735-481E-A1FA-44AEAC7715DD}" type="presParOf" srcId="{B62F7B83-AB7D-48E3-8597-8D52C8B8C385}" destId="{8A3782D9-B305-446C-949D-D8E45D4996D9}" srcOrd="1" destOrd="0" presId="urn:microsoft.com/office/officeart/2005/8/layout/architecture+Icon"/>
    <dgm:cxn modelId="{63EC42AC-D092-4EB9-B517-754E407CACF2}" type="presParOf" srcId="{5FAF3A6F-096A-4AA5-826F-55F29C5C9B13}" destId="{CF0B9BDF-52B2-4668-A663-7C8A7A532309}" srcOrd="1" destOrd="0" presId="urn:microsoft.com/office/officeart/2005/8/layout/architecture+Icon"/>
    <dgm:cxn modelId="{FC39502E-E0F9-407E-88DB-AD98D171D70B}" type="presParOf" srcId="{5FAF3A6F-096A-4AA5-826F-55F29C5C9B13}" destId="{8B214893-C481-403C-A4F0-7FAFE4A48128}" srcOrd="2" destOrd="0" presId="urn:microsoft.com/office/officeart/2005/8/layout/architecture+Icon"/>
    <dgm:cxn modelId="{15661B76-8D34-40D2-9A7C-6B5CC24A1A0C}" type="presParOf" srcId="{8B214893-C481-403C-A4F0-7FAFE4A48128}" destId="{97480260-74AD-40C0-A4B6-F6118CAE42EF}" srcOrd="0" destOrd="0" presId="urn:microsoft.com/office/officeart/2005/8/layout/architecture+Icon"/>
    <dgm:cxn modelId="{6F5A52CB-A381-4709-A3EE-B7AB0630E49B}" type="presParOf" srcId="{8B214893-C481-403C-A4F0-7FAFE4A48128}" destId="{D5E2C2BB-C169-43E8-8821-924F0878B41E}" srcOrd="1" destOrd="0" presId="urn:microsoft.com/office/officeart/2005/8/layout/architecture+Icon"/>
    <dgm:cxn modelId="{A1B82635-DD9C-4B8F-89AF-51E134048D8E}" type="presParOf" srcId="{8B214893-C481-403C-A4F0-7FAFE4A48128}" destId="{63F0689C-1EF9-47B2-B472-094066B802E8}" srcOrd="2" destOrd="0" presId="urn:microsoft.com/office/officeart/2005/8/layout/architecture+Icon"/>
    <dgm:cxn modelId="{B7662A7A-8CDA-4E57-83E5-554823C8449C}" type="presParOf" srcId="{63F0689C-1EF9-47B2-B472-094066B802E8}" destId="{E5DC8D00-EE6B-46CA-A1A0-BDB9504EEE89}" srcOrd="0" destOrd="0" presId="urn:microsoft.com/office/officeart/2005/8/layout/architecture+Icon"/>
    <dgm:cxn modelId="{AD78E1D0-F9C7-4D4C-A899-39A3F6A681E9}" type="presParOf" srcId="{E5DC8D00-EE6B-46CA-A1A0-BDB9504EEE89}" destId="{071E3FD3-0E98-436E-A837-6C1CF3231432}" srcOrd="0" destOrd="0" presId="urn:microsoft.com/office/officeart/2005/8/layout/architecture+Icon"/>
    <dgm:cxn modelId="{E0868911-84B6-4AA8-B5EC-735D7A692ABB}" type="presParOf" srcId="{E5DC8D00-EE6B-46CA-A1A0-BDB9504EEE89}" destId="{193048F2-DA14-4F8D-81CA-346E4AC6BD37}" srcOrd="1" destOrd="0" presId="urn:microsoft.com/office/officeart/2005/8/layout/architecture+Icon"/>
    <dgm:cxn modelId="{25E00D86-A390-4717-BFE3-7779E57D057A}" type="presParOf" srcId="{E5DC8D00-EE6B-46CA-A1A0-BDB9504EEE89}" destId="{818E0129-22F5-4412-9B56-E9D68FD9B628}" srcOrd="2" destOrd="0" presId="urn:microsoft.com/office/officeart/2005/8/layout/architecture+Icon"/>
    <dgm:cxn modelId="{4536A02F-CE7B-4C0C-B9E1-45789E97D2CA}" type="presParOf" srcId="{818E0129-22F5-4412-9B56-E9D68FD9B628}" destId="{53A46D89-7BA8-4D49-9338-BA2A968EC08B}" srcOrd="0" destOrd="0" presId="urn:microsoft.com/office/officeart/2005/8/layout/architecture+Icon"/>
    <dgm:cxn modelId="{DC14C5D7-7BAD-4E5E-9E7D-7D03A3399316}" type="presParOf" srcId="{53A46D89-7BA8-4D49-9338-BA2A968EC08B}" destId="{0F39C665-854F-440B-821E-4BB26DF9451C}" srcOrd="0" destOrd="0" presId="urn:microsoft.com/office/officeart/2005/8/layout/architecture+Icon"/>
    <dgm:cxn modelId="{3C7DDE70-DCAE-4ED6-A1BE-70D7369C3087}" type="presParOf" srcId="{53A46D89-7BA8-4D49-9338-BA2A968EC08B}" destId="{48D1EB84-C952-4CFF-87A2-678F0A62BEE6}" srcOrd="1" destOrd="0" presId="urn:microsoft.com/office/officeart/2005/8/layout/architecture+Icon"/>
    <dgm:cxn modelId="{AE6CED9F-4774-43F0-B26E-51C7E09ADB32}" type="presParOf" srcId="{53A46D89-7BA8-4D49-9338-BA2A968EC08B}" destId="{8428A3BF-5839-42DD-B162-CA837DBA502C}" srcOrd="2" destOrd="0" presId="urn:microsoft.com/office/officeart/2005/8/layout/architecture+Icon"/>
    <dgm:cxn modelId="{9DD53919-6FC6-43B6-AD28-4D45C8C5A88D}" type="presParOf" srcId="{8428A3BF-5839-42DD-B162-CA837DBA502C}" destId="{6421241B-6AB9-4865-B552-BA33D2ED0390}" srcOrd="0" destOrd="0" presId="urn:microsoft.com/office/officeart/2005/8/layout/architecture+Icon"/>
    <dgm:cxn modelId="{21DD6604-4498-4E99-8BEF-7E68DF00CA5A}" type="presParOf" srcId="{6421241B-6AB9-4865-B552-BA33D2ED0390}" destId="{D647A389-525B-4B9C-A703-37C470932895}" srcOrd="0" destOrd="0" presId="urn:microsoft.com/office/officeart/2005/8/layout/architecture+Icon"/>
    <dgm:cxn modelId="{DE4C2041-3D23-4F96-8F90-EE8B88D06E1D}" type="presParOf" srcId="{6421241B-6AB9-4865-B552-BA33D2ED0390}" destId="{0FAD2FF4-5C6B-404D-B75E-FDE2E17D66B3}" srcOrd="1" destOrd="0" presId="urn:microsoft.com/office/officeart/2005/8/layout/architecture+Icon"/>
    <dgm:cxn modelId="{9818052D-5E56-4A06-9BB8-FC2D8D78801A}" type="presParOf" srcId="{6421241B-6AB9-4865-B552-BA33D2ED0390}" destId="{C7FFD7C1-4A72-4471-8C13-19FD0DE28CE1}" srcOrd="2" destOrd="0" presId="urn:microsoft.com/office/officeart/2005/8/layout/architecture+Icon"/>
    <dgm:cxn modelId="{81BA3EBB-B7DA-444B-9176-30E79574CDB6}" type="presParOf" srcId="{C7FFD7C1-4A72-4471-8C13-19FD0DE28CE1}" destId="{D2259397-3AA7-4C46-9354-BA3621FC583C}" srcOrd="0" destOrd="0" presId="urn:microsoft.com/office/officeart/2005/8/layout/architecture+Icon"/>
    <dgm:cxn modelId="{A8F2929C-5BDA-4E34-A009-0182734ACFE0}" type="presParOf" srcId="{D2259397-3AA7-4C46-9354-BA3621FC583C}" destId="{CB657BDE-791D-4BF9-A0F0-900A63357B23}" srcOrd="0" destOrd="0" presId="urn:microsoft.com/office/officeart/2005/8/layout/architecture+Icon"/>
    <dgm:cxn modelId="{37D76C83-B4D5-4CFD-BCDF-9A0F10B7855A}" type="presParOf" srcId="{D2259397-3AA7-4C46-9354-BA3621FC583C}" destId="{351D6A42-A551-41E3-A6DB-E672295032E1}" srcOrd="1" destOrd="0" presId="urn:microsoft.com/office/officeart/2005/8/layout/architecture+Icon"/>
    <dgm:cxn modelId="{55E4CC2F-56AC-4D56-B5F3-87F239136DAC}" type="presParOf" srcId="{5FAF3A6F-096A-4AA5-826F-55F29C5C9B13}" destId="{C649ED26-90C2-43BD-93B6-B43707518A6F}" srcOrd="3" destOrd="0" presId="urn:microsoft.com/office/officeart/2005/8/layout/architecture+Icon"/>
    <dgm:cxn modelId="{0C24C354-CEC9-4D1C-B8A4-217637A56443}" type="presParOf" srcId="{5FAF3A6F-096A-4AA5-826F-55F29C5C9B13}" destId="{49989834-C5E1-4017-9A2C-CC26F5FDA670}" srcOrd="4" destOrd="0" presId="urn:microsoft.com/office/officeart/2005/8/layout/architecture+Icon"/>
    <dgm:cxn modelId="{D1F937AE-F4CF-438D-94E0-67AAE5BE5272}" type="presParOf" srcId="{49989834-C5E1-4017-9A2C-CC26F5FDA670}" destId="{88F476D6-1A20-49B6-89AA-52672F7423DE}" srcOrd="0" destOrd="0" presId="urn:microsoft.com/office/officeart/2005/8/layout/architecture+Icon"/>
    <dgm:cxn modelId="{D258E297-B170-43E7-A7AF-6C3D88A0426F}" type="presParOf" srcId="{49989834-C5E1-4017-9A2C-CC26F5FDA670}" destId="{0A7B1CFB-CA12-48C1-9486-405A95F6FE73}" srcOrd="1" destOrd="0" presId="urn:microsoft.com/office/officeart/2005/8/layout/architecture+Icon"/>
    <dgm:cxn modelId="{BF8E26C0-454D-47B7-80CF-1E03D7CC9A1F}" type="presParOf" srcId="{5FAF3A6F-096A-4AA5-826F-55F29C5C9B13}" destId="{B8EBE750-8658-42CD-A38C-11604201DD5D}" srcOrd="5" destOrd="0" presId="urn:microsoft.com/office/officeart/2005/8/layout/architecture+Icon"/>
    <dgm:cxn modelId="{25869662-05E4-463D-950F-4464A4A775FB}" type="presParOf" srcId="{5FAF3A6F-096A-4AA5-826F-55F29C5C9B13}" destId="{D01CFBF1-E2BB-461D-AD62-E52A7C23CF07}" srcOrd="6" destOrd="0" presId="urn:microsoft.com/office/officeart/2005/8/layout/architecture+Icon"/>
    <dgm:cxn modelId="{AE7F6F10-9A81-467A-8B62-F01D64D07BCA}" type="presParOf" srcId="{D01CFBF1-E2BB-461D-AD62-E52A7C23CF07}" destId="{3B1F9DFA-F13B-4DCD-B2CB-12F13AC742B5}" srcOrd="0" destOrd="0" presId="urn:microsoft.com/office/officeart/2005/8/layout/architecture+Icon"/>
    <dgm:cxn modelId="{E8224004-69EA-4FF9-965F-5B7DC1F94080}" type="presParOf" srcId="{D01CFBF1-E2BB-461D-AD62-E52A7C23CF07}" destId="{DB8E6D94-30BE-4C65-A201-DCE89B4FF66D}" srcOrd="1" destOrd="0" presId="urn:microsoft.com/office/officeart/2005/8/layout/architecture+Icon"/>
    <dgm:cxn modelId="{4843E9B3-6E13-4621-BBB2-F725B65B8915}" type="presParOf" srcId="{D01CFBF1-E2BB-461D-AD62-E52A7C23CF07}" destId="{E8C48E0B-0BF2-4A77-B7E4-D32DE8373B56}" srcOrd="2" destOrd="0" presId="urn:microsoft.com/office/officeart/2005/8/layout/architecture+Icon"/>
    <dgm:cxn modelId="{35B3E883-B20C-4680-9C59-3C60703E3765}" type="presParOf" srcId="{E8C48E0B-0BF2-4A77-B7E4-D32DE8373B56}" destId="{765604B7-06CF-4867-B754-64AB10FD4493}" srcOrd="0" destOrd="0" presId="urn:microsoft.com/office/officeart/2005/8/layout/architecture+Icon"/>
    <dgm:cxn modelId="{296A5C99-8B07-4D9B-BA74-F9C24D2EDA32}" type="presParOf" srcId="{765604B7-06CF-4867-B754-64AB10FD4493}" destId="{F666CA7A-A2CB-4A6F-9638-D5F70A879791}" srcOrd="0" destOrd="0" presId="urn:microsoft.com/office/officeart/2005/8/layout/architecture+Icon"/>
    <dgm:cxn modelId="{3C91CDB7-CE6B-41EA-9588-B524138847B7}" type="presParOf" srcId="{765604B7-06CF-4867-B754-64AB10FD4493}" destId="{C4C1459C-3CA5-4CAF-84B1-D4E7EF6E87A5}" srcOrd="1" destOrd="0" presId="urn:microsoft.com/office/officeart/2005/8/layout/architecture+Icon"/>
    <dgm:cxn modelId="{6F9DBB25-FB0D-4A97-95F3-82EB487447C0}" type="presParOf" srcId="{5FAF3A6F-096A-4AA5-826F-55F29C5C9B13}" destId="{73C161B2-6809-4504-9A4E-CC322E1BDE83}" srcOrd="7" destOrd="0" presId="urn:microsoft.com/office/officeart/2005/8/layout/architecture+Icon"/>
    <dgm:cxn modelId="{0A9D5284-8DEB-4EF8-AB10-EB08042B9192}" type="presParOf" srcId="{5FAF3A6F-096A-4AA5-826F-55F29C5C9B13}" destId="{FF6A83A6-9074-41F1-8F35-F6D7B09FAC83}" srcOrd="8" destOrd="0" presId="urn:microsoft.com/office/officeart/2005/8/layout/architecture+Icon"/>
    <dgm:cxn modelId="{183452F5-41E2-4D8E-A5E9-C3900D296C0A}" type="presParOf" srcId="{FF6A83A6-9074-41F1-8F35-F6D7B09FAC83}" destId="{C62C36D6-F19A-4268-A1DC-772A2EC06391}" srcOrd="0" destOrd="0" presId="urn:microsoft.com/office/officeart/2005/8/layout/architecture+Icon"/>
    <dgm:cxn modelId="{8F395BEF-E8E0-4B63-8F36-5A5CF633AE12}" type="presParOf" srcId="{FF6A83A6-9074-41F1-8F35-F6D7B09FAC83}" destId="{64CD998D-1C83-4DF1-99C8-7725709D87B9}" srcOrd="1" destOrd="0" presId="urn:microsoft.com/office/officeart/2005/8/layout/architecture+Icon"/>
    <dgm:cxn modelId="{7C7844EC-8BB7-473A-9693-3C083AB23E3B}" type="presParOf" srcId="{FF6A83A6-9074-41F1-8F35-F6D7B09FAC83}" destId="{08734374-3171-435D-BF9F-D20ED1354D5D}" srcOrd="2" destOrd="0" presId="urn:microsoft.com/office/officeart/2005/8/layout/architecture+Icon"/>
    <dgm:cxn modelId="{1EF689BB-C50D-49B3-8908-97341BE1AF07}" type="presParOf" srcId="{08734374-3171-435D-BF9F-D20ED1354D5D}" destId="{FA48A164-FFE4-4CC3-B98C-05828CDABDDB}" srcOrd="0" destOrd="0" presId="urn:microsoft.com/office/officeart/2005/8/layout/architecture+Icon"/>
    <dgm:cxn modelId="{62E9FAE3-42B9-4097-A889-7194E396E423}" type="presParOf" srcId="{FA48A164-FFE4-4CC3-B98C-05828CDABDDB}" destId="{6EFB801B-633E-41D4-BE08-E16E6B8F5A71}" srcOrd="0" destOrd="0" presId="urn:microsoft.com/office/officeart/2005/8/layout/architecture+Icon"/>
    <dgm:cxn modelId="{FAE3E624-4423-491F-86D8-6B2D7B95D537}" type="presParOf" srcId="{FA48A164-FFE4-4CC3-B98C-05828CDABDDB}" destId="{DA29A290-4278-44D1-A1AD-1692958E775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27161-F5AC-4D81-80A9-BA86517A8A1F}">
      <dsp:nvSpPr>
        <dsp:cNvPr id="0" name=""/>
        <dsp:cNvSpPr/>
      </dsp:nvSpPr>
      <dsp:spPr>
        <a:xfrm>
          <a:off x="3066" y="5041281"/>
          <a:ext cx="1482774" cy="54700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 dirty="0"/>
        </a:p>
      </dsp:txBody>
      <dsp:txXfrm>
        <a:off x="19087" y="5057302"/>
        <a:ext cx="1450732" cy="514959"/>
      </dsp:txXfrm>
    </dsp:sp>
    <dsp:sp modelId="{3B8461AE-9BC2-4E73-8146-C519E804E03C}">
      <dsp:nvSpPr>
        <dsp:cNvPr id="0" name=""/>
        <dsp:cNvSpPr/>
      </dsp:nvSpPr>
      <dsp:spPr>
        <a:xfrm>
          <a:off x="3066" y="3362347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Low-level</a:t>
          </a:r>
          <a:endParaRPr lang="ru-RU" sz="2900" kern="1200" dirty="0"/>
        </a:p>
      </dsp:txBody>
      <dsp:txXfrm>
        <a:off x="46495" y="3405776"/>
        <a:ext cx="1395916" cy="1464259"/>
      </dsp:txXfrm>
    </dsp:sp>
    <dsp:sp modelId="{412C701D-9073-4CCB-A3A3-5F87DE36A14F}">
      <dsp:nvSpPr>
        <dsp:cNvPr id="0" name=""/>
        <dsp:cNvSpPr/>
      </dsp:nvSpPr>
      <dsp:spPr>
        <a:xfrm>
          <a:off x="3066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App, Server</a:t>
          </a:r>
          <a:endParaRPr lang="ru-RU" sz="2900" kern="1200" dirty="0"/>
        </a:p>
      </dsp:txBody>
      <dsp:txXfrm>
        <a:off x="46495" y="1726842"/>
        <a:ext cx="1395916" cy="1464259"/>
      </dsp:txXfrm>
    </dsp:sp>
    <dsp:sp modelId="{77602150-C59D-46EC-BCFF-FAD3DC37EBD1}">
      <dsp:nvSpPr>
        <dsp:cNvPr id="0" name=""/>
        <dsp:cNvSpPr/>
      </dsp:nvSpPr>
      <dsp:spPr>
        <a:xfrm>
          <a:off x="3066" y="4479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Cluster, Cloud, Concurrency</a:t>
          </a:r>
          <a:endParaRPr lang="ru-RU" sz="1800" kern="1200" dirty="0"/>
        </a:p>
      </dsp:txBody>
      <dsp:txXfrm>
        <a:off x="46495" y="47908"/>
        <a:ext cx="1395916" cy="1464259"/>
      </dsp:txXfrm>
    </dsp:sp>
    <dsp:sp modelId="{1917A408-2E78-4035-8A5C-F91BAF6AB2CF}">
      <dsp:nvSpPr>
        <dsp:cNvPr id="0" name=""/>
        <dsp:cNvSpPr/>
      </dsp:nvSpPr>
      <dsp:spPr>
        <a:xfrm>
          <a:off x="1734946" y="5041281"/>
          <a:ext cx="1482774" cy="547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— 1960</a:t>
          </a:r>
          <a:endParaRPr lang="ru-RU" sz="2800" kern="1200" dirty="0"/>
        </a:p>
      </dsp:txBody>
      <dsp:txXfrm>
        <a:off x="1750967" y="5057302"/>
        <a:ext cx="1450732" cy="514959"/>
      </dsp:txXfrm>
    </dsp:sp>
    <dsp:sp modelId="{ED10699E-4DAE-4664-AA02-2AA689C81B45}">
      <dsp:nvSpPr>
        <dsp:cNvPr id="0" name=""/>
        <dsp:cNvSpPr/>
      </dsp:nvSpPr>
      <dsp:spPr>
        <a:xfrm>
          <a:off x="1734946" y="3362347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ASM</a:t>
          </a:r>
          <a:endParaRPr lang="ru-RU" sz="2900" b="1" kern="1200" dirty="0"/>
        </a:p>
      </dsp:txBody>
      <dsp:txXfrm>
        <a:off x="1778375" y="3405776"/>
        <a:ext cx="1395916" cy="1464259"/>
      </dsp:txXfrm>
    </dsp:sp>
    <dsp:sp modelId="{97480260-74AD-40C0-A4B6-F6118CAE42EF}">
      <dsp:nvSpPr>
        <dsp:cNvPr id="0" name=""/>
        <dsp:cNvSpPr/>
      </dsp:nvSpPr>
      <dsp:spPr>
        <a:xfrm>
          <a:off x="3466827" y="5041281"/>
          <a:ext cx="3027825" cy="547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1960 — 2000</a:t>
          </a:r>
          <a:endParaRPr lang="ru-RU" sz="3800" kern="1200" dirty="0"/>
        </a:p>
      </dsp:txBody>
      <dsp:txXfrm>
        <a:off x="3482848" y="5057302"/>
        <a:ext cx="2995783" cy="514959"/>
      </dsp:txXfrm>
    </dsp:sp>
    <dsp:sp modelId="{8D71BA58-EB0A-4950-9F01-ACBE867DC659}">
      <dsp:nvSpPr>
        <dsp:cNvPr id="0" name=""/>
        <dsp:cNvSpPr/>
      </dsp:nvSpPr>
      <dsp:spPr>
        <a:xfrm>
          <a:off x="3466827" y="3362347"/>
          <a:ext cx="3027825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ASM, C</a:t>
          </a:r>
          <a:endParaRPr lang="ru-RU" sz="2900" b="1" kern="1200" dirty="0"/>
        </a:p>
      </dsp:txBody>
      <dsp:txXfrm>
        <a:off x="3512258" y="3407778"/>
        <a:ext cx="2936963" cy="1460255"/>
      </dsp:txXfrm>
    </dsp:sp>
    <dsp:sp modelId="{EE103B92-8B85-46C1-8C46-5549D3019E0D}">
      <dsp:nvSpPr>
        <dsp:cNvPr id="0" name=""/>
        <dsp:cNvSpPr/>
      </dsp:nvSpPr>
      <dsp:spPr>
        <a:xfrm>
          <a:off x="3466827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C++</a:t>
          </a:r>
          <a:endParaRPr lang="ru-RU" sz="2900" b="1" kern="1200" dirty="0"/>
        </a:p>
      </dsp:txBody>
      <dsp:txXfrm>
        <a:off x="3510256" y="1726842"/>
        <a:ext cx="1395916" cy="1464259"/>
      </dsp:txXfrm>
    </dsp:sp>
    <dsp:sp modelId="{0F39C665-854F-440B-821E-4BB26DF9451C}">
      <dsp:nvSpPr>
        <dsp:cNvPr id="0" name=""/>
        <dsp:cNvSpPr/>
      </dsp:nvSpPr>
      <dsp:spPr>
        <a:xfrm>
          <a:off x="5011878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Java, C#</a:t>
          </a:r>
          <a:endParaRPr lang="ru-RU" sz="2900" b="1" kern="1200" dirty="0"/>
        </a:p>
      </dsp:txBody>
      <dsp:txXfrm>
        <a:off x="5055307" y="1726842"/>
        <a:ext cx="1395916" cy="1464259"/>
      </dsp:txXfrm>
    </dsp:sp>
    <dsp:sp modelId="{D647A389-525B-4B9C-A703-37C470932895}">
      <dsp:nvSpPr>
        <dsp:cNvPr id="0" name=""/>
        <dsp:cNvSpPr/>
      </dsp:nvSpPr>
      <dsp:spPr>
        <a:xfrm>
          <a:off x="5011878" y="4479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Erlang</a:t>
          </a:r>
          <a:endParaRPr lang="ru-RU" sz="1900" b="1" kern="1200" dirty="0"/>
        </a:p>
      </dsp:txBody>
      <dsp:txXfrm>
        <a:off x="5055307" y="47908"/>
        <a:ext cx="1395916" cy="1464259"/>
      </dsp:txXfrm>
    </dsp:sp>
    <dsp:sp modelId="{88F476D6-1A20-49B6-89AA-52672F7423DE}">
      <dsp:nvSpPr>
        <dsp:cNvPr id="0" name=""/>
        <dsp:cNvSpPr/>
      </dsp:nvSpPr>
      <dsp:spPr>
        <a:xfrm>
          <a:off x="6743759" y="5041281"/>
          <a:ext cx="1482774" cy="547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2000 —</a:t>
          </a:r>
          <a:endParaRPr lang="ru-RU" sz="2800" b="0" kern="1200" dirty="0"/>
        </a:p>
      </dsp:txBody>
      <dsp:txXfrm>
        <a:off x="6759780" y="5057302"/>
        <a:ext cx="1450732" cy="514959"/>
      </dsp:txXfrm>
    </dsp:sp>
    <dsp:sp modelId="{2E3CFCBD-0F4D-4E84-8EF7-D441538EF878}">
      <dsp:nvSpPr>
        <dsp:cNvPr id="0" name=""/>
        <dsp:cNvSpPr/>
      </dsp:nvSpPr>
      <dsp:spPr>
        <a:xfrm>
          <a:off x="6743759" y="3362347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C, Rust, Go</a:t>
          </a:r>
          <a:endParaRPr lang="ru-RU" sz="2900" b="1" kern="1200" dirty="0"/>
        </a:p>
      </dsp:txBody>
      <dsp:txXfrm>
        <a:off x="6787188" y="3405776"/>
        <a:ext cx="1395916" cy="1464259"/>
      </dsp:txXfrm>
    </dsp:sp>
    <dsp:sp modelId="{5A05D96E-12EB-476D-B9AC-27AE81CA8E70}">
      <dsp:nvSpPr>
        <dsp:cNvPr id="0" name=""/>
        <dsp:cNvSpPr/>
      </dsp:nvSpPr>
      <dsp:spPr>
        <a:xfrm>
          <a:off x="6743759" y="1683413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Ruby, Python</a:t>
          </a:r>
          <a:endParaRPr lang="ru-RU" sz="2900" b="1" kern="1200" dirty="0"/>
        </a:p>
      </dsp:txBody>
      <dsp:txXfrm>
        <a:off x="6787188" y="1726842"/>
        <a:ext cx="1395916" cy="1464259"/>
      </dsp:txXfrm>
    </dsp:sp>
    <dsp:sp modelId="{B85551AE-8E58-4A18-9B3B-B8F1FFDC377C}">
      <dsp:nvSpPr>
        <dsp:cNvPr id="0" name=""/>
        <dsp:cNvSpPr/>
      </dsp:nvSpPr>
      <dsp:spPr>
        <a:xfrm>
          <a:off x="6743759" y="4479"/>
          <a:ext cx="1482774" cy="15511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Scala, F#, Clojure</a:t>
          </a:r>
          <a:endParaRPr lang="ru-RU" sz="2800" b="1" kern="1200" dirty="0"/>
        </a:p>
      </dsp:txBody>
      <dsp:txXfrm>
        <a:off x="6787188" y="47908"/>
        <a:ext cx="1395916" cy="1464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27161-F5AC-4D81-80A9-BA86517A8A1F}">
      <dsp:nvSpPr>
        <dsp:cNvPr id="0" name=""/>
        <dsp:cNvSpPr/>
      </dsp:nvSpPr>
      <dsp:spPr>
        <a:xfrm>
          <a:off x="1486" y="5169898"/>
          <a:ext cx="1571178" cy="4209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2.0</a:t>
          </a:r>
          <a:endParaRPr lang="ru-RU" sz="3200" kern="1200" dirty="0"/>
        </a:p>
      </dsp:txBody>
      <dsp:txXfrm>
        <a:off x="13815" y="5182227"/>
        <a:ext cx="1546520" cy="396276"/>
      </dsp:txXfrm>
    </dsp:sp>
    <dsp:sp modelId="{ED10699E-4DAE-4664-AA02-2AA689C81B45}">
      <dsp:nvSpPr>
        <dsp:cNvPr id="0" name=""/>
        <dsp:cNvSpPr/>
      </dsp:nvSpPr>
      <dsp:spPr>
        <a:xfrm>
          <a:off x="1486" y="387790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Anonymous methods</a:t>
          </a:r>
          <a:endParaRPr lang="ru-RU" sz="2000" b="1" kern="1200" dirty="0"/>
        </a:p>
      </dsp:txBody>
      <dsp:txXfrm>
        <a:off x="36446" y="3912866"/>
        <a:ext cx="1501258" cy="1123713"/>
      </dsp:txXfrm>
    </dsp:sp>
    <dsp:sp modelId="{C642D2B0-6312-418D-86B1-275C35206557}">
      <dsp:nvSpPr>
        <dsp:cNvPr id="0" name=""/>
        <dsp:cNvSpPr/>
      </dsp:nvSpPr>
      <dsp:spPr>
        <a:xfrm>
          <a:off x="1486" y="2585914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Iterators</a:t>
          </a:r>
          <a:endParaRPr lang="ru-RU" sz="2000" b="1" kern="1200" dirty="0"/>
        </a:p>
      </dsp:txBody>
      <dsp:txXfrm>
        <a:off x="36446" y="2620874"/>
        <a:ext cx="1501258" cy="1123713"/>
      </dsp:txXfrm>
    </dsp:sp>
    <dsp:sp modelId="{AEC8DE8A-1E2F-4D7C-B083-D0BC2C0AEE8D}">
      <dsp:nvSpPr>
        <dsp:cNvPr id="0" name=""/>
        <dsp:cNvSpPr/>
      </dsp:nvSpPr>
      <dsp:spPr>
        <a:xfrm>
          <a:off x="1486" y="1293921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Generics</a:t>
          </a:r>
          <a:endParaRPr lang="ru-RU" sz="2000" b="1" kern="1200" dirty="0"/>
        </a:p>
      </dsp:txBody>
      <dsp:txXfrm>
        <a:off x="36446" y="1328881"/>
        <a:ext cx="1501258" cy="1123713"/>
      </dsp:txXfrm>
    </dsp:sp>
    <dsp:sp modelId="{97480260-74AD-40C0-A4B6-F6118CAE42EF}">
      <dsp:nvSpPr>
        <dsp:cNvPr id="0" name=""/>
        <dsp:cNvSpPr/>
      </dsp:nvSpPr>
      <dsp:spPr>
        <a:xfrm>
          <a:off x="1836622" y="5169898"/>
          <a:ext cx="1571178" cy="4209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3.0</a:t>
          </a:r>
          <a:endParaRPr lang="ru-RU" sz="3200" kern="1200" dirty="0"/>
        </a:p>
      </dsp:txBody>
      <dsp:txXfrm>
        <a:off x="1848951" y="5182227"/>
        <a:ext cx="1546520" cy="396276"/>
      </dsp:txXfrm>
    </dsp:sp>
    <dsp:sp modelId="{071E3FD3-0E98-436E-A837-6C1CF3231432}">
      <dsp:nvSpPr>
        <dsp:cNvPr id="0" name=""/>
        <dsp:cNvSpPr/>
      </dsp:nvSpPr>
      <dsp:spPr>
        <a:xfrm>
          <a:off x="1836622" y="387790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Local type inference</a:t>
          </a:r>
          <a:endParaRPr lang="ru-RU" sz="2000" b="1" kern="1200" dirty="0"/>
        </a:p>
      </dsp:txBody>
      <dsp:txXfrm>
        <a:off x="1871582" y="3912866"/>
        <a:ext cx="1501258" cy="1123713"/>
      </dsp:txXfrm>
    </dsp:sp>
    <dsp:sp modelId="{0F39C665-854F-440B-821E-4BB26DF9451C}">
      <dsp:nvSpPr>
        <dsp:cNvPr id="0" name=""/>
        <dsp:cNvSpPr/>
      </dsp:nvSpPr>
      <dsp:spPr>
        <a:xfrm>
          <a:off x="1836622" y="2585914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Lambda expressions</a:t>
          </a:r>
          <a:endParaRPr lang="ru-RU" sz="2000" b="1" kern="1200" dirty="0"/>
        </a:p>
      </dsp:txBody>
      <dsp:txXfrm>
        <a:off x="1871582" y="2620874"/>
        <a:ext cx="1501258" cy="1123713"/>
      </dsp:txXfrm>
    </dsp:sp>
    <dsp:sp modelId="{D647A389-525B-4B9C-A703-37C470932895}">
      <dsp:nvSpPr>
        <dsp:cNvPr id="0" name=""/>
        <dsp:cNvSpPr/>
      </dsp:nvSpPr>
      <dsp:spPr>
        <a:xfrm>
          <a:off x="1836622" y="1293921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LINQ</a:t>
          </a:r>
          <a:endParaRPr lang="ru-RU" sz="2000" b="1" kern="1200" dirty="0"/>
        </a:p>
      </dsp:txBody>
      <dsp:txXfrm>
        <a:off x="1871582" y="1328881"/>
        <a:ext cx="1501258" cy="1123713"/>
      </dsp:txXfrm>
    </dsp:sp>
    <dsp:sp modelId="{CB657BDE-791D-4BF9-A0F0-900A63357B23}">
      <dsp:nvSpPr>
        <dsp:cNvPr id="0" name=""/>
        <dsp:cNvSpPr/>
      </dsp:nvSpPr>
      <dsp:spPr>
        <a:xfrm>
          <a:off x="1836622" y="1929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Expression trees</a:t>
          </a:r>
          <a:endParaRPr lang="ru-RU" sz="2000" b="1" kern="1200" dirty="0"/>
        </a:p>
      </dsp:txBody>
      <dsp:txXfrm>
        <a:off x="1871582" y="36889"/>
        <a:ext cx="1501258" cy="1123713"/>
      </dsp:txXfrm>
    </dsp:sp>
    <dsp:sp modelId="{88F476D6-1A20-49B6-89AA-52672F7423DE}">
      <dsp:nvSpPr>
        <dsp:cNvPr id="0" name=""/>
        <dsp:cNvSpPr/>
      </dsp:nvSpPr>
      <dsp:spPr>
        <a:xfrm>
          <a:off x="3671759" y="5169898"/>
          <a:ext cx="886081" cy="4209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4.0</a:t>
          </a:r>
          <a:endParaRPr lang="ru-RU" sz="3200" b="0" kern="1200" dirty="0"/>
        </a:p>
      </dsp:txBody>
      <dsp:txXfrm>
        <a:off x="3684088" y="5182227"/>
        <a:ext cx="861423" cy="396276"/>
      </dsp:txXfrm>
    </dsp:sp>
    <dsp:sp modelId="{3B1F9DFA-F13B-4DCD-B2CB-12F13AC742B5}">
      <dsp:nvSpPr>
        <dsp:cNvPr id="0" name=""/>
        <dsp:cNvSpPr/>
      </dsp:nvSpPr>
      <dsp:spPr>
        <a:xfrm>
          <a:off x="4821798" y="5170208"/>
          <a:ext cx="1571178" cy="4206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5.0</a:t>
          </a:r>
          <a:endParaRPr lang="ru-RU" sz="3200" b="1" kern="1200" dirty="0"/>
        </a:p>
      </dsp:txBody>
      <dsp:txXfrm>
        <a:off x="4834118" y="5182528"/>
        <a:ext cx="1546538" cy="395984"/>
      </dsp:txXfrm>
    </dsp:sp>
    <dsp:sp modelId="{F666CA7A-A2CB-4A6F-9638-D5F70A879791}">
      <dsp:nvSpPr>
        <dsp:cNvPr id="0" name=""/>
        <dsp:cNvSpPr/>
      </dsp:nvSpPr>
      <dsp:spPr>
        <a:xfrm>
          <a:off x="4821798" y="387821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Async</a:t>
          </a:r>
          <a:r>
            <a:rPr lang="en-US" sz="2000" b="1" kern="1200" dirty="0" smtClean="0"/>
            <a:t> / await</a:t>
          </a:r>
          <a:endParaRPr lang="ru-RU" sz="2000" b="1" kern="1200" dirty="0"/>
        </a:p>
      </dsp:txBody>
      <dsp:txXfrm>
        <a:off x="4856758" y="3913176"/>
        <a:ext cx="1501258" cy="1123713"/>
      </dsp:txXfrm>
    </dsp:sp>
    <dsp:sp modelId="{C62C36D6-F19A-4268-A1DC-772A2EC06391}">
      <dsp:nvSpPr>
        <dsp:cNvPr id="0" name=""/>
        <dsp:cNvSpPr/>
      </dsp:nvSpPr>
      <dsp:spPr>
        <a:xfrm>
          <a:off x="6656935" y="5170208"/>
          <a:ext cx="1571178" cy="4206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Future</a:t>
          </a:r>
          <a:endParaRPr lang="ru-RU" sz="3200" b="1" kern="1200" dirty="0"/>
        </a:p>
      </dsp:txBody>
      <dsp:txXfrm>
        <a:off x="6669255" y="5182528"/>
        <a:ext cx="1546538" cy="395984"/>
      </dsp:txXfrm>
    </dsp:sp>
    <dsp:sp modelId="{6EFB801B-633E-41D4-BE08-E16E6B8F5A71}">
      <dsp:nvSpPr>
        <dsp:cNvPr id="0" name=""/>
        <dsp:cNvSpPr/>
      </dsp:nvSpPr>
      <dsp:spPr>
        <a:xfrm>
          <a:off x="6656935" y="3878216"/>
          <a:ext cx="1571178" cy="1193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Compiler as a service</a:t>
          </a:r>
          <a:endParaRPr lang="ru-RU" sz="2000" b="1" kern="1200" dirty="0"/>
        </a:p>
      </dsp:txBody>
      <dsp:txXfrm>
        <a:off x="6691895" y="3913176"/>
        <a:ext cx="1501258" cy="112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Ddr2v" TargetMode="External"/><Relationship Id="rId2" Type="http://schemas.openxmlformats.org/officeDocument/2006/relationships/hyperlink" Target="http://okmij.org/ftp/Scheme/oop-in-fp.t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ZxGz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hyperlink" Target="http://www.tryfshar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illsmatter.com/event/scala/progressive-f-tutorials" TargetMode="External"/><Relationship Id="rId4" Type="http://schemas.openxmlformats.org/officeDocument/2006/relationships/hyperlink" Target="http://en.wikibooks.org/wiki/F_Sharp_Programming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arleys.com/channel/51ae1022e4b01033a7e4b6ca/presentations" TargetMode="External"/><Relationship Id="rId2" Type="http://schemas.openxmlformats.org/officeDocument/2006/relationships/hyperlink" Target="https://www.coursera.org/course/progfu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ka.io/" TargetMode="External"/><Relationship Id="rId4" Type="http://schemas.openxmlformats.org/officeDocument/2006/relationships/hyperlink" Target="http://scalapuzzler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jure/clojurescript" TargetMode="External"/><Relationship Id="rId2" Type="http://schemas.openxmlformats.org/officeDocument/2006/relationships/hyperlink" Target="http://www.lighttab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Дмитрий Слуцкий,</a:t>
            </a:r>
          </a:p>
          <a:p>
            <a:r>
              <a:rPr lang="ru-RU" dirty="0" smtClean="0"/>
              <a:t>Сервис </a:t>
            </a:r>
            <a:r>
              <a:rPr lang="ru-RU" smtClean="0"/>
              <a:t>«Эксперт»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…их можно передавать как аргументы, возвращать как результат, сохранять в переменных и структурах данных</a:t>
            </a:r>
          </a:p>
          <a:p>
            <a:r>
              <a:rPr lang="ru-RU" dirty="0" smtClean="0"/>
              <a:t>Поэтому у функций есть тип: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660040"/>
                  </p:ext>
                </p:extLst>
              </p:nvPr>
            </p:nvGraphicFramePr>
            <p:xfrm>
              <a:off x="609600" y="3886200"/>
              <a:ext cx="8077200" cy="23893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38600"/>
                    <a:gridCol w="4038600"/>
                  </a:tblGrid>
                  <a:tr h="787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,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𝑢𝑛𝑖𝑡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Action&lt;T&gt;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&lt;U, T, U&gt;, U, List&lt;T&gt;, List&lt;U&gt;&gt;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660040"/>
                  </p:ext>
                </p:extLst>
              </p:nvPr>
            </p:nvGraphicFramePr>
            <p:xfrm>
              <a:off x="609600" y="3886200"/>
              <a:ext cx="8077200" cy="23893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38600"/>
                    <a:gridCol w="4038600"/>
                  </a:tblGrid>
                  <a:tr h="787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775" r="-99849" b="-2147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,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775" r="-99849" b="-1147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Action&lt;T&gt;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8145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94737" r="-99849" b="-11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&lt;U, T, U&gt;, U, List&lt;T&gt;, List&lt;U&gt;&gt;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Но лучше так: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447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" y="2133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33943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выбор метрики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1371600"/>
            <a:ext cx="3971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1" y="18288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{"Euclidean", data =&gt;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 –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+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data.D2.Y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2))}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19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Самая простая: </a:t>
                </a:r>
                <a:r>
                  <a:rPr lang="en-US" b="1" dirty="0" smtClean="0"/>
                  <a:t>map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map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𝑙𝑖𝑠𝑡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𝑙𝑖𝑠𝑡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19199"/>
              </a:xfrm>
              <a:blipFill rotWithShape="1">
                <a:blip r:embed="rId2"/>
                <a:stretch>
                  <a:fillRect l="-1852" t="-6500"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519545" y="2895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map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88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filter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filter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𝐵𝑜𝑜𝑙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Оставляет только те значения, которые соответствуют предикату.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filter(x 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=&gt; x % 2 == 0, </a:t>
                </a:r>
                <a:endParaRPr lang="en-US" sz="24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n-US" sz="2400" dirty="0" err="1" smtClean="0">
                    <a:latin typeface="Consolas" pitchFamily="49" charset="0"/>
                    <a:cs typeface="Consolas" pitchFamily="49" charset="0"/>
                  </a:rPr>
                  <a:t>Enumerable.Range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(1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, 9).</a:t>
                </a:r>
                <a:r>
                  <a:rPr lang="en-US" sz="2400" dirty="0" err="1">
                    <a:latin typeface="Consolas" pitchFamily="49" charset="0"/>
                    <a:cs typeface="Consolas" pitchFamily="49" charset="0"/>
                  </a:rPr>
                  <a:t>ToArray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())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=&gt; new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[] { 2, 4, 6, 8 }</a:t>
                </a:r>
                <a:endParaRPr lang="ru-RU" sz="24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pred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pred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         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Функции, определённые внутри некого контекста,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Функциональное программирование — это парадигма программирования, в которой основным блоком абстракции является функция.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реализовать ООП: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OOP In FP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Closures + Hash Tables = As Much OOP as You’ll Ever Need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0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fold(step,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acc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coll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fold(</a:t>
                </a:r>
                <a:r>
                  <a:rPr lang="ru-RU" sz="28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x, y) =&gt; x + y, 0,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   new [] {1, 2, 3}) == 6</a:t>
                </a:r>
                <a:endParaRPr lang="ru-RU" sz="28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09800"/>
              </a:xfrm>
              <a:blipFill rotWithShape="1">
                <a:blip r:embed="rId2"/>
                <a:stretch>
                  <a:fillRect l="-1852" t="-3315" b="-3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U 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ToArray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Flatten(new[]{new[]{1, 2},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new[]{3}})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==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new [] {1, 2, 3}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 smtClean="0"/>
              <a:t>fold?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: Tuple&lt;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рассматриваемого положения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== new Tuple([5],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[[1, 2], [0, 9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]])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879129"/>
              </p:ext>
            </p:extLst>
          </p:nvPr>
        </p:nvGraphicFramePr>
        <p:xfrm>
          <a:off x="457200" y="632619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5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На функциональных языках это проще (</a:t>
            </a:r>
            <a:r>
              <a:rPr lang="en-US" dirty="0" err="1" smtClean="0">
                <a:hlinkClick r:id="rId2"/>
              </a:rPr>
              <a:t>TryF</a:t>
            </a:r>
            <a:r>
              <a:rPr lang="en-US" dirty="0" smtClean="0">
                <a:hlinkClick r:id="rId2"/>
              </a:rPr>
              <a:t>#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endParaRPr lang="ru-RU" dirty="0"/>
          </a:p>
          <a:p>
            <a:pPr marL="0" indent="0" fontAlgn="t">
              <a:buNone/>
            </a:pPr>
            <a:r>
              <a:rPr lang="en-US" b="1" dirty="0">
                <a:solidFill>
                  <a:srgbClr val="0066CC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partitionBy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criterion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lastGroup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fold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fun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with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 |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 | x::_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criterion x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 | _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66CC66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,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::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([]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[])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((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lastGroup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::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3CB371"/>
                </a:solidFill>
                <a:latin typeface="Consolas"/>
              </a:rPr>
              <a:t>"Test: %A"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A52A2A"/>
                </a:solidFill>
                <a:latin typeface="Consolas"/>
              </a:rPr>
              <a:t>&lt;|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partitionBy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1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2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0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9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5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6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10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1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]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6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Map, filter, fold, compose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4095974"/>
                  </p:ext>
                </p:extLst>
              </p:nvPr>
            </p:nvGraphicFramePr>
            <p:xfrm>
              <a:off x="762000" y="2385885"/>
              <a:ext cx="7620000" cy="21861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8085"/>
                    <a:gridCol w="2026596"/>
                    <a:gridCol w="421531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map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Select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filter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Where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𝑏𝑜𝑜𝑙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fold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Aggregate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&gt;&gt;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4095974"/>
                  </p:ext>
                </p:extLst>
              </p:nvPr>
            </p:nvGraphicFramePr>
            <p:xfrm>
              <a:off x="762000" y="2385885"/>
              <a:ext cx="7620000" cy="21861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8085"/>
                    <a:gridCol w="2026596"/>
                    <a:gridCol w="4215319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map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Select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10667" b="-40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filter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Where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110667" b="-309333"/>
                          </a:stretch>
                        </a:blipFill>
                      </a:tcPr>
                    </a:tc>
                  </a:tr>
                  <a:tr h="814515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fold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Aggregate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117910" b="-731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&gt;&gt;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389333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4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Комбинаторы предоставляют гибкий готовый уровень абстракции</a:t>
            </a:r>
          </a:p>
          <a:p>
            <a:r>
              <a:rPr lang="ru-RU" dirty="0"/>
              <a:t>Во 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Мемоизация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Плохо: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3400" y="4800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Как сделать лучше?</a:t>
            </a:r>
          </a:p>
        </p:txBody>
      </p:sp>
    </p:spTree>
    <p:extLst>
      <p:ext uri="{BB962C8B-B14F-4D97-AF65-F5344CB8AC3E}">
        <p14:creationId xmlns:p14="http://schemas.microsoft.com/office/powerpoint/2010/main" val="14268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Кэш!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305342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Memoize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cache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cache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 cache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cache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];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memoFib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Memoize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5000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03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Deep </a:t>
            </a:r>
            <a:r>
              <a:rPr lang="en-US" dirty="0" err="1" smtClean="0"/>
              <a:t>memoization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4182" y="998771"/>
            <a:ext cx="813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deepMFib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Memoize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deepMFib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deepMFib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109" y="4343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Но это не осилит компилятор </a:t>
            </a:r>
            <a:r>
              <a:rPr lang="ru-RU" dirty="0" smtClean="0">
                <a:sym typeface="Wingdings" pitchFamily="2" charset="2"/>
              </a:rPr>
              <a:t>:(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 smtClean="0">
                <a:sym typeface="Wingdings" pitchFamily="2" charset="2"/>
              </a:rPr>
              <a:t>Решения существуют, но они весьма сложны и уродливы.</a:t>
            </a:r>
          </a:p>
        </p:txBody>
      </p:sp>
    </p:spTree>
    <p:extLst>
      <p:ext uri="{BB962C8B-B14F-4D97-AF65-F5344CB8AC3E}">
        <p14:creationId xmlns:p14="http://schemas.microsoft.com/office/powerpoint/2010/main" val="12862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– </a:t>
            </a:r>
            <a:r>
              <a:rPr lang="ru-RU" dirty="0" smtClean="0"/>
              <a:t>писать параллельные программы в ФП проще</a:t>
            </a:r>
          </a:p>
          <a:p>
            <a:r>
              <a:rPr lang="ru-RU" dirty="0" smtClean="0"/>
              <a:t>Повышение продуктивности программистов</a:t>
            </a:r>
          </a:p>
          <a:p>
            <a:r>
              <a:rPr lang="ru-RU" dirty="0" smtClean="0"/>
              <a:t>Некоторые задачи проще, некоторые сложнее</a:t>
            </a:r>
          </a:p>
          <a:p>
            <a:r>
              <a:rPr lang="ru-RU" dirty="0" smtClean="0"/>
              <a:t>Акцент на том, чтобы писать «очевидно корректные»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Sideline: F# statically resolved type parameters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ru-RU" dirty="0" smtClean="0"/>
              <a:t> можно писать так: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s-E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 </a:t>
            </a:r>
            <a:r>
              <a:rPr lang="es-E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(+@) x y = x + x * 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^a -&gt; ^c -&gt; ^d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(^a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^b) 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(+) 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^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* ^b -&gt; ^d)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(^a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^c) 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(+) 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^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* ^c -&gt; ^b)</a:t>
            </a:r>
          </a:p>
        </p:txBody>
      </p:sp>
    </p:spTree>
    <p:extLst>
      <p:ext uri="{BB962C8B-B14F-4D97-AF65-F5344CB8AC3E}">
        <p14:creationId xmlns:p14="http://schemas.microsoft.com/office/powerpoint/2010/main" val="24485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2" y="0"/>
            <a:ext cx="856413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100" y="55626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Type-classes</a:t>
            </a:r>
            <a:r>
              <a:rPr lang="ru-RU" dirty="0" smtClean="0"/>
              <a:t> и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в </a:t>
            </a:r>
            <a:r>
              <a:rPr lang="en-US" dirty="0" smtClean="0"/>
              <a:t>.NET </a:t>
            </a:r>
            <a:r>
              <a:rPr lang="ru-RU" dirty="0" smtClean="0"/>
              <a:t>есть один «встроенный» </a:t>
            </a:r>
            <a:r>
              <a:rPr lang="en-US" dirty="0" smtClean="0"/>
              <a:t>type-class</a:t>
            </a:r>
            <a:r>
              <a:rPr lang="ru-RU" dirty="0" smtClean="0"/>
              <a:t> </a:t>
            </a:r>
            <a:r>
              <a:rPr lang="en-US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Переопределив стандартные методы, можно использовать сокращённый синтаксис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Монады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3500" y="14478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 dirty="0">
                <a:solidFill>
                  <a:srgbClr val="0066CC"/>
                </a:solidFill>
                <a:latin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CCCC00"/>
                </a:solidFill>
                <a:latin typeface="Consolas"/>
              </a:rPr>
              <a:t>Monad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 </a:t>
            </a:r>
            <a:r>
              <a:rPr lang="en-US" sz="24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&gt;&gt;=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b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a</a:t>
            </a:r>
          </a:p>
          <a:p>
            <a:pPr fontAlgn="t"/>
            <a:r>
              <a:rPr lang="en-US" sz="2400" b="0" i="0" dirty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Consolas"/>
              </a:rPr>
              <a:t>lift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n-US" sz="2400" b="1" dirty="0" smtClean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b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32004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«Программируемая точка с запятой»</a:t>
            </a:r>
            <a:endParaRPr lang="en-US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7700" y="4215826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M&lt;B&gt;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SelectMany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&lt;M&gt;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&lt;A, B&gt;(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this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M&lt;A&gt;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&lt;A, M&lt;B&gt;&gt; selector)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" y="52064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, где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 =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Maybe Monad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500" dirty="0" smtClean="0"/>
              <a:t>Например, метод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Foo: A -&gt;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500" dirty="0" smtClean="0"/>
              <a:t>:</a:t>
            </a:r>
          </a:p>
          <a:p>
            <a:pPr marL="0" indent="0" fontAlgn="t">
              <a:buNone/>
            </a:pPr>
            <a:endParaRPr lang="en-US" b="1" dirty="0" smtClean="0">
              <a:solidFill>
                <a:srgbClr val="0600FF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HasValue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x2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x1.Value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x2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HasValue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.Value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null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 вот если бы можно было бы написать так:</a:t>
            </a:r>
          </a:p>
          <a:p>
            <a:pPr marL="0" indent="0" fontAlgn="t">
              <a:buNone/>
            </a:pPr>
            <a:endParaRPr lang="en-US" b="1" dirty="0" smtClean="0">
              <a:solidFill>
                <a:srgbClr val="0600FF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Bind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Bind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Bind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Какой тип у </a:t>
            </a:r>
            <a:r>
              <a:rPr lang="en-US" dirty="0" smtClean="0"/>
              <a:t>Bind?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Bind :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&lt;S&gt; -&gt; (S -&gt;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&lt;T&gt;) -&gt;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Maybe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F# </a:t>
            </a:r>
            <a:r>
              <a:rPr lang="ru-RU" dirty="0" smtClean="0"/>
              <a:t>это выглядело бы так:</a:t>
            </a:r>
          </a:p>
          <a:p>
            <a:pPr marL="0" indent="0">
              <a:buNone/>
            </a:pPr>
            <a:endParaRPr lang="ru-RU" dirty="0"/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maybe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ru-RU" dirty="0" smtClean="0">
                <a:solidFill>
                  <a:srgbClr val="66CC66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x2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Bar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x1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x3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Baz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x2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x3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66CC66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Harrison “Introduction </a:t>
            </a:r>
            <a:r>
              <a:rPr lang="en-US" dirty="0"/>
              <a:t>to Functional </a:t>
            </a:r>
            <a:r>
              <a:rPr lang="en-US" dirty="0" smtClean="0"/>
              <a:t>Programming”</a:t>
            </a:r>
          </a:p>
          <a:p>
            <a:r>
              <a:rPr lang="en-US" dirty="0" err="1" smtClean="0"/>
              <a:t>Sussman</a:t>
            </a:r>
            <a:r>
              <a:rPr lang="en-US" dirty="0"/>
              <a:t>, Abelson “Structure and Interpretation of Computer Programs”</a:t>
            </a:r>
            <a:endParaRPr lang="en-US" dirty="0" smtClean="0"/>
          </a:p>
          <a:p>
            <a:r>
              <a:rPr lang="en-US" dirty="0"/>
              <a:t>Chris </a:t>
            </a:r>
            <a:r>
              <a:rPr lang="en-US" dirty="0" err="1"/>
              <a:t>Okasaki</a:t>
            </a:r>
            <a:r>
              <a:rPr lang="en-US" dirty="0"/>
              <a:t> </a:t>
            </a:r>
            <a:r>
              <a:rPr lang="en-US" dirty="0" smtClean="0"/>
              <a:t>“Purely </a:t>
            </a:r>
            <a:r>
              <a:rPr lang="en-US" dirty="0"/>
              <a:t>Functional Data </a:t>
            </a:r>
            <a:r>
              <a:rPr lang="en-US" dirty="0" smtClean="0"/>
              <a:t>Structures”</a:t>
            </a:r>
          </a:p>
          <a:p>
            <a:r>
              <a:rPr lang="en-US" dirty="0" err="1"/>
              <a:t>Rabhi</a:t>
            </a:r>
            <a:r>
              <a:rPr lang="en-US" dirty="0"/>
              <a:t>, </a:t>
            </a:r>
            <a:r>
              <a:rPr lang="en-US" dirty="0" smtClean="0"/>
              <a:t>Lapalme “Algorithms </a:t>
            </a:r>
            <a:r>
              <a:rPr lang="en-US" dirty="0"/>
              <a:t>A Functional Programming </a:t>
            </a:r>
            <a:r>
              <a:rPr lang="en-US" dirty="0" smtClean="0"/>
              <a:t>Approach”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9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Theory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 Roy, </a:t>
            </a:r>
            <a:r>
              <a:rPr lang="en-US" dirty="0" err="1" smtClean="0"/>
              <a:t>Haridi</a:t>
            </a:r>
            <a:r>
              <a:rPr lang="en-US" dirty="0" smtClean="0"/>
              <a:t> “Concepts</a:t>
            </a:r>
            <a:r>
              <a:rPr lang="en-US" dirty="0"/>
              <a:t>, Techniques, and Models of Computer </a:t>
            </a:r>
            <a:r>
              <a:rPr lang="en-US" dirty="0" smtClean="0"/>
              <a:t>Programming”</a:t>
            </a:r>
            <a:endParaRPr lang="en-US" dirty="0"/>
          </a:p>
          <a:p>
            <a:r>
              <a:rPr lang="en-US" dirty="0"/>
              <a:t>Pierce </a:t>
            </a:r>
            <a:r>
              <a:rPr lang="en-US" dirty="0" smtClean="0"/>
              <a:t>“Types and Programming Languages”</a:t>
            </a:r>
          </a:p>
          <a:p>
            <a:r>
              <a:rPr lang="en-US" dirty="0"/>
              <a:t>Pierce “Basic category theory for computer scientists</a:t>
            </a:r>
            <a:r>
              <a:rPr lang="en-US" dirty="0" smtClean="0"/>
              <a:t>”</a:t>
            </a:r>
          </a:p>
          <a:p>
            <a:r>
              <a:rPr lang="en-US" dirty="0"/>
              <a:t>Pierce “Advanced Topics in Types and Programming Languages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382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reading: F#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 </a:t>
            </a:r>
            <a:r>
              <a:rPr lang="en-US" dirty="0" smtClean="0"/>
              <a:t>Smith “Programming F# 3.0”</a:t>
            </a:r>
          </a:p>
          <a:p>
            <a:r>
              <a:rPr lang="fr-FR" dirty="0"/>
              <a:t>Don Syme et </a:t>
            </a:r>
            <a:r>
              <a:rPr lang="fr-FR" dirty="0" smtClean="0"/>
              <a:t>al. </a:t>
            </a:r>
            <a:r>
              <a:rPr lang="en-US" dirty="0" smtClean="0"/>
              <a:t>“</a:t>
            </a:r>
            <a:r>
              <a:rPr lang="fr-FR" dirty="0" smtClean="0"/>
              <a:t>Expert F# 3.0</a:t>
            </a:r>
            <a:r>
              <a:rPr lang="en-US" dirty="0" smtClean="0"/>
              <a:t>“</a:t>
            </a:r>
          </a:p>
          <a:p>
            <a:r>
              <a:rPr lang="en-US" dirty="0"/>
              <a:t>Jon </a:t>
            </a:r>
            <a:r>
              <a:rPr lang="en-US" dirty="0" err="1" smtClean="0"/>
              <a:t>Harrop</a:t>
            </a:r>
            <a:r>
              <a:rPr lang="en-US" dirty="0" smtClean="0"/>
              <a:t> “F</a:t>
            </a:r>
            <a:r>
              <a:rPr lang="en-US" dirty="0"/>
              <a:t># for </a:t>
            </a:r>
            <a:r>
              <a:rPr lang="en-US" dirty="0" smtClean="0"/>
              <a:t>Scientists”</a:t>
            </a:r>
          </a:p>
          <a:p>
            <a:r>
              <a:rPr lang="en-US" dirty="0"/>
              <a:t>Tomas </a:t>
            </a:r>
            <a:r>
              <a:rPr lang="en-US" dirty="0" err="1"/>
              <a:t>Petricek</a:t>
            </a:r>
            <a:r>
              <a:rPr lang="en-US" dirty="0"/>
              <a:t>, Jon Skeet </a:t>
            </a:r>
            <a:r>
              <a:rPr lang="en-US" dirty="0" smtClean="0"/>
              <a:t>“Functional </a:t>
            </a:r>
            <a:r>
              <a:rPr lang="en-US" dirty="0"/>
              <a:t>Programming for the Real </a:t>
            </a:r>
            <a:r>
              <a:rPr lang="en-US" dirty="0" smtClean="0"/>
              <a:t>World”</a:t>
            </a:r>
          </a:p>
          <a:p>
            <a:r>
              <a:rPr lang="en-US" dirty="0" smtClean="0">
                <a:hlinkClick r:id="rId2"/>
              </a:rPr>
              <a:t>Try F#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F# Software Foundation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F# Programming (</a:t>
            </a:r>
            <a:r>
              <a:rPr lang="en-US" dirty="0" err="1" smtClean="0">
                <a:hlinkClick r:id="rId4"/>
              </a:rPr>
              <a:t>WikiBook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Progressive F#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64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Scala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Odersky</a:t>
            </a:r>
            <a:r>
              <a:rPr lang="en-US" dirty="0" smtClean="0"/>
              <a:t> et al. “Programming </a:t>
            </a:r>
            <a:r>
              <a:rPr lang="en-US" dirty="0"/>
              <a:t>in </a:t>
            </a:r>
            <a:r>
              <a:rPr lang="en-US" dirty="0" smtClean="0"/>
              <a:t>Scala”</a:t>
            </a:r>
          </a:p>
          <a:p>
            <a:r>
              <a:rPr lang="en-US" dirty="0" err="1" smtClean="0"/>
              <a:t>Suereth</a:t>
            </a:r>
            <a:r>
              <a:rPr lang="en-US" dirty="0" smtClean="0"/>
              <a:t> “</a:t>
            </a:r>
            <a:r>
              <a:rPr lang="en-US" dirty="0"/>
              <a:t>Scala </a:t>
            </a:r>
            <a:r>
              <a:rPr lang="en-US" dirty="0" smtClean="0"/>
              <a:t>in Depth”</a:t>
            </a:r>
          </a:p>
          <a:p>
            <a:r>
              <a:rPr lang="en-US" dirty="0" err="1" smtClean="0"/>
              <a:t>Chiusano</a:t>
            </a:r>
            <a:r>
              <a:rPr lang="en-US" dirty="0" smtClean="0"/>
              <a:t>, </a:t>
            </a:r>
            <a:r>
              <a:rPr lang="en-US" dirty="0" err="1" smtClean="0"/>
              <a:t>Bjarnason</a:t>
            </a:r>
            <a:r>
              <a:rPr lang="en-US" dirty="0" smtClean="0"/>
              <a:t> “</a:t>
            </a:r>
            <a:r>
              <a:rPr lang="en-US" dirty="0"/>
              <a:t>Functional Programming in Scala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Hilton et al. “Play </a:t>
            </a:r>
            <a:r>
              <a:rPr lang="en-US" dirty="0"/>
              <a:t>for Scala”</a:t>
            </a:r>
            <a:endParaRPr lang="en-US" dirty="0" smtClean="0"/>
          </a:p>
          <a:p>
            <a:r>
              <a:rPr lang="en-US" dirty="0">
                <a:hlinkClick r:id="rId2"/>
              </a:rPr>
              <a:t>Functional Programming Principles in </a:t>
            </a:r>
            <a:r>
              <a:rPr lang="en-US" dirty="0" smtClean="0">
                <a:hlinkClick r:id="rId2"/>
              </a:rPr>
              <a:t>Scala (</a:t>
            </a:r>
            <a:r>
              <a:rPr lang="en-US" dirty="0" err="1" smtClean="0">
                <a:hlinkClick r:id="rId2"/>
              </a:rPr>
              <a:t>Coursera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ScalaDays</a:t>
            </a:r>
            <a:r>
              <a:rPr lang="en-US" dirty="0" smtClean="0">
                <a:hlinkClick r:id="rId3"/>
              </a:rPr>
              <a:t> 2013 presentations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ScalaPuzzlers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1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74167"/>
              </p:ext>
            </p:extLst>
          </p:nvPr>
        </p:nvGraphicFramePr>
        <p:xfrm>
          <a:off x="457200" y="632619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Clojure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Halloway</a:t>
            </a:r>
            <a:r>
              <a:rPr lang="en-US" dirty="0" smtClean="0"/>
              <a:t>, </a:t>
            </a:r>
            <a:r>
              <a:rPr lang="en-US" dirty="0" err="1" smtClean="0"/>
              <a:t>Bedra</a:t>
            </a:r>
            <a:r>
              <a:rPr lang="en-US" dirty="0" smtClean="0"/>
              <a:t> “Programming Clojure”</a:t>
            </a:r>
          </a:p>
          <a:p>
            <a:r>
              <a:rPr lang="en-US" dirty="0" err="1" smtClean="0"/>
              <a:t>Fogus</a:t>
            </a:r>
            <a:r>
              <a:rPr lang="en-US" dirty="0" smtClean="0"/>
              <a:t>, Houser “The </a:t>
            </a:r>
            <a:r>
              <a:rPr lang="en-US" dirty="0"/>
              <a:t>Joy of </a:t>
            </a:r>
            <a:r>
              <a:rPr lang="en-US" dirty="0" smtClean="0"/>
              <a:t>Clojure”</a:t>
            </a:r>
          </a:p>
          <a:p>
            <a:r>
              <a:rPr lang="en-US" dirty="0" smtClean="0"/>
              <a:t>Sierra</a:t>
            </a:r>
            <a:r>
              <a:rPr lang="en-US" dirty="0"/>
              <a:t>, </a:t>
            </a:r>
            <a:r>
              <a:rPr lang="en-US" dirty="0" err="1" smtClean="0"/>
              <a:t>VanderHart</a:t>
            </a:r>
            <a:r>
              <a:rPr lang="en-US" dirty="0" smtClean="0"/>
              <a:t> “</a:t>
            </a:r>
            <a:r>
              <a:rPr lang="en-US" dirty="0" err="1"/>
              <a:t>ClojureScript</a:t>
            </a:r>
            <a:r>
              <a:rPr lang="en-US" dirty="0"/>
              <a:t> </a:t>
            </a:r>
            <a:r>
              <a:rPr lang="en-US" dirty="0" smtClean="0"/>
              <a:t>Up and Running”</a:t>
            </a:r>
          </a:p>
          <a:p>
            <a:r>
              <a:rPr lang="en-US" dirty="0" err="1" smtClean="0">
                <a:hlinkClick r:id="rId2"/>
              </a:rPr>
              <a:t>LightTable</a:t>
            </a:r>
            <a:r>
              <a:rPr lang="en-US" dirty="0" smtClean="0">
                <a:hlinkClick r:id="rId2"/>
              </a:rPr>
              <a:t> IDE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ClojureScript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34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идеи ФП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315200" cy="292608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19400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ru-RU" dirty="0" smtClean="0"/>
              <a:t>Данные неизменяемые</a:t>
            </a:r>
          </a:p>
          <a:p>
            <a:r>
              <a:rPr lang="en-US" dirty="0" smtClean="0"/>
              <a:t>Everything is an expression</a:t>
            </a:r>
            <a:endParaRPr lang="ru-RU" dirty="0" smtClean="0"/>
          </a:p>
          <a:p>
            <a:r>
              <a:rPr lang="ru-RU" dirty="0" smtClean="0"/>
              <a:t>Функции чистые</a:t>
            </a:r>
            <a:r>
              <a:rPr lang="ru-RU" dirty="0"/>
              <a:t> </a:t>
            </a:r>
            <a:r>
              <a:rPr lang="ru-RU" dirty="0" smtClean="0"/>
              <a:t>– т.е. без сайд-эффектов</a:t>
            </a:r>
          </a:p>
          <a:p>
            <a:r>
              <a:rPr lang="ru-RU" dirty="0" smtClean="0"/>
              <a:t>Специальный синтаксис для лёгкого создания и оперирования функциями</a:t>
            </a:r>
          </a:p>
          <a:p>
            <a:r>
              <a:rPr lang="ru-RU" dirty="0" smtClean="0"/>
              <a:t>Вместо циклов – рекурсия, комбинаторы и </a:t>
            </a:r>
            <a:r>
              <a:rPr lang="en-US" dirty="0" smtClean="0"/>
              <a:t>list comprehension’s</a:t>
            </a:r>
            <a:endParaRPr lang="ru-RU" dirty="0"/>
          </a:p>
          <a:p>
            <a:r>
              <a:rPr lang="ru-RU" dirty="0" smtClean="0"/>
              <a:t>Или выразительные системы типов, или </a:t>
            </a:r>
            <a:r>
              <a:rPr lang="ru-RU" dirty="0" err="1" smtClean="0"/>
              <a:t>нетипизированность</a:t>
            </a:r>
            <a:r>
              <a:rPr lang="ru-RU" dirty="0" smtClean="0"/>
              <a:t> и 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1431</Words>
  <Application>Microsoft Office PowerPoint</Application>
  <PresentationFormat>Экран (4:3)</PresentationFormat>
  <Paragraphs>415</Paragraphs>
  <Slides>60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Функциональное программирование в C# </vt:lpstr>
      <vt:lpstr>Презентация PowerPoint</vt:lpstr>
      <vt:lpstr>Презентация PowerPoint</vt:lpstr>
      <vt:lpstr>Зачем?</vt:lpstr>
      <vt:lpstr>Презентация PowerPoint</vt:lpstr>
      <vt:lpstr>Презентация PowerPoint</vt:lpstr>
      <vt:lpstr>Основные идеи ФП</vt:lpstr>
      <vt:lpstr>Презентация PowerPoint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Пример: выбор метрики</vt:lpstr>
      <vt:lpstr>Презентация PowerPoint</vt:lpstr>
      <vt:lpstr>Решение</vt:lpstr>
      <vt:lpstr>Функции высшего порядка</vt:lpstr>
      <vt:lpstr>Пример: filter</vt:lpstr>
      <vt:lpstr>Решение</vt:lpstr>
      <vt:lpstr>Замыкания</vt:lpstr>
      <vt:lpstr>Весёлые факты про замыкания</vt:lpstr>
      <vt:lpstr>Пример: замыкания</vt:lpstr>
      <vt:lpstr>Fold</vt:lpstr>
      <vt:lpstr>Презентация PowerPoint</vt:lpstr>
      <vt:lpstr>Пример: Flatten</vt:lpstr>
      <vt:lpstr>Решение: Flatten</vt:lpstr>
      <vt:lpstr>Пример: PartitionBy</vt:lpstr>
      <vt:lpstr>Как решить задачу, используя fold?</vt:lpstr>
      <vt:lpstr>Пример: PartitionBy</vt:lpstr>
      <vt:lpstr>Презентация PowerPoint</vt:lpstr>
      <vt:lpstr>Презентация PowerPoint</vt:lpstr>
      <vt:lpstr>Map, filter, fold, compose</vt:lpstr>
      <vt:lpstr>Почему бы не использовать for?</vt:lpstr>
      <vt:lpstr>MapReduce</vt:lpstr>
      <vt:lpstr>Мемоизация</vt:lpstr>
      <vt:lpstr>Презентация PowerPoint</vt:lpstr>
      <vt:lpstr>Презентация PowerPoint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  <vt:lpstr>Sideline: F# statically resolved type parameters</vt:lpstr>
      <vt:lpstr>Type-classes и LINQ</vt:lpstr>
      <vt:lpstr>Монады</vt:lpstr>
      <vt:lpstr>Пример: Maybe Monad</vt:lpstr>
      <vt:lpstr>Презентация PowerPoint</vt:lpstr>
      <vt:lpstr>Пример Maybe Monad</vt:lpstr>
      <vt:lpstr>Презентация PowerPoint</vt:lpstr>
      <vt:lpstr>Further reading: FP</vt:lpstr>
      <vt:lpstr>Further reading: Theory</vt:lpstr>
      <vt:lpstr>Further reading: F#</vt:lpstr>
      <vt:lpstr>Further reading: Scala</vt:lpstr>
      <vt:lpstr>Further reading: Clojure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 </dc:title>
  <dc:creator>Lakret</dc:creator>
  <cp:lastModifiedBy>Lakret</cp:lastModifiedBy>
  <cp:revision>172</cp:revision>
  <dcterms:created xsi:type="dcterms:W3CDTF">2013-06-28T12:18:19Z</dcterms:created>
  <dcterms:modified xsi:type="dcterms:W3CDTF">2013-07-08T13:50:54Z</dcterms:modified>
</cp:coreProperties>
</file>