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3433-03B1-4159-90E4-9EF14065C43C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694C-C8A2-4192-8C9C-0E857B029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51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3433-03B1-4159-90E4-9EF14065C43C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694C-C8A2-4192-8C9C-0E857B029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65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3433-03B1-4159-90E4-9EF14065C43C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694C-C8A2-4192-8C9C-0E857B029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85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3433-03B1-4159-90E4-9EF14065C43C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694C-C8A2-4192-8C9C-0E857B029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67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3433-03B1-4159-90E4-9EF14065C43C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694C-C8A2-4192-8C9C-0E857B029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59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3433-03B1-4159-90E4-9EF14065C43C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694C-C8A2-4192-8C9C-0E857B029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46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3433-03B1-4159-90E4-9EF14065C43C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694C-C8A2-4192-8C9C-0E857B029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85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3433-03B1-4159-90E4-9EF14065C43C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694C-C8A2-4192-8C9C-0E857B029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0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3433-03B1-4159-90E4-9EF14065C43C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694C-C8A2-4192-8C9C-0E857B029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24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3433-03B1-4159-90E4-9EF14065C43C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694C-C8A2-4192-8C9C-0E857B029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3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3433-03B1-4159-90E4-9EF14065C43C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694C-C8A2-4192-8C9C-0E857B029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13433-03B1-4159-90E4-9EF14065C43C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694C-C8A2-4192-8C9C-0E857B029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01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17652"/>
              </p:ext>
            </p:extLst>
          </p:nvPr>
        </p:nvGraphicFramePr>
        <p:xfrm>
          <a:off x="7080738" y="1321450"/>
          <a:ext cx="3806093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093">
                  <a:extLst>
                    <a:ext uri="{9D8B030D-6E8A-4147-A177-3AD203B41FA5}">
                      <a16:colId xmlns:a16="http://schemas.microsoft.com/office/drawing/2014/main" val="4136566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Bee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5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+frames:[frame]</a:t>
                      </a:r>
                    </a:p>
                    <a:p>
                      <a:r>
                        <a:rPr lang="fr-FR" dirty="0" smtClean="0"/>
                        <a:t>+center:[</a:t>
                      </a:r>
                      <a:r>
                        <a:rPr lang="fr-FR" dirty="0" err="1" smtClean="0"/>
                        <a:t>int,int</a:t>
                      </a:r>
                      <a:r>
                        <a:rPr lang="fr-FR" dirty="0" smtClean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+</a:t>
                      </a:r>
                      <a:r>
                        <a:rPr lang="fr-FR" dirty="0" err="1" smtClean="0"/>
                        <a:t>FindVarroa</a:t>
                      </a:r>
                      <a:r>
                        <a:rPr lang="fr-FR" dirty="0" smtClean="0"/>
                        <a:t>():</a:t>
                      </a:r>
                      <a:r>
                        <a:rPr lang="fr-FR" dirty="0" err="1" smtClean="0"/>
                        <a:t>bool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+</a:t>
                      </a:r>
                      <a:r>
                        <a:rPr lang="fr-FR" dirty="0" err="1" smtClean="0"/>
                        <a:t>FindPollen</a:t>
                      </a:r>
                      <a:r>
                        <a:rPr lang="fr-FR" dirty="0" smtClean="0"/>
                        <a:t>():</a:t>
                      </a:r>
                      <a:r>
                        <a:rPr lang="fr-FR" dirty="0" err="1" smtClean="0"/>
                        <a:t>int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+</a:t>
                      </a:r>
                      <a:r>
                        <a:rPr lang="fr-FR" dirty="0" err="1" smtClean="0"/>
                        <a:t>AddFrame</a:t>
                      </a:r>
                      <a:r>
                        <a:rPr lang="fr-FR" dirty="0" smtClean="0"/>
                        <a:t>(frame, center):</a:t>
                      </a:r>
                      <a:r>
                        <a:rPr lang="fr-FR" dirty="0" err="1" smtClean="0"/>
                        <a:t>void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21223"/>
                  </a:ext>
                </a:extLst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12349"/>
              </p:ext>
            </p:extLst>
          </p:nvPr>
        </p:nvGraphicFramePr>
        <p:xfrm>
          <a:off x="1418491" y="457850"/>
          <a:ext cx="3806093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093">
                  <a:extLst>
                    <a:ext uri="{9D8B030D-6E8A-4147-A177-3AD203B41FA5}">
                      <a16:colId xmlns:a16="http://schemas.microsoft.com/office/drawing/2014/main" val="4136566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Essaim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5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+</a:t>
                      </a:r>
                      <a:r>
                        <a:rPr lang="fr-FR" dirty="0" err="1" smtClean="0"/>
                        <a:t>VideoPath:string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+</a:t>
                      </a:r>
                      <a:r>
                        <a:rPr lang="fr-FR" dirty="0" err="1" smtClean="0"/>
                        <a:t>Bees</a:t>
                      </a:r>
                      <a:r>
                        <a:rPr lang="fr-FR" dirty="0" smtClean="0"/>
                        <a:t>:[Bee]</a:t>
                      </a:r>
                    </a:p>
                    <a:p>
                      <a:r>
                        <a:rPr lang="fr-FR" dirty="0" smtClean="0"/>
                        <a:t>+</a:t>
                      </a:r>
                      <a:r>
                        <a:rPr lang="fr-FR" dirty="0" err="1" smtClean="0"/>
                        <a:t>Tracker:Tracker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+</a:t>
                      </a:r>
                      <a:r>
                        <a:rPr lang="fr-FR" dirty="0" err="1" smtClean="0"/>
                        <a:t>Détector:Detector</a:t>
                      </a:r>
                      <a:endParaRPr lang="fr-F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+</a:t>
                      </a:r>
                      <a:r>
                        <a:rPr lang="fr-FR" dirty="0" err="1" smtClean="0"/>
                        <a:t>AddBee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21223"/>
                  </a:ext>
                </a:extLst>
              </a:tr>
            </a:tbl>
          </a:graphicData>
        </a:graphic>
      </p:graphicFrame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05340"/>
              </p:ext>
            </p:extLst>
          </p:nvPr>
        </p:nvGraphicFramePr>
        <p:xfrm>
          <a:off x="1492738" y="3165230"/>
          <a:ext cx="380609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093">
                  <a:extLst>
                    <a:ext uri="{9D8B030D-6E8A-4147-A177-3AD203B41FA5}">
                      <a16:colId xmlns:a16="http://schemas.microsoft.com/office/drawing/2014/main" val="4136566030"/>
                    </a:ext>
                  </a:extLst>
                </a:gridCol>
              </a:tblGrid>
              <a:tr h="34804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Detector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5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+</a:t>
                      </a:r>
                      <a:r>
                        <a:rPr lang="fr-FR" dirty="0" err="1" smtClean="0"/>
                        <a:t>DetectParam</a:t>
                      </a:r>
                      <a:r>
                        <a:rPr lang="fr-FR" dirty="0" smtClean="0"/>
                        <a:t>:[</a:t>
                      </a:r>
                      <a:r>
                        <a:rPr lang="fr-FR" dirty="0" err="1" smtClean="0"/>
                        <a:t>int</a:t>
                      </a:r>
                      <a:r>
                        <a:rPr lang="fr-FR" dirty="0" smtClean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+</a:t>
                      </a:r>
                      <a:r>
                        <a:rPr lang="fr-FR" dirty="0" err="1" smtClean="0"/>
                        <a:t>Detect</a:t>
                      </a:r>
                      <a:r>
                        <a:rPr lang="fr-FR" dirty="0" smtClean="0"/>
                        <a:t>(frame, </a:t>
                      </a:r>
                      <a:r>
                        <a:rPr lang="fr-FR" dirty="0" err="1" smtClean="0"/>
                        <a:t>previousframe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21223"/>
                  </a:ext>
                </a:extLst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42723"/>
              </p:ext>
            </p:extLst>
          </p:nvPr>
        </p:nvGraphicFramePr>
        <p:xfrm>
          <a:off x="1492737" y="4495930"/>
          <a:ext cx="380609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093">
                  <a:extLst>
                    <a:ext uri="{9D8B030D-6E8A-4147-A177-3AD203B41FA5}">
                      <a16:colId xmlns:a16="http://schemas.microsoft.com/office/drawing/2014/main" val="4136566030"/>
                    </a:ext>
                  </a:extLst>
                </a:gridCol>
              </a:tblGrid>
              <a:tr h="34804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Tracker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5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+</a:t>
                      </a:r>
                      <a:r>
                        <a:rPr lang="fr-FR" dirty="0" err="1" smtClean="0"/>
                        <a:t>TrackParam</a:t>
                      </a:r>
                      <a:r>
                        <a:rPr lang="fr-FR" dirty="0" smtClean="0"/>
                        <a:t>:[</a:t>
                      </a:r>
                      <a:r>
                        <a:rPr lang="fr-FR" dirty="0" err="1" smtClean="0"/>
                        <a:t>int</a:t>
                      </a:r>
                      <a:r>
                        <a:rPr lang="fr-FR" dirty="0" smtClean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+</a:t>
                      </a:r>
                      <a:r>
                        <a:rPr lang="fr-FR" dirty="0" err="1" smtClean="0"/>
                        <a:t>Detect</a:t>
                      </a:r>
                      <a:r>
                        <a:rPr lang="fr-FR" dirty="0" smtClean="0"/>
                        <a:t>(frame, </a:t>
                      </a:r>
                      <a:r>
                        <a:rPr lang="fr-FR" dirty="0" err="1" smtClean="0"/>
                        <a:t>previousframe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21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2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61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SEYSSAUD Jeremy</dc:creator>
  <cp:lastModifiedBy>SEYSSAUD Jeremy</cp:lastModifiedBy>
  <cp:revision>10</cp:revision>
  <dcterms:created xsi:type="dcterms:W3CDTF">2019-02-19T07:41:01Z</dcterms:created>
  <dcterms:modified xsi:type="dcterms:W3CDTF">2019-02-22T14:12:25Z</dcterms:modified>
</cp:coreProperties>
</file>