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6" r:id="rId3"/>
    <p:sldId id="268" r:id="rId4"/>
    <p:sldId id="269" r:id="rId5"/>
    <p:sldId id="286" r:id="rId6"/>
    <p:sldId id="288" r:id="rId7"/>
    <p:sldId id="273" r:id="rId8"/>
    <p:sldId id="271" r:id="rId9"/>
    <p:sldId id="285" r:id="rId10"/>
    <p:sldId id="274" r:id="rId11"/>
    <p:sldId id="276" r:id="rId12"/>
    <p:sldId id="287" r:id="rId13"/>
    <p:sldId id="277" r:id="rId14"/>
    <p:sldId id="279" r:id="rId15"/>
    <p:sldId id="280" r:id="rId16"/>
    <p:sldId id="281" r:id="rId17"/>
    <p:sldId id="282" r:id="rId18"/>
    <p:sldId id="295" r:id="rId19"/>
    <p:sldId id="283" r:id="rId20"/>
    <p:sldId id="293" r:id="rId21"/>
    <p:sldId id="294" r:id="rId22"/>
    <p:sldId id="284" r:id="rId23"/>
    <p:sldId id="275" r:id="rId24"/>
    <p:sldId id="265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E74"/>
    <a:srgbClr val="0085CA"/>
    <a:srgbClr val="002548"/>
    <a:srgbClr val="D4EFFC"/>
    <a:srgbClr val="9D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D343F-8047-4E0F-B2C3-FA3BAF43CB8E}" v="629" dt="2022-06-27T22:14:22.6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17" autoAdjust="0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451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25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jit Bhattacharyya" userId="ddbd6e683667f873" providerId="LiveId" clId="{AF1F4611-C0F0-4398-8041-D22984BAE48D}"/>
    <pc:docChg chg="undo custSel addSld modSld">
      <pc:chgData name="Arijit Bhattacharyya" userId="ddbd6e683667f873" providerId="LiveId" clId="{AF1F4611-C0F0-4398-8041-D22984BAE48D}" dt="2021-12-10T13:38:26.851" v="436" actId="20577"/>
      <pc:docMkLst>
        <pc:docMk/>
      </pc:docMkLst>
      <pc:sldChg chg="modSp mod">
        <pc:chgData name="Arijit Bhattacharyya" userId="ddbd6e683667f873" providerId="LiveId" clId="{AF1F4611-C0F0-4398-8041-D22984BAE48D}" dt="2021-12-10T13:35:24.975" v="121" actId="20577"/>
        <pc:sldMkLst>
          <pc:docMk/>
          <pc:sldMk cId="4058368317" sldId="256"/>
        </pc:sldMkLst>
        <pc:spChg chg="mod">
          <ac:chgData name="Arijit Bhattacharyya" userId="ddbd6e683667f873" providerId="LiveId" clId="{AF1F4611-C0F0-4398-8041-D22984BAE48D}" dt="2021-12-10T13:34:58.471" v="35" actId="1076"/>
          <ac:spMkLst>
            <pc:docMk/>
            <pc:sldMk cId="4058368317" sldId="256"/>
            <ac:spMk id="2" creationId="{00000000-0000-0000-0000-000000000000}"/>
          </ac:spMkLst>
        </pc:spChg>
        <pc:spChg chg="mod">
          <ac:chgData name="Arijit Bhattacharyya" userId="ddbd6e683667f873" providerId="LiveId" clId="{AF1F4611-C0F0-4398-8041-D22984BAE48D}" dt="2021-12-10T13:35:24.975" v="121" actId="20577"/>
          <ac:spMkLst>
            <pc:docMk/>
            <pc:sldMk cId="4058368317" sldId="256"/>
            <ac:spMk id="3" creationId="{00000000-0000-0000-0000-000000000000}"/>
          </ac:spMkLst>
        </pc:spChg>
        <pc:spChg chg="mod">
          <ac:chgData name="Arijit Bhattacharyya" userId="ddbd6e683667f873" providerId="LiveId" clId="{AF1F4611-C0F0-4398-8041-D22984BAE48D}" dt="2021-12-10T13:35:13.857" v="93" actId="20577"/>
          <ac:spMkLst>
            <pc:docMk/>
            <pc:sldMk cId="4058368317" sldId="256"/>
            <ac:spMk id="4" creationId="{00000000-0000-0000-0000-000000000000}"/>
          </ac:spMkLst>
        </pc:spChg>
      </pc:sldChg>
      <pc:sldChg chg="addSp delSp modSp mod modClrScheme chgLayout">
        <pc:chgData name="Arijit Bhattacharyya" userId="ddbd6e683667f873" providerId="LiveId" clId="{AF1F4611-C0F0-4398-8041-D22984BAE48D}" dt="2021-12-10T13:36:30.230" v="151" actId="20577"/>
        <pc:sldMkLst>
          <pc:docMk/>
          <pc:sldMk cId="2579516049" sldId="257"/>
        </pc:sldMkLst>
        <pc:spChg chg="del">
          <ac:chgData name="Arijit Bhattacharyya" userId="ddbd6e683667f873" providerId="LiveId" clId="{AF1F4611-C0F0-4398-8041-D22984BAE48D}" dt="2021-12-10T13:35:52.762" v="122" actId="6264"/>
          <ac:spMkLst>
            <pc:docMk/>
            <pc:sldMk cId="2579516049" sldId="257"/>
            <ac:spMk id="2" creationId="{00000000-0000-0000-0000-000000000000}"/>
          </ac:spMkLst>
        </pc:spChg>
        <pc:spChg chg="del">
          <ac:chgData name="Arijit Bhattacharyya" userId="ddbd6e683667f873" providerId="LiveId" clId="{AF1F4611-C0F0-4398-8041-D22984BAE48D}" dt="2021-12-10T13:35:52.762" v="122" actId="6264"/>
          <ac:spMkLst>
            <pc:docMk/>
            <pc:sldMk cId="2579516049" sldId="257"/>
            <ac:spMk id="3" creationId="{00000000-0000-0000-0000-000000000000}"/>
          </ac:spMkLst>
        </pc:spChg>
        <pc:spChg chg="del">
          <ac:chgData name="Arijit Bhattacharyya" userId="ddbd6e683667f873" providerId="LiveId" clId="{AF1F4611-C0F0-4398-8041-D22984BAE48D}" dt="2021-12-10T13:35:52.762" v="122" actId="6264"/>
          <ac:spMkLst>
            <pc:docMk/>
            <pc:sldMk cId="2579516049" sldId="257"/>
            <ac:spMk id="4" creationId="{00000000-0000-0000-0000-000000000000}"/>
          </ac:spMkLst>
        </pc:spChg>
        <pc:spChg chg="del">
          <ac:chgData name="Arijit Bhattacharyya" userId="ddbd6e683667f873" providerId="LiveId" clId="{AF1F4611-C0F0-4398-8041-D22984BAE48D}" dt="2021-12-10T13:35:52.762" v="122" actId="6264"/>
          <ac:spMkLst>
            <pc:docMk/>
            <pc:sldMk cId="2579516049" sldId="257"/>
            <ac:spMk id="5" creationId="{00000000-0000-0000-0000-000000000000}"/>
          </ac:spMkLst>
        </pc:spChg>
        <pc:spChg chg="del">
          <ac:chgData name="Arijit Bhattacharyya" userId="ddbd6e683667f873" providerId="LiveId" clId="{AF1F4611-C0F0-4398-8041-D22984BAE48D}" dt="2021-12-10T13:35:52.762" v="122" actId="6264"/>
          <ac:spMkLst>
            <pc:docMk/>
            <pc:sldMk cId="2579516049" sldId="257"/>
            <ac:spMk id="6" creationId="{00000000-0000-0000-0000-000000000000}"/>
          </ac:spMkLst>
        </pc:spChg>
        <pc:spChg chg="del">
          <ac:chgData name="Arijit Bhattacharyya" userId="ddbd6e683667f873" providerId="LiveId" clId="{AF1F4611-C0F0-4398-8041-D22984BAE48D}" dt="2021-12-10T13:35:52.762" v="122" actId="6264"/>
          <ac:spMkLst>
            <pc:docMk/>
            <pc:sldMk cId="2579516049" sldId="257"/>
            <ac:spMk id="7" creationId="{00000000-0000-0000-0000-000000000000}"/>
          </ac:spMkLst>
        </pc:spChg>
        <pc:spChg chg="add del mod ord">
          <ac:chgData name="Arijit Bhattacharyya" userId="ddbd6e683667f873" providerId="LiveId" clId="{AF1F4611-C0F0-4398-8041-D22984BAE48D}" dt="2021-12-10T13:35:55.617" v="123" actId="700"/>
          <ac:spMkLst>
            <pc:docMk/>
            <pc:sldMk cId="2579516049" sldId="257"/>
            <ac:spMk id="8" creationId="{D3DEA14D-6B0A-477A-90AD-7A50DD5F1DDC}"/>
          </ac:spMkLst>
        </pc:spChg>
        <pc:spChg chg="add del mod ord">
          <ac:chgData name="Arijit Bhattacharyya" userId="ddbd6e683667f873" providerId="LiveId" clId="{AF1F4611-C0F0-4398-8041-D22984BAE48D}" dt="2021-12-10T13:35:55.617" v="123" actId="700"/>
          <ac:spMkLst>
            <pc:docMk/>
            <pc:sldMk cId="2579516049" sldId="257"/>
            <ac:spMk id="9" creationId="{8B8362BC-40C7-4E5B-8992-318B640C8E2C}"/>
          </ac:spMkLst>
        </pc:spChg>
        <pc:spChg chg="add del mod ord">
          <ac:chgData name="Arijit Bhattacharyya" userId="ddbd6e683667f873" providerId="LiveId" clId="{AF1F4611-C0F0-4398-8041-D22984BAE48D}" dt="2021-12-10T13:35:55.617" v="123" actId="700"/>
          <ac:spMkLst>
            <pc:docMk/>
            <pc:sldMk cId="2579516049" sldId="257"/>
            <ac:spMk id="10" creationId="{069E6BF3-1BFB-45D5-B9BA-B8233A894A1B}"/>
          </ac:spMkLst>
        </pc:spChg>
        <pc:spChg chg="add del mod ord">
          <ac:chgData name="Arijit Bhattacharyya" userId="ddbd6e683667f873" providerId="LiveId" clId="{AF1F4611-C0F0-4398-8041-D22984BAE48D}" dt="2021-12-10T13:35:55.617" v="123" actId="700"/>
          <ac:spMkLst>
            <pc:docMk/>
            <pc:sldMk cId="2579516049" sldId="257"/>
            <ac:spMk id="11" creationId="{EB71F406-1A7F-4B2D-99CC-537D4915B8C2}"/>
          </ac:spMkLst>
        </pc:spChg>
        <pc:spChg chg="add del mod ord">
          <ac:chgData name="Arijit Bhattacharyya" userId="ddbd6e683667f873" providerId="LiveId" clId="{AF1F4611-C0F0-4398-8041-D22984BAE48D}" dt="2021-12-10T13:35:55.617" v="123" actId="700"/>
          <ac:spMkLst>
            <pc:docMk/>
            <pc:sldMk cId="2579516049" sldId="257"/>
            <ac:spMk id="12" creationId="{47F1DEA8-95E4-4EDF-AF97-2F60A9425C1C}"/>
          </ac:spMkLst>
        </pc:spChg>
        <pc:spChg chg="add del mod ord">
          <ac:chgData name="Arijit Bhattacharyya" userId="ddbd6e683667f873" providerId="LiveId" clId="{AF1F4611-C0F0-4398-8041-D22984BAE48D}" dt="2021-12-10T13:35:55.617" v="123" actId="700"/>
          <ac:spMkLst>
            <pc:docMk/>
            <pc:sldMk cId="2579516049" sldId="257"/>
            <ac:spMk id="13" creationId="{6D7D5BE8-7ECB-47C2-A692-A97CDCE2B591}"/>
          </ac:spMkLst>
        </pc:spChg>
        <pc:spChg chg="add mod ord">
          <ac:chgData name="Arijit Bhattacharyya" userId="ddbd6e683667f873" providerId="LiveId" clId="{AF1F4611-C0F0-4398-8041-D22984BAE48D}" dt="2021-12-10T13:36:30.230" v="151" actId="20577"/>
          <ac:spMkLst>
            <pc:docMk/>
            <pc:sldMk cId="2579516049" sldId="257"/>
            <ac:spMk id="14" creationId="{63D51766-CF13-464D-83E9-292B471394E3}"/>
          </ac:spMkLst>
        </pc:spChg>
        <pc:spChg chg="add mod ord">
          <ac:chgData name="Arijit Bhattacharyya" userId="ddbd6e683667f873" providerId="LiveId" clId="{AF1F4611-C0F0-4398-8041-D22984BAE48D}" dt="2021-12-10T13:36:09.041" v="130" actId="20577"/>
          <ac:spMkLst>
            <pc:docMk/>
            <pc:sldMk cId="2579516049" sldId="257"/>
            <ac:spMk id="15" creationId="{14C1C4B5-00B1-4810-870A-DD78E931C1DB}"/>
          </ac:spMkLst>
        </pc:spChg>
        <pc:spChg chg="add mod ord">
          <ac:chgData name="Arijit Bhattacharyya" userId="ddbd6e683667f873" providerId="LiveId" clId="{AF1F4611-C0F0-4398-8041-D22984BAE48D}" dt="2021-12-10T13:35:55.617" v="123" actId="700"/>
          <ac:spMkLst>
            <pc:docMk/>
            <pc:sldMk cId="2579516049" sldId="257"/>
            <ac:spMk id="16" creationId="{8EC3E102-4D1A-4F70-B302-BB67025BC410}"/>
          </ac:spMkLst>
        </pc:spChg>
        <pc:spChg chg="add mod ord">
          <ac:chgData name="Arijit Bhattacharyya" userId="ddbd6e683667f873" providerId="LiveId" clId="{AF1F4611-C0F0-4398-8041-D22984BAE48D}" dt="2021-12-10T13:35:55.617" v="123" actId="700"/>
          <ac:spMkLst>
            <pc:docMk/>
            <pc:sldMk cId="2579516049" sldId="257"/>
            <ac:spMk id="17" creationId="{6D3A7FB8-CFD7-4383-B48B-4189BF9D3728}"/>
          </ac:spMkLst>
        </pc:spChg>
      </pc:sldChg>
      <pc:sldChg chg="modSp mod">
        <pc:chgData name="Arijit Bhattacharyya" userId="ddbd6e683667f873" providerId="LiveId" clId="{AF1F4611-C0F0-4398-8041-D22984BAE48D}" dt="2021-12-10T13:36:48.461" v="190" actId="20577"/>
        <pc:sldMkLst>
          <pc:docMk/>
          <pc:sldMk cId="1288423565" sldId="258"/>
        </pc:sldMkLst>
        <pc:spChg chg="mod">
          <ac:chgData name="Arijit Bhattacharyya" userId="ddbd6e683667f873" providerId="LiveId" clId="{AF1F4611-C0F0-4398-8041-D22984BAE48D}" dt="2021-12-10T13:36:48.461" v="190" actId="20577"/>
          <ac:spMkLst>
            <pc:docMk/>
            <pc:sldMk cId="1288423565" sldId="258"/>
            <ac:spMk id="2" creationId="{00000000-0000-0000-0000-000000000000}"/>
          </ac:spMkLst>
        </pc:spChg>
      </pc:sldChg>
      <pc:sldChg chg="modSp mod">
        <pc:chgData name="Arijit Bhattacharyya" userId="ddbd6e683667f873" providerId="LiveId" clId="{AF1F4611-C0F0-4398-8041-D22984BAE48D}" dt="2021-12-10T13:37:02.197" v="241" actId="20577"/>
        <pc:sldMkLst>
          <pc:docMk/>
          <pc:sldMk cId="2215148943" sldId="259"/>
        </pc:sldMkLst>
        <pc:spChg chg="mod">
          <ac:chgData name="Arijit Bhattacharyya" userId="ddbd6e683667f873" providerId="LiveId" clId="{AF1F4611-C0F0-4398-8041-D22984BAE48D}" dt="2021-12-10T13:37:02.197" v="241" actId="20577"/>
          <ac:spMkLst>
            <pc:docMk/>
            <pc:sldMk cId="2215148943" sldId="259"/>
            <ac:spMk id="3" creationId="{00000000-0000-0000-0000-000000000000}"/>
          </ac:spMkLst>
        </pc:spChg>
      </pc:sldChg>
      <pc:sldChg chg="modSp mod">
        <pc:chgData name="Arijit Bhattacharyya" userId="ddbd6e683667f873" providerId="LiveId" clId="{AF1F4611-C0F0-4398-8041-D22984BAE48D}" dt="2021-12-10T13:37:12.412" v="262" actId="20577"/>
        <pc:sldMkLst>
          <pc:docMk/>
          <pc:sldMk cId="1769181773" sldId="260"/>
        </pc:sldMkLst>
        <pc:spChg chg="mod">
          <ac:chgData name="Arijit Bhattacharyya" userId="ddbd6e683667f873" providerId="LiveId" clId="{AF1F4611-C0F0-4398-8041-D22984BAE48D}" dt="2021-12-10T13:37:12.412" v="262" actId="20577"/>
          <ac:spMkLst>
            <pc:docMk/>
            <pc:sldMk cId="1769181773" sldId="260"/>
            <ac:spMk id="3" creationId="{00000000-0000-0000-0000-000000000000}"/>
          </ac:spMkLst>
        </pc:spChg>
      </pc:sldChg>
      <pc:sldChg chg="modSp mod">
        <pc:chgData name="Arijit Bhattacharyya" userId="ddbd6e683667f873" providerId="LiveId" clId="{AF1F4611-C0F0-4398-8041-D22984BAE48D}" dt="2021-12-10T13:37:23.259" v="303" actId="20577"/>
        <pc:sldMkLst>
          <pc:docMk/>
          <pc:sldMk cId="408105533" sldId="261"/>
        </pc:sldMkLst>
        <pc:spChg chg="mod">
          <ac:chgData name="Arijit Bhattacharyya" userId="ddbd6e683667f873" providerId="LiveId" clId="{AF1F4611-C0F0-4398-8041-D22984BAE48D}" dt="2021-12-10T13:37:23.259" v="303" actId="20577"/>
          <ac:spMkLst>
            <pc:docMk/>
            <pc:sldMk cId="408105533" sldId="261"/>
            <ac:spMk id="3" creationId="{00000000-0000-0000-0000-000000000000}"/>
          </ac:spMkLst>
        </pc:spChg>
      </pc:sldChg>
      <pc:sldChg chg="addSp delSp modSp mod modClrScheme chgLayout">
        <pc:chgData name="Arijit Bhattacharyya" userId="ddbd6e683667f873" providerId="LiveId" clId="{AF1F4611-C0F0-4398-8041-D22984BAE48D}" dt="2021-12-10T13:37:36.064" v="328" actId="20577"/>
        <pc:sldMkLst>
          <pc:docMk/>
          <pc:sldMk cId="1899137300" sldId="262"/>
        </pc:sldMkLst>
        <pc:spChg chg="del mod ord">
          <ac:chgData name="Arijit Bhattacharyya" userId="ddbd6e683667f873" providerId="LiveId" clId="{AF1F4611-C0F0-4398-8041-D22984BAE48D}" dt="2021-12-10T13:37:31.336" v="304" actId="700"/>
          <ac:spMkLst>
            <pc:docMk/>
            <pc:sldMk cId="1899137300" sldId="262"/>
            <ac:spMk id="2" creationId="{00000000-0000-0000-0000-000000000000}"/>
          </ac:spMkLst>
        </pc:spChg>
        <pc:spChg chg="del mod ord">
          <ac:chgData name="Arijit Bhattacharyya" userId="ddbd6e683667f873" providerId="LiveId" clId="{AF1F4611-C0F0-4398-8041-D22984BAE48D}" dt="2021-12-10T13:37:31.336" v="304" actId="700"/>
          <ac:spMkLst>
            <pc:docMk/>
            <pc:sldMk cId="1899137300" sldId="262"/>
            <ac:spMk id="3" creationId="{00000000-0000-0000-0000-000000000000}"/>
          </ac:spMkLst>
        </pc:spChg>
        <pc:spChg chg="del mod ord">
          <ac:chgData name="Arijit Bhattacharyya" userId="ddbd6e683667f873" providerId="LiveId" clId="{AF1F4611-C0F0-4398-8041-D22984BAE48D}" dt="2021-12-10T13:37:31.336" v="304" actId="700"/>
          <ac:spMkLst>
            <pc:docMk/>
            <pc:sldMk cId="1899137300" sldId="262"/>
            <ac:spMk id="4" creationId="{00000000-0000-0000-0000-000000000000}"/>
          </ac:spMkLst>
        </pc:spChg>
        <pc:spChg chg="del">
          <ac:chgData name="Arijit Bhattacharyya" userId="ddbd6e683667f873" providerId="LiveId" clId="{AF1F4611-C0F0-4398-8041-D22984BAE48D}" dt="2021-12-10T13:37:31.336" v="304" actId="700"/>
          <ac:spMkLst>
            <pc:docMk/>
            <pc:sldMk cId="1899137300" sldId="262"/>
            <ac:spMk id="5" creationId="{00000000-0000-0000-0000-000000000000}"/>
          </ac:spMkLst>
        </pc:spChg>
        <pc:spChg chg="add mod ord">
          <ac:chgData name="Arijit Bhattacharyya" userId="ddbd6e683667f873" providerId="LiveId" clId="{AF1F4611-C0F0-4398-8041-D22984BAE48D}" dt="2021-12-10T13:37:36.064" v="328" actId="20577"/>
          <ac:spMkLst>
            <pc:docMk/>
            <pc:sldMk cId="1899137300" sldId="262"/>
            <ac:spMk id="6" creationId="{B1F9E32A-3866-401E-BF11-F91927D1B029}"/>
          </ac:spMkLst>
        </pc:spChg>
        <pc:spChg chg="add mod ord">
          <ac:chgData name="Arijit Bhattacharyya" userId="ddbd6e683667f873" providerId="LiveId" clId="{AF1F4611-C0F0-4398-8041-D22984BAE48D}" dt="2021-12-10T13:37:31.336" v="304" actId="700"/>
          <ac:spMkLst>
            <pc:docMk/>
            <pc:sldMk cId="1899137300" sldId="262"/>
            <ac:spMk id="7" creationId="{00FF2008-5FA9-444A-814F-E899A5C551F3}"/>
          </ac:spMkLst>
        </pc:spChg>
        <pc:spChg chg="add mod ord">
          <ac:chgData name="Arijit Bhattacharyya" userId="ddbd6e683667f873" providerId="LiveId" clId="{AF1F4611-C0F0-4398-8041-D22984BAE48D}" dt="2021-12-10T13:37:31.336" v="304" actId="700"/>
          <ac:spMkLst>
            <pc:docMk/>
            <pc:sldMk cId="1899137300" sldId="262"/>
            <ac:spMk id="8" creationId="{CA01CD37-48DB-418C-9DAE-F10871D4055C}"/>
          </ac:spMkLst>
        </pc:spChg>
        <pc:spChg chg="add mod ord">
          <ac:chgData name="Arijit Bhattacharyya" userId="ddbd6e683667f873" providerId="LiveId" clId="{AF1F4611-C0F0-4398-8041-D22984BAE48D}" dt="2021-12-10T13:37:31.336" v="304" actId="700"/>
          <ac:spMkLst>
            <pc:docMk/>
            <pc:sldMk cId="1899137300" sldId="262"/>
            <ac:spMk id="9" creationId="{0D58AF2E-2CFF-4933-A019-DAE7C6C31735}"/>
          </ac:spMkLst>
        </pc:spChg>
      </pc:sldChg>
      <pc:sldChg chg="addSp delSp modSp mod modClrScheme chgLayout">
        <pc:chgData name="Arijit Bhattacharyya" userId="ddbd6e683667f873" providerId="LiveId" clId="{AF1F4611-C0F0-4398-8041-D22984BAE48D}" dt="2021-12-10T13:37:59.366" v="379" actId="20577"/>
        <pc:sldMkLst>
          <pc:docMk/>
          <pc:sldMk cId="2046671382" sldId="263"/>
        </pc:sldMkLst>
        <pc:spChg chg="del mod ord">
          <ac:chgData name="Arijit Bhattacharyya" userId="ddbd6e683667f873" providerId="LiveId" clId="{AF1F4611-C0F0-4398-8041-D22984BAE48D}" dt="2021-12-10T13:37:43.014" v="329" actId="700"/>
          <ac:spMkLst>
            <pc:docMk/>
            <pc:sldMk cId="2046671382" sldId="263"/>
            <ac:spMk id="2" creationId="{00000000-0000-0000-0000-000000000000}"/>
          </ac:spMkLst>
        </pc:spChg>
        <pc:spChg chg="del">
          <ac:chgData name="Arijit Bhattacharyya" userId="ddbd6e683667f873" providerId="LiveId" clId="{AF1F4611-C0F0-4398-8041-D22984BAE48D}" dt="2021-12-10T13:37:43.014" v="329" actId="700"/>
          <ac:spMkLst>
            <pc:docMk/>
            <pc:sldMk cId="2046671382" sldId="263"/>
            <ac:spMk id="3" creationId="{00000000-0000-0000-0000-000000000000}"/>
          </ac:spMkLst>
        </pc:spChg>
        <pc:spChg chg="del">
          <ac:chgData name="Arijit Bhattacharyya" userId="ddbd6e683667f873" providerId="LiveId" clId="{AF1F4611-C0F0-4398-8041-D22984BAE48D}" dt="2021-12-10T13:37:43.014" v="329" actId="700"/>
          <ac:spMkLst>
            <pc:docMk/>
            <pc:sldMk cId="2046671382" sldId="263"/>
            <ac:spMk id="4" creationId="{00000000-0000-0000-0000-000000000000}"/>
          </ac:spMkLst>
        </pc:spChg>
        <pc:spChg chg="del">
          <ac:chgData name="Arijit Bhattacharyya" userId="ddbd6e683667f873" providerId="LiveId" clId="{AF1F4611-C0F0-4398-8041-D22984BAE48D}" dt="2021-12-10T13:37:43.014" v="329" actId="700"/>
          <ac:spMkLst>
            <pc:docMk/>
            <pc:sldMk cId="2046671382" sldId="263"/>
            <ac:spMk id="5" creationId="{00000000-0000-0000-0000-000000000000}"/>
          </ac:spMkLst>
        </pc:spChg>
        <pc:spChg chg="del mod ord">
          <ac:chgData name="Arijit Bhattacharyya" userId="ddbd6e683667f873" providerId="LiveId" clId="{AF1F4611-C0F0-4398-8041-D22984BAE48D}" dt="2021-12-10T13:37:43.014" v="329" actId="700"/>
          <ac:spMkLst>
            <pc:docMk/>
            <pc:sldMk cId="2046671382" sldId="263"/>
            <ac:spMk id="6" creationId="{00000000-0000-0000-0000-000000000000}"/>
          </ac:spMkLst>
        </pc:spChg>
        <pc:spChg chg="del mod ord">
          <ac:chgData name="Arijit Bhattacharyya" userId="ddbd6e683667f873" providerId="LiveId" clId="{AF1F4611-C0F0-4398-8041-D22984BAE48D}" dt="2021-12-10T13:37:43.014" v="329" actId="700"/>
          <ac:spMkLst>
            <pc:docMk/>
            <pc:sldMk cId="2046671382" sldId="263"/>
            <ac:spMk id="7" creationId="{00000000-0000-0000-0000-000000000000}"/>
          </ac:spMkLst>
        </pc:spChg>
        <pc:spChg chg="add mod ord">
          <ac:chgData name="Arijit Bhattacharyya" userId="ddbd6e683667f873" providerId="LiveId" clId="{AF1F4611-C0F0-4398-8041-D22984BAE48D}" dt="2021-12-10T13:37:59.366" v="379" actId="20577"/>
          <ac:spMkLst>
            <pc:docMk/>
            <pc:sldMk cId="2046671382" sldId="263"/>
            <ac:spMk id="8" creationId="{294A7B5B-A345-46B8-B74F-AC3926898046}"/>
          </ac:spMkLst>
        </pc:spChg>
        <pc:spChg chg="add mod ord">
          <ac:chgData name="Arijit Bhattacharyya" userId="ddbd6e683667f873" providerId="LiveId" clId="{AF1F4611-C0F0-4398-8041-D22984BAE48D}" dt="2021-12-10T13:37:43.014" v="329" actId="700"/>
          <ac:spMkLst>
            <pc:docMk/>
            <pc:sldMk cId="2046671382" sldId="263"/>
            <ac:spMk id="9" creationId="{4187D11F-B1DF-4F2D-8CAA-FCCF08C1760E}"/>
          </ac:spMkLst>
        </pc:spChg>
        <pc:spChg chg="add mod ord">
          <ac:chgData name="Arijit Bhattacharyya" userId="ddbd6e683667f873" providerId="LiveId" clId="{AF1F4611-C0F0-4398-8041-D22984BAE48D}" dt="2021-12-10T13:37:43.014" v="329" actId="700"/>
          <ac:spMkLst>
            <pc:docMk/>
            <pc:sldMk cId="2046671382" sldId="263"/>
            <ac:spMk id="10" creationId="{39B6C3D4-B15C-44E9-B392-00E2DE25E4CA}"/>
          </ac:spMkLst>
        </pc:spChg>
        <pc:spChg chg="add mod ord">
          <ac:chgData name="Arijit Bhattacharyya" userId="ddbd6e683667f873" providerId="LiveId" clId="{AF1F4611-C0F0-4398-8041-D22984BAE48D}" dt="2021-12-10T13:37:43.014" v="329" actId="700"/>
          <ac:spMkLst>
            <pc:docMk/>
            <pc:sldMk cId="2046671382" sldId="263"/>
            <ac:spMk id="11" creationId="{BCE6344F-8AFC-4DEA-AEBB-82521198742D}"/>
          </ac:spMkLst>
        </pc:spChg>
      </pc:sldChg>
      <pc:sldChg chg="addSp delSp modSp mod modClrScheme chgLayout">
        <pc:chgData name="Arijit Bhattacharyya" userId="ddbd6e683667f873" providerId="LiveId" clId="{AF1F4611-C0F0-4398-8041-D22984BAE48D}" dt="2021-12-10T13:38:17.246" v="408" actId="20577"/>
        <pc:sldMkLst>
          <pc:docMk/>
          <pc:sldMk cId="3939825726" sldId="264"/>
        </pc:sldMkLst>
        <pc:spChg chg="del mod ord">
          <ac:chgData name="Arijit Bhattacharyya" userId="ddbd6e683667f873" providerId="LiveId" clId="{AF1F4611-C0F0-4398-8041-D22984BAE48D}" dt="2021-12-10T13:38:11.222" v="380" actId="700"/>
          <ac:spMkLst>
            <pc:docMk/>
            <pc:sldMk cId="3939825726" sldId="264"/>
            <ac:spMk id="2" creationId="{00000000-0000-0000-0000-000000000000}"/>
          </ac:spMkLst>
        </pc:spChg>
        <pc:spChg chg="del mod ord">
          <ac:chgData name="Arijit Bhattacharyya" userId="ddbd6e683667f873" providerId="LiveId" clId="{AF1F4611-C0F0-4398-8041-D22984BAE48D}" dt="2021-12-10T13:38:11.222" v="380" actId="700"/>
          <ac:spMkLst>
            <pc:docMk/>
            <pc:sldMk cId="3939825726" sldId="264"/>
            <ac:spMk id="3" creationId="{00000000-0000-0000-0000-000000000000}"/>
          </ac:spMkLst>
        </pc:spChg>
        <pc:spChg chg="add mod ord">
          <ac:chgData name="Arijit Bhattacharyya" userId="ddbd6e683667f873" providerId="LiveId" clId="{AF1F4611-C0F0-4398-8041-D22984BAE48D}" dt="2021-12-10T13:38:17.246" v="408" actId="20577"/>
          <ac:spMkLst>
            <pc:docMk/>
            <pc:sldMk cId="3939825726" sldId="264"/>
            <ac:spMk id="4" creationId="{E37EF4FF-5E6E-4796-9A7B-CA08E5BA3EB8}"/>
          </ac:spMkLst>
        </pc:spChg>
        <pc:spChg chg="add mod ord">
          <ac:chgData name="Arijit Bhattacharyya" userId="ddbd6e683667f873" providerId="LiveId" clId="{AF1F4611-C0F0-4398-8041-D22984BAE48D}" dt="2021-12-10T13:38:11.222" v="380" actId="700"/>
          <ac:spMkLst>
            <pc:docMk/>
            <pc:sldMk cId="3939825726" sldId="264"/>
            <ac:spMk id="5" creationId="{F2668B16-C7E6-4629-88DC-3A523C72DA65}"/>
          </ac:spMkLst>
        </pc:spChg>
        <pc:spChg chg="add mod ord">
          <ac:chgData name="Arijit Bhattacharyya" userId="ddbd6e683667f873" providerId="LiveId" clId="{AF1F4611-C0F0-4398-8041-D22984BAE48D}" dt="2021-12-10T13:38:11.222" v="380" actId="700"/>
          <ac:spMkLst>
            <pc:docMk/>
            <pc:sldMk cId="3939825726" sldId="264"/>
            <ac:spMk id="6" creationId="{DE203198-5C4B-45D6-9D82-77131E5D927C}"/>
          </ac:spMkLst>
        </pc:spChg>
        <pc:spChg chg="add mod ord">
          <ac:chgData name="Arijit Bhattacharyya" userId="ddbd6e683667f873" providerId="LiveId" clId="{AF1F4611-C0F0-4398-8041-D22984BAE48D}" dt="2021-12-10T13:38:11.222" v="380" actId="700"/>
          <ac:spMkLst>
            <pc:docMk/>
            <pc:sldMk cId="3939825726" sldId="264"/>
            <ac:spMk id="7" creationId="{B1181018-EC5E-4A4E-8FE5-09E5664ABC66}"/>
          </ac:spMkLst>
        </pc:spChg>
      </pc:sldChg>
      <pc:sldChg chg="modSp new mod">
        <pc:chgData name="Arijit Bhattacharyya" userId="ddbd6e683667f873" providerId="LiveId" clId="{AF1F4611-C0F0-4398-8041-D22984BAE48D}" dt="2021-12-10T13:38:26.851" v="436" actId="20577"/>
        <pc:sldMkLst>
          <pc:docMk/>
          <pc:sldMk cId="3321045284" sldId="265"/>
        </pc:sldMkLst>
        <pc:spChg chg="mod">
          <ac:chgData name="Arijit Bhattacharyya" userId="ddbd6e683667f873" providerId="LiveId" clId="{AF1F4611-C0F0-4398-8041-D22984BAE48D}" dt="2021-12-10T13:38:26.851" v="436" actId="20577"/>
          <ac:spMkLst>
            <pc:docMk/>
            <pc:sldMk cId="3321045284" sldId="265"/>
            <ac:spMk id="3" creationId="{D82F8A95-B058-43AF-9A55-13EEEAF7D4CD}"/>
          </ac:spMkLst>
        </pc:spChg>
      </pc:sldChg>
    </pc:docChg>
  </pc:docChgLst>
  <pc:docChgLst>
    <pc:chgData name="Arijit Bhattacharyya" userId="ddbd6e683667f873" providerId="LiveId" clId="{08ED343F-8047-4E0F-B2C3-FA3BAF43CB8E}"/>
    <pc:docChg chg="undo redo custSel addSld delSld modSld sldOrd addSection delSection">
      <pc:chgData name="Arijit Bhattacharyya" userId="ddbd6e683667f873" providerId="LiveId" clId="{08ED343F-8047-4E0F-B2C3-FA3BAF43CB8E}" dt="2022-06-27T22:16:55.827" v="7345" actId="2696"/>
      <pc:docMkLst>
        <pc:docMk/>
      </pc:docMkLst>
      <pc:sldChg chg="modSp mod">
        <pc:chgData name="Arijit Bhattacharyya" userId="ddbd6e683667f873" providerId="LiveId" clId="{08ED343F-8047-4E0F-B2C3-FA3BAF43CB8E}" dt="2022-06-22T17:23:04.955" v="148" actId="20577"/>
        <pc:sldMkLst>
          <pc:docMk/>
          <pc:sldMk cId="4058368317" sldId="256"/>
        </pc:sldMkLst>
        <pc:spChg chg="mod">
          <ac:chgData name="Arijit Bhattacharyya" userId="ddbd6e683667f873" providerId="LiveId" clId="{08ED343F-8047-4E0F-B2C3-FA3BAF43CB8E}" dt="2022-06-22T17:22:30.588" v="78" actId="20577"/>
          <ac:spMkLst>
            <pc:docMk/>
            <pc:sldMk cId="4058368317" sldId="256"/>
            <ac:spMk id="3" creationId="{00000000-0000-0000-0000-000000000000}"/>
          </ac:spMkLst>
        </pc:spChg>
        <pc:spChg chg="mod">
          <ac:chgData name="Arijit Bhattacharyya" userId="ddbd6e683667f873" providerId="LiveId" clId="{08ED343F-8047-4E0F-B2C3-FA3BAF43CB8E}" dt="2022-06-22T17:23:04.955" v="148" actId="20577"/>
          <ac:spMkLst>
            <pc:docMk/>
            <pc:sldMk cId="4058368317" sldId="256"/>
            <ac:spMk id="4" creationId="{00000000-0000-0000-0000-000000000000}"/>
          </ac:spMkLst>
        </pc:spChg>
      </pc:sldChg>
      <pc:sldChg chg="del">
        <pc:chgData name="Arijit Bhattacharyya" userId="ddbd6e683667f873" providerId="LiveId" clId="{08ED343F-8047-4E0F-B2C3-FA3BAF43CB8E}" dt="2022-06-22T17:23:14.913" v="149" actId="47"/>
        <pc:sldMkLst>
          <pc:docMk/>
          <pc:sldMk cId="2579516049" sldId="257"/>
        </pc:sldMkLst>
      </pc:sldChg>
      <pc:sldChg chg="del">
        <pc:chgData name="Arijit Bhattacharyya" userId="ddbd6e683667f873" providerId="LiveId" clId="{08ED343F-8047-4E0F-B2C3-FA3BAF43CB8E}" dt="2022-06-22T17:23:19.259" v="150" actId="47"/>
        <pc:sldMkLst>
          <pc:docMk/>
          <pc:sldMk cId="1288423565" sldId="258"/>
        </pc:sldMkLst>
      </pc:sldChg>
      <pc:sldChg chg="del">
        <pc:chgData name="Arijit Bhattacharyya" userId="ddbd6e683667f873" providerId="LiveId" clId="{08ED343F-8047-4E0F-B2C3-FA3BAF43CB8E}" dt="2022-06-22T17:23:19.259" v="150" actId="47"/>
        <pc:sldMkLst>
          <pc:docMk/>
          <pc:sldMk cId="2215148943" sldId="259"/>
        </pc:sldMkLst>
      </pc:sldChg>
      <pc:sldChg chg="del">
        <pc:chgData name="Arijit Bhattacharyya" userId="ddbd6e683667f873" providerId="LiveId" clId="{08ED343F-8047-4E0F-B2C3-FA3BAF43CB8E}" dt="2022-06-22T17:23:19.259" v="150" actId="47"/>
        <pc:sldMkLst>
          <pc:docMk/>
          <pc:sldMk cId="1769181773" sldId="260"/>
        </pc:sldMkLst>
      </pc:sldChg>
      <pc:sldChg chg="del">
        <pc:chgData name="Arijit Bhattacharyya" userId="ddbd6e683667f873" providerId="LiveId" clId="{08ED343F-8047-4E0F-B2C3-FA3BAF43CB8E}" dt="2022-06-22T17:23:19.259" v="150" actId="47"/>
        <pc:sldMkLst>
          <pc:docMk/>
          <pc:sldMk cId="408105533" sldId="261"/>
        </pc:sldMkLst>
      </pc:sldChg>
      <pc:sldChg chg="del">
        <pc:chgData name="Arijit Bhattacharyya" userId="ddbd6e683667f873" providerId="LiveId" clId="{08ED343F-8047-4E0F-B2C3-FA3BAF43CB8E}" dt="2022-06-22T17:23:19.259" v="150" actId="47"/>
        <pc:sldMkLst>
          <pc:docMk/>
          <pc:sldMk cId="1899137300" sldId="262"/>
        </pc:sldMkLst>
      </pc:sldChg>
      <pc:sldChg chg="del">
        <pc:chgData name="Arijit Bhattacharyya" userId="ddbd6e683667f873" providerId="LiveId" clId="{08ED343F-8047-4E0F-B2C3-FA3BAF43CB8E}" dt="2022-06-22T17:23:19.259" v="150" actId="47"/>
        <pc:sldMkLst>
          <pc:docMk/>
          <pc:sldMk cId="2046671382" sldId="263"/>
        </pc:sldMkLst>
      </pc:sldChg>
      <pc:sldChg chg="del">
        <pc:chgData name="Arijit Bhattacharyya" userId="ddbd6e683667f873" providerId="LiveId" clId="{08ED343F-8047-4E0F-B2C3-FA3BAF43CB8E}" dt="2022-06-22T17:23:19.259" v="150" actId="47"/>
        <pc:sldMkLst>
          <pc:docMk/>
          <pc:sldMk cId="3939825726" sldId="264"/>
        </pc:sldMkLst>
      </pc:sldChg>
      <pc:sldChg chg="addSp delSp modSp new mod modClrScheme chgLayout">
        <pc:chgData name="Arijit Bhattacharyya" userId="ddbd6e683667f873" providerId="LiveId" clId="{08ED343F-8047-4E0F-B2C3-FA3BAF43CB8E}" dt="2022-06-27T21:50:09.642" v="7079" actId="20577"/>
        <pc:sldMkLst>
          <pc:docMk/>
          <pc:sldMk cId="439312769" sldId="266"/>
        </pc:sldMkLst>
        <pc:spChg chg="del mod ord">
          <ac:chgData name="Arijit Bhattacharyya" userId="ddbd6e683667f873" providerId="LiveId" clId="{08ED343F-8047-4E0F-B2C3-FA3BAF43CB8E}" dt="2022-06-22T17:44:38.875" v="153" actId="700"/>
          <ac:spMkLst>
            <pc:docMk/>
            <pc:sldMk cId="439312769" sldId="266"/>
            <ac:spMk id="2" creationId="{00E61873-9863-61A1-34CD-399D0B569EF3}"/>
          </ac:spMkLst>
        </pc:spChg>
        <pc:spChg chg="del mod ord">
          <ac:chgData name="Arijit Bhattacharyya" userId="ddbd6e683667f873" providerId="LiveId" clId="{08ED343F-8047-4E0F-B2C3-FA3BAF43CB8E}" dt="2022-06-22T17:44:38.875" v="153" actId="700"/>
          <ac:spMkLst>
            <pc:docMk/>
            <pc:sldMk cId="439312769" sldId="266"/>
            <ac:spMk id="3" creationId="{C20274D1-1D61-CC1C-7944-F4A92117DB8F}"/>
          </ac:spMkLst>
        </pc:spChg>
        <pc:spChg chg="del mod ord">
          <ac:chgData name="Arijit Bhattacharyya" userId="ddbd6e683667f873" providerId="LiveId" clId="{08ED343F-8047-4E0F-B2C3-FA3BAF43CB8E}" dt="2022-06-22T17:44:38.875" v="153" actId="700"/>
          <ac:spMkLst>
            <pc:docMk/>
            <pc:sldMk cId="439312769" sldId="266"/>
            <ac:spMk id="4" creationId="{DDD04E73-94A1-E2AB-4BC4-B258B49D3EA2}"/>
          </ac:spMkLst>
        </pc:spChg>
        <pc:spChg chg="del">
          <ac:chgData name="Arijit Bhattacharyya" userId="ddbd6e683667f873" providerId="LiveId" clId="{08ED343F-8047-4E0F-B2C3-FA3BAF43CB8E}" dt="2022-06-22T17:44:38.875" v="153" actId="700"/>
          <ac:spMkLst>
            <pc:docMk/>
            <pc:sldMk cId="439312769" sldId="266"/>
            <ac:spMk id="5" creationId="{A9714815-4101-F900-1A62-20CD27790A25}"/>
          </ac:spMkLst>
        </pc:spChg>
        <pc:spChg chg="del mod ord">
          <ac:chgData name="Arijit Bhattacharyya" userId="ddbd6e683667f873" providerId="LiveId" clId="{08ED343F-8047-4E0F-B2C3-FA3BAF43CB8E}" dt="2022-06-22T17:44:38.875" v="153" actId="700"/>
          <ac:spMkLst>
            <pc:docMk/>
            <pc:sldMk cId="439312769" sldId="266"/>
            <ac:spMk id="6" creationId="{23901F0F-2F52-FDDF-A4F6-B0888C4EBC61}"/>
          </ac:spMkLst>
        </pc:spChg>
        <pc:spChg chg="del">
          <ac:chgData name="Arijit Bhattacharyya" userId="ddbd6e683667f873" providerId="LiveId" clId="{08ED343F-8047-4E0F-B2C3-FA3BAF43CB8E}" dt="2022-06-22T17:44:38.875" v="153" actId="700"/>
          <ac:spMkLst>
            <pc:docMk/>
            <pc:sldMk cId="439312769" sldId="266"/>
            <ac:spMk id="7" creationId="{6843E52A-A098-7E6A-6959-6B2494275F33}"/>
          </ac:spMkLst>
        </pc:spChg>
        <pc:spChg chg="add mod ord">
          <ac:chgData name="Arijit Bhattacharyya" userId="ddbd6e683667f873" providerId="LiveId" clId="{08ED343F-8047-4E0F-B2C3-FA3BAF43CB8E}" dt="2022-06-22T17:44:42.026" v="164" actId="20577"/>
          <ac:spMkLst>
            <pc:docMk/>
            <pc:sldMk cId="439312769" sldId="266"/>
            <ac:spMk id="8" creationId="{9A54825A-AA06-E454-AE25-3B7B4DBA35AD}"/>
          </ac:spMkLst>
        </pc:spChg>
        <pc:spChg chg="add mod ord">
          <ac:chgData name="Arijit Bhattacharyya" userId="ddbd6e683667f873" providerId="LiveId" clId="{08ED343F-8047-4E0F-B2C3-FA3BAF43CB8E}" dt="2022-06-27T21:50:09.642" v="7079" actId="20577"/>
          <ac:spMkLst>
            <pc:docMk/>
            <pc:sldMk cId="439312769" sldId="266"/>
            <ac:spMk id="9" creationId="{365BCBE6-8B51-C7D7-474C-B353CFCA0994}"/>
          </ac:spMkLst>
        </pc:spChg>
        <pc:spChg chg="add mod ord">
          <ac:chgData name="Arijit Bhattacharyya" userId="ddbd6e683667f873" providerId="LiveId" clId="{08ED343F-8047-4E0F-B2C3-FA3BAF43CB8E}" dt="2022-06-22T17:44:38.875" v="153" actId="700"/>
          <ac:spMkLst>
            <pc:docMk/>
            <pc:sldMk cId="439312769" sldId="266"/>
            <ac:spMk id="10" creationId="{7F51743F-72AB-3B7D-C431-50308B64AE20}"/>
          </ac:spMkLst>
        </pc:spChg>
        <pc:spChg chg="add mod ord">
          <ac:chgData name="Arijit Bhattacharyya" userId="ddbd6e683667f873" providerId="LiveId" clId="{08ED343F-8047-4E0F-B2C3-FA3BAF43CB8E}" dt="2022-06-22T17:44:38.875" v="153" actId="700"/>
          <ac:spMkLst>
            <pc:docMk/>
            <pc:sldMk cId="439312769" sldId="266"/>
            <ac:spMk id="11" creationId="{DC9D632B-6059-5130-CB6F-456BCA11AB4C}"/>
          </ac:spMkLst>
        </pc:spChg>
      </pc:sldChg>
      <pc:sldChg chg="addSp delSp modSp new del mod modClrScheme modShow chgLayout">
        <pc:chgData name="Arijit Bhattacharyya" userId="ddbd6e683667f873" providerId="LiveId" clId="{08ED343F-8047-4E0F-B2C3-FA3BAF43CB8E}" dt="2022-06-25T10:01:32.532" v="5893" actId="47"/>
        <pc:sldMkLst>
          <pc:docMk/>
          <pc:sldMk cId="4115257662" sldId="267"/>
        </pc:sldMkLst>
        <pc:spChg chg="del mod ord">
          <ac:chgData name="Arijit Bhattacharyya" userId="ddbd6e683667f873" providerId="LiveId" clId="{08ED343F-8047-4E0F-B2C3-FA3BAF43CB8E}" dt="2022-06-23T15:00:13.056" v="285" actId="700"/>
          <ac:spMkLst>
            <pc:docMk/>
            <pc:sldMk cId="4115257662" sldId="267"/>
            <ac:spMk id="2" creationId="{96F2F7DD-21AD-5079-53D8-FF212F3970F3}"/>
          </ac:spMkLst>
        </pc:spChg>
        <pc:spChg chg="del mod ord">
          <ac:chgData name="Arijit Bhattacharyya" userId="ddbd6e683667f873" providerId="LiveId" clId="{08ED343F-8047-4E0F-B2C3-FA3BAF43CB8E}" dt="2022-06-23T15:00:13.056" v="285" actId="700"/>
          <ac:spMkLst>
            <pc:docMk/>
            <pc:sldMk cId="4115257662" sldId="267"/>
            <ac:spMk id="3" creationId="{143B271B-5052-E297-EEC8-5F3070AF8D8F}"/>
          </ac:spMkLst>
        </pc:spChg>
        <pc:spChg chg="del mod ord">
          <ac:chgData name="Arijit Bhattacharyya" userId="ddbd6e683667f873" providerId="LiveId" clId="{08ED343F-8047-4E0F-B2C3-FA3BAF43CB8E}" dt="2022-06-23T15:00:13.056" v="285" actId="700"/>
          <ac:spMkLst>
            <pc:docMk/>
            <pc:sldMk cId="4115257662" sldId="267"/>
            <ac:spMk id="4" creationId="{947E99D5-762A-1412-9554-0F28B2BFD418}"/>
          </ac:spMkLst>
        </pc:spChg>
        <pc:spChg chg="del">
          <ac:chgData name="Arijit Bhattacharyya" userId="ddbd6e683667f873" providerId="LiveId" clId="{08ED343F-8047-4E0F-B2C3-FA3BAF43CB8E}" dt="2022-06-23T15:00:13.056" v="285" actId="700"/>
          <ac:spMkLst>
            <pc:docMk/>
            <pc:sldMk cId="4115257662" sldId="267"/>
            <ac:spMk id="5" creationId="{842F4324-9B6C-2C1B-6C40-526467FE7C96}"/>
          </ac:spMkLst>
        </pc:spChg>
        <pc:spChg chg="del mod ord">
          <ac:chgData name="Arijit Bhattacharyya" userId="ddbd6e683667f873" providerId="LiveId" clId="{08ED343F-8047-4E0F-B2C3-FA3BAF43CB8E}" dt="2022-06-23T15:00:13.056" v="285" actId="700"/>
          <ac:spMkLst>
            <pc:docMk/>
            <pc:sldMk cId="4115257662" sldId="267"/>
            <ac:spMk id="6" creationId="{71341E01-2DD8-ECE0-5ECF-516BFD18002C}"/>
          </ac:spMkLst>
        </pc:spChg>
        <pc:spChg chg="del mod ord">
          <ac:chgData name="Arijit Bhattacharyya" userId="ddbd6e683667f873" providerId="LiveId" clId="{08ED343F-8047-4E0F-B2C3-FA3BAF43CB8E}" dt="2022-06-23T15:00:13.056" v="285" actId="700"/>
          <ac:spMkLst>
            <pc:docMk/>
            <pc:sldMk cId="4115257662" sldId="267"/>
            <ac:spMk id="7" creationId="{53457920-3146-DB9F-92CA-AAFB8EE4BD27}"/>
          </ac:spMkLst>
        </pc:spChg>
        <pc:spChg chg="add mod ord">
          <ac:chgData name="Arijit Bhattacharyya" userId="ddbd6e683667f873" providerId="LiveId" clId="{08ED343F-8047-4E0F-B2C3-FA3BAF43CB8E}" dt="2022-06-24T11:36:03.295" v="2151" actId="20577"/>
          <ac:spMkLst>
            <pc:docMk/>
            <pc:sldMk cId="4115257662" sldId="267"/>
            <ac:spMk id="8" creationId="{C45448AB-002C-4179-AF31-8BAF4EA4998B}"/>
          </ac:spMkLst>
        </pc:spChg>
        <pc:spChg chg="add mod ord">
          <ac:chgData name="Arijit Bhattacharyya" userId="ddbd6e683667f873" providerId="LiveId" clId="{08ED343F-8047-4E0F-B2C3-FA3BAF43CB8E}" dt="2022-06-23T15:00:13.056" v="285" actId="700"/>
          <ac:spMkLst>
            <pc:docMk/>
            <pc:sldMk cId="4115257662" sldId="267"/>
            <ac:spMk id="9" creationId="{85FA76AD-5261-306A-A3C8-062B1E5F3479}"/>
          </ac:spMkLst>
        </pc:spChg>
        <pc:spChg chg="add mod ord">
          <ac:chgData name="Arijit Bhattacharyya" userId="ddbd6e683667f873" providerId="LiveId" clId="{08ED343F-8047-4E0F-B2C3-FA3BAF43CB8E}" dt="2022-06-23T15:00:13.056" v="285" actId="700"/>
          <ac:spMkLst>
            <pc:docMk/>
            <pc:sldMk cId="4115257662" sldId="267"/>
            <ac:spMk id="10" creationId="{3FA59153-1EA2-D6D0-2EF3-BD66C051AAFC}"/>
          </ac:spMkLst>
        </pc:spChg>
        <pc:spChg chg="add mod ord">
          <ac:chgData name="Arijit Bhattacharyya" userId="ddbd6e683667f873" providerId="LiveId" clId="{08ED343F-8047-4E0F-B2C3-FA3BAF43CB8E}" dt="2022-06-23T15:00:13.056" v="285" actId="700"/>
          <ac:spMkLst>
            <pc:docMk/>
            <pc:sldMk cId="4115257662" sldId="267"/>
            <ac:spMk id="11" creationId="{E70B2917-17D9-4729-2949-633014324B3F}"/>
          </ac:spMkLst>
        </pc:spChg>
        <pc:spChg chg="add mod ord">
          <ac:chgData name="Arijit Bhattacharyya" userId="ddbd6e683667f873" providerId="LiveId" clId="{08ED343F-8047-4E0F-B2C3-FA3BAF43CB8E}" dt="2022-06-23T15:00:13.056" v="285" actId="700"/>
          <ac:spMkLst>
            <pc:docMk/>
            <pc:sldMk cId="4115257662" sldId="267"/>
            <ac:spMk id="12" creationId="{012C3B7E-0048-A439-1E3C-967E2DB74BDD}"/>
          </ac:spMkLst>
        </pc:spChg>
      </pc:sldChg>
      <pc:sldChg chg="addSp delSp modSp new mod">
        <pc:chgData name="Arijit Bhattacharyya" userId="ddbd6e683667f873" providerId="LiveId" clId="{08ED343F-8047-4E0F-B2C3-FA3BAF43CB8E}" dt="2022-06-26T19:38:16.152" v="6228" actId="20577"/>
        <pc:sldMkLst>
          <pc:docMk/>
          <pc:sldMk cId="3549499408" sldId="268"/>
        </pc:sldMkLst>
        <pc:spChg chg="del mod">
          <ac:chgData name="Arijit Bhattacharyya" userId="ddbd6e683667f873" providerId="LiveId" clId="{08ED343F-8047-4E0F-B2C3-FA3BAF43CB8E}" dt="2022-06-24T11:51:04.965" v="2514" actId="478"/>
          <ac:spMkLst>
            <pc:docMk/>
            <pc:sldMk cId="3549499408" sldId="268"/>
            <ac:spMk id="2" creationId="{F365ED29-7E8F-72A7-6F07-B6BCC98B88D6}"/>
          </ac:spMkLst>
        </pc:spChg>
        <pc:spChg chg="del mod">
          <ac:chgData name="Arijit Bhattacharyya" userId="ddbd6e683667f873" providerId="LiveId" clId="{08ED343F-8047-4E0F-B2C3-FA3BAF43CB8E}" dt="2022-06-24T11:50:58.999" v="2512" actId="478"/>
          <ac:spMkLst>
            <pc:docMk/>
            <pc:sldMk cId="3549499408" sldId="268"/>
            <ac:spMk id="3" creationId="{5091787A-3DC3-5B85-5757-A0F45DC3B671}"/>
          </ac:spMkLst>
        </pc:spChg>
        <pc:spChg chg="add del mod">
          <ac:chgData name="Arijit Bhattacharyya" userId="ddbd6e683667f873" providerId="LiveId" clId="{08ED343F-8047-4E0F-B2C3-FA3BAF43CB8E}" dt="2022-06-24T11:51:01.444" v="2513" actId="478"/>
          <ac:spMkLst>
            <pc:docMk/>
            <pc:sldMk cId="3549499408" sldId="268"/>
            <ac:spMk id="8" creationId="{17FD8D08-5BD4-C8E2-37B7-E833C7A5A15B}"/>
          </ac:spMkLst>
        </pc:spChg>
        <pc:spChg chg="add del mod">
          <ac:chgData name="Arijit Bhattacharyya" userId="ddbd6e683667f873" providerId="LiveId" clId="{08ED343F-8047-4E0F-B2C3-FA3BAF43CB8E}" dt="2022-06-24T11:51:06.980" v="2515" actId="478"/>
          <ac:spMkLst>
            <pc:docMk/>
            <pc:sldMk cId="3549499408" sldId="268"/>
            <ac:spMk id="10" creationId="{ACA45229-AD5E-0012-3215-69804D705354}"/>
          </ac:spMkLst>
        </pc:spChg>
        <pc:spChg chg="add mod">
          <ac:chgData name="Arijit Bhattacharyya" userId="ddbd6e683667f873" providerId="LiveId" clId="{08ED343F-8047-4E0F-B2C3-FA3BAF43CB8E}" dt="2022-06-24T11:52:16.456" v="2551" actId="1076"/>
          <ac:spMkLst>
            <pc:docMk/>
            <pc:sldMk cId="3549499408" sldId="268"/>
            <ac:spMk id="11" creationId="{591DD03E-A344-38E0-5996-5BBEA1C71805}"/>
          </ac:spMkLst>
        </pc:spChg>
        <pc:spChg chg="add mod">
          <ac:chgData name="Arijit Bhattacharyya" userId="ddbd6e683667f873" providerId="LiveId" clId="{08ED343F-8047-4E0F-B2C3-FA3BAF43CB8E}" dt="2022-06-24T11:53:34.863" v="2570" actId="1076"/>
          <ac:spMkLst>
            <pc:docMk/>
            <pc:sldMk cId="3549499408" sldId="268"/>
            <ac:spMk id="12" creationId="{DFBF2201-4CB7-0403-2D6A-58354E9253B3}"/>
          </ac:spMkLst>
        </pc:spChg>
        <pc:graphicFrameChg chg="add mod modGraphic">
          <ac:chgData name="Arijit Bhattacharyya" userId="ddbd6e683667f873" providerId="LiveId" clId="{08ED343F-8047-4E0F-B2C3-FA3BAF43CB8E}" dt="2022-06-26T19:38:16.152" v="6228" actId="20577"/>
          <ac:graphicFrameMkLst>
            <pc:docMk/>
            <pc:sldMk cId="3549499408" sldId="268"/>
            <ac:graphicFrameMk id="6" creationId="{D7C5D909-2438-DB57-E092-19A2DB024BC3}"/>
          </ac:graphicFrameMkLst>
        </pc:graphicFrameChg>
      </pc:sldChg>
      <pc:sldChg chg="addSp delSp modSp add mod">
        <pc:chgData name="Arijit Bhattacharyya" userId="ddbd6e683667f873" providerId="LiveId" clId="{08ED343F-8047-4E0F-B2C3-FA3BAF43CB8E}" dt="2022-06-26T19:11:31.935" v="6141" actId="20577"/>
        <pc:sldMkLst>
          <pc:docMk/>
          <pc:sldMk cId="1559772656" sldId="269"/>
        </pc:sldMkLst>
        <pc:spChg chg="mod">
          <ac:chgData name="Arijit Bhattacharyya" userId="ddbd6e683667f873" providerId="LiveId" clId="{08ED343F-8047-4E0F-B2C3-FA3BAF43CB8E}" dt="2022-06-24T13:46:35.186" v="5488" actId="1076"/>
          <ac:spMkLst>
            <pc:docMk/>
            <pc:sldMk cId="1559772656" sldId="269"/>
            <ac:spMk id="2" creationId="{F365ED29-7E8F-72A7-6F07-B6BCC98B88D6}"/>
          </ac:spMkLst>
        </pc:spChg>
        <pc:spChg chg="mod">
          <ac:chgData name="Arijit Bhattacharyya" userId="ddbd6e683667f873" providerId="LiveId" clId="{08ED343F-8047-4E0F-B2C3-FA3BAF43CB8E}" dt="2022-06-26T19:11:31.935" v="6141" actId="20577"/>
          <ac:spMkLst>
            <pc:docMk/>
            <pc:sldMk cId="1559772656" sldId="269"/>
            <ac:spMk id="3" creationId="{5091787A-3DC3-5B85-5757-A0F45DC3B671}"/>
          </ac:spMkLst>
        </pc:spChg>
        <pc:spChg chg="add mod">
          <ac:chgData name="Arijit Bhattacharyya" userId="ddbd6e683667f873" providerId="LiveId" clId="{08ED343F-8047-4E0F-B2C3-FA3BAF43CB8E}" dt="2022-06-24T12:01:02.734" v="2670" actId="1076"/>
          <ac:spMkLst>
            <pc:docMk/>
            <pc:sldMk cId="1559772656" sldId="269"/>
            <ac:spMk id="10" creationId="{894C805A-CB82-0277-B21E-6E37440C3876}"/>
          </ac:spMkLst>
        </pc:spChg>
        <pc:spChg chg="add mod">
          <ac:chgData name="Arijit Bhattacharyya" userId="ddbd6e683667f873" providerId="LiveId" clId="{08ED343F-8047-4E0F-B2C3-FA3BAF43CB8E}" dt="2022-06-24T12:01:34.102" v="2684" actId="1076"/>
          <ac:spMkLst>
            <pc:docMk/>
            <pc:sldMk cId="1559772656" sldId="269"/>
            <ac:spMk id="12" creationId="{1EB469A4-4014-3247-01DC-387148D668F9}"/>
          </ac:spMkLst>
        </pc:spChg>
        <pc:picChg chg="add mod">
          <ac:chgData name="Arijit Bhattacharyya" userId="ddbd6e683667f873" providerId="LiveId" clId="{08ED343F-8047-4E0F-B2C3-FA3BAF43CB8E}" dt="2022-06-24T12:00:59.989" v="2669" actId="1076"/>
          <ac:picMkLst>
            <pc:docMk/>
            <pc:sldMk cId="1559772656" sldId="269"/>
            <ac:picMk id="1026" creationId="{7A99EEDA-6DDF-727B-D8C5-A61252C0AB58}"/>
          </ac:picMkLst>
        </pc:picChg>
        <pc:picChg chg="add del mod">
          <ac:chgData name="Arijit Bhattacharyya" userId="ddbd6e683667f873" providerId="LiveId" clId="{08ED343F-8047-4E0F-B2C3-FA3BAF43CB8E}" dt="2022-06-24T11:58:51.495" v="2625" actId="478"/>
          <ac:picMkLst>
            <pc:docMk/>
            <pc:sldMk cId="1559772656" sldId="269"/>
            <ac:picMk id="1028" creationId="{67A4F98F-0B57-5ADC-202F-1A5CF58D1ED4}"/>
          </ac:picMkLst>
        </pc:picChg>
        <pc:picChg chg="add mod">
          <ac:chgData name="Arijit Bhattacharyya" userId="ddbd6e683667f873" providerId="LiveId" clId="{08ED343F-8047-4E0F-B2C3-FA3BAF43CB8E}" dt="2022-06-24T12:01:06.214" v="2671" actId="1076"/>
          <ac:picMkLst>
            <pc:docMk/>
            <pc:sldMk cId="1559772656" sldId="269"/>
            <ac:picMk id="1030" creationId="{61AA0F66-EEA2-7305-4F9D-3207C5BCB839}"/>
          </ac:picMkLst>
        </pc:picChg>
      </pc:sldChg>
      <pc:sldChg chg="add del">
        <pc:chgData name="Arijit Bhattacharyya" userId="ddbd6e683667f873" providerId="LiveId" clId="{08ED343F-8047-4E0F-B2C3-FA3BAF43CB8E}" dt="2022-06-23T15:06:50.896" v="431" actId="2696"/>
        <pc:sldMkLst>
          <pc:docMk/>
          <pc:sldMk cId="3742905308" sldId="270"/>
        </pc:sldMkLst>
      </pc:sldChg>
      <pc:sldChg chg="addSp delSp modSp add mod modShow">
        <pc:chgData name="Arijit Bhattacharyya" userId="ddbd6e683667f873" providerId="LiveId" clId="{08ED343F-8047-4E0F-B2C3-FA3BAF43CB8E}" dt="2022-06-26T20:13:16.057" v="6276" actId="729"/>
        <pc:sldMkLst>
          <pc:docMk/>
          <pc:sldMk cId="2922497092" sldId="271"/>
        </pc:sldMkLst>
        <pc:spChg chg="mod">
          <ac:chgData name="Arijit Bhattacharyya" userId="ddbd6e683667f873" providerId="LiveId" clId="{08ED343F-8047-4E0F-B2C3-FA3BAF43CB8E}" dt="2022-06-24T10:14:04.992" v="1659" actId="1076"/>
          <ac:spMkLst>
            <pc:docMk/>
            <pc:sldMk cId="2922497092" sldId="271"/>
            <ac:spMk id="2" creationId="{F365ED29-7E8F-72A7-6F07-B6BCC98B88D6}"/>
          </ac:spMkLst>
        </pc:spChg>
        <pc:spChg chg="mod">
          <ac:chgData name="Arijit Bhattacharyya" userId="ddbd6e683667f873" providerId="LiveId" clId="{08ED343F-8047-4E0F-B2C3-FA3BAF43CB8E}" dt="2022-06-24T12:05:17.014" v="2771" actId="20577"/>
          <ac:spMkLst>
            <pc:docMk/>
            <pc:sldMk cId="2922497092" sldId="271"/>
            <ac:spMk id="3" creationId="{5091787A-3DC3-5B85-5757-A0F45DC3B671}"/>
          </ac:spMkLst>
        </pc:spChg>
        <pc:spChg chg="add mod">
          <ac:chgData name="Arijit Bhattacharyya" userId="ddbd6e683667f873" providerId="LiveId" clId="{08ED343F-8047-4E0F-B2C3-FA3BAF43CB8E}" dt="2022-06-24T12:03:22.087" v="2704" actId="1076"/>
          <ac:spMkLst>
            <pc:docMk/>
            <pc:sldMk cId="2922497092" sldId="271"/>
            <ac:spMk id="11" creationId="{C56A05A2-358A-78A4-E51E-A6D6621169BF}"/>
          </ac:spMkLst>
        </pc:spChg>
        <pc:picChg chg="add del mod">
          <ac:chgData name="Arijit Bhattacharyya" userId="ddbd6e683667f873" providerId="LiveId" clId="{08ED343F-8047-4E0F-B2C3-FA3BAF43CB8E}" dt="2022-06-24T11:44:39.921" v="2178" actId="21"/>
          <ac:picMkLst>
            <pc:docMk/>
            <pc:sldMk cId="2922497092" sldId="271"/>
            <ac:picMk id="7" creationId="{13205503-74D4-9C69-9609-38EAEA8F8794}"/>
          </ac:picMkLst>
        </pc:picChg>
        <pc:picChg chg="add mod">
          <ac:chgData name="Arijit Bhattacharyya" userId="ddbd6e683667f873" providerId="LiveId" clId="{08ED343F-8047-4E0F-B2C3-FA3BAF43CB8E}" dt="2022-06-24T11:44:09.071" v="2161" actId="1076"/>
          <ac:picMkLst>
            <pc:docMk/>
            <pc:sldMk cId="2922497092" sldId="271"/>
            <ac:picMk id="9" creationId="{D4C36BE6-EC42-F9B5-50C5-3747B9C44B65}"/>
          </ac:picMkLst>
        </pc:picChg>
      </pc:sldChg>
      <pc:sldChg chg="addSp delSp modSp add del mod modClrScheme chgLayout">
        <pc:chgData name="Arijit Bhattacharyya" userId="ddbd6e683667f873" providerId="LiveId" clId="{08ED343F-8047-4E0F-B2C3-FA3BAF43CB8E}" dt="2022-06-24T10:15:40.296" v="1664" actId="2696"/>
        <pc:sldMkLst>
          <pc:docMk/>
          <pc:sldMk cId="1386531722" sldId="272"/>
        </pc:sldMkLst>
        <pc:spChg chg="mod ord">
          <ac:chgData name="Arijit Bhattacharyya" userId="ddbd6e683667f873" providerId="LiveId" clId="{08ED343F-8047-4E0F-B2C3-FA3BAF43CB8E}" dt="2022-06-23T15:01:46.188" v="427" actId="20577"/>
          <ac:spMkLst>
            <pc:docMk/>
            <pc:sldMk cId="1386531722" sldId="272"/>
            <ac:spMk id="2" creationId="{F365ED29-7E8F-72A7-6F07-B6BCC98B88D6}"/>
          </ac:spMkLst>
        </pc:spChg>
        <pc:spChg chg="del mod ord">
          <ac:chgData name="Arijit Bhattacharyya" userId="ddbd6e683667f873" providerId="LiveId" clId="{08ED343F-8047-4E0F-B2C3-FA3BAF43CB8E}" dt="2022-06-23T15:01:38.978" v="393" actId="700"/>
          <ac:spMkLst>
            <pc:docMk/>
            <pc:sldMk cId="1386531722" sldId="272"/>
            <ac:spMk id="3" creationId="{5091787A-3DC3-5B85-5757-A0F45DC3B671}"/>
          </ac:spMkLst>
        </pc:spChg>
        <pc:spChg chg="del mod ord">
          <ac:chgData name="Arijit Bhattacharyya" userId="ddbd6e683667f873" providerId="LiveId" clId="{08ED343F-8047-4E0F-B2C3-FA3BAF43CB8E}" dt="2022-06-23T15:01:38.978" v="393" actId="700"/>
          <ac:spMkLst>
            <pc:docMk/>
            <pc:sldMk cId="1386531722" sldId="272"/>
            <ac:spMk id="4" creationId="{56E33A97-375B-82A3-47F5-EA6B66F6A7F6}"/>
          </ac:spMkLst>
        </pc:spChg>
        <pc:spChg chg="del mod ord">
          <ac:chgData name="Arijit Bhattacharyya" userId="ddbd6e683667f873" providerId="LiveId" clId="{08ED343F-8047-4E0F-B2C3-FA3BAF43CB8E}" dt="2022-06-23T15:01:38.978" v="393" actId="700"/>
          <ac:spMkLst>
            <pc:docMk/>
            <pc:sldMk cId="1386531722" sldId="272"/>
            <ac:spMk id="5" creationId="{A3478206-FF9C-E476-4079-974D00B15C97}"/>
          </ac:spMkLst>
        </pc:spChg>
        <pc:spChg chg="add mod ord">
          <ac:chgData name="Arijit Bhattacharyya" userId="ddbd6e683667f873" providerId="LiveId" clId="{08ED343F-8047-4E0F-B2C3-FA3BAF43CB8E}" dt="2022-06-23T15:01:38.978" v="393" actId="700"/>
          <ac:spMkLst>
            <pc:docMk/>
            <pc:sldMk cId="1386531722" sldId="272"/>
            <ac:spMk id="6" creationId="{06CA5266-CB84-EE10-5249-2DC2DD7760D5}"/>
          </ac:spMkLst>
        </pc:spChg>
        <pc:spChg chg="add mod ord">
          <ac:chgData name="Arijit Bhattacharyya" userId="ddbd6e683667f873" providerId="LiveId" clId="{08ED343F-8047-4E0F-B2C3-FA3BAF43CB8E}" dt="2022-06-23T15:01:38.978" v="393" actId="700"/>
          <ac:spMkLst>
            <pc:docMk/>
            <pc:sldMk cId="1386531722" sldId="272"/>
            <ac:spMk id="7" creationId="{464BEC94-09C9-33D4-E212-67F293FC46B3}"/>
          </ac:spMkLst>
        </pc:spChg>
        <pc:spChg chg="add mod ord">
          <ac:chgData name="Arijit Bhattacharyya" userId="ddbd6e683667f873" providerId="LiveId" clId="{08ED343F-8047-4E0F-B2C3-FA3BAF43CB8E}" dt="2022-06-23T15:01:38.978" v="393" actId="700"/>
          <ac:spMkLst>
            <pc:docMk/>
            <pc:sldMk cId="1386531722" sldId="272"/>
            <ac:spMk id="8" creationId="{C0216E6A-FBE3-45BC-8D8D-82C11C1A7EEE}"/>
          </ac:spMkLst>
        </pc:spChg>
        <pc:spChg chg="add mod ord">
          <ac:chgData name="Arijit Bhattacharyya" userId="ddbd6e683667f873" providerId="LiveId" clId="{08ED343F-8047-4E0F-B2C3-FA3BAF43CB8E}" dt="2022-06-23T15:01:38.978" v="393" actId="700"/>
          <ac:spMkLst>
            <pc:docMk/>
            <pc:sldMk cId="1386531722" sldId="272"/>
            <ac:spMk id="9" creationId="{61176EBB-A584-8317-12ED-D3B2CEE9AB31}"/>
          </ac:spMkLst>
        </pc:spChg>
      </pc:sldChg>
      <pc:sldChg chg="addSp delSp modSp new mod ord modClrScheme modAnim chgLayout">
        <pc:chgData name="Arijit Bhattacharyya" userId="ddbd6e683667f873" providerId="LiveId" clId="{08ED343F-8047-4E0F-B2C3-FA3BAF43CB8E}" dt="2022-06-26T19:58:54.814" v="6275" actId="1076"/>
        <pc:sldMkLst>
          <pc:docMk/>
          <pc:sldMk cId="1947462798" sldId="273"/>
        </pc:sldMkLst>
        <pc:spChg chg="del mod ord">
          <ac:chgData name="Arijit Bhattacharyya" userId="ddbd6e683667f873" providerId="LiveId" clId="{08ED343F-8047-4E0F-B2C3-FA3BAF43CB8E}" dt="2022-06-24T09:26:24.786" v="1166" actId="700"/>
          <ac:spMkLst>
            <pc:docMk/>
            <pc:sldMk cId="1947462798" sldId="273"/>
            <ac:spMk id="2" creationId="{3095E3B9-2EA0-1ACC-1772-45B88E88C177}"/>
          </ac:spMkLst>
        </pc:spChg>
        <pc:spChg chg="del mod ord">
          <ac:chgData name="Arijit Bhattacharyya" userId="ddbd6e683667f873" providerId="LiveId" clId="{08ED343F-8047-4E0F-B2C3-FA3BAF43CB8E}" dt="2022-06-24T09:26:24.786" v="1166" actId="700"/>
          <ac:spMkLst>
            <pc:docMk/>
            <pc:sldMk cId="1947462798" sldId="273"/>
            <ac:spMk id="3" creationId="{F87028A1-F340-5770-27A0-A5C22A0AC46D}"/>
          </ac:spMkLst>
        </pc:spChg>
        <pc:spChg chg="del mod ord">
          <ac:chgData name="Arijit Bhattacharyya" userId="ddbd6e683667f873" providerId="LiveId" clId="{08ED343F-8047-4E0F-B2C3-FA3BAF43CB8E}" dt="2022-06-24T09:26:24.786" v="1166" actId="700"/>
          <ac:spMkLst>
            <pc:docMk/>
            <pc:sldMk cId="1947462798" sldId="273"/>
            <ac:spMk id="4" creationId="{AA917308-A822-6BFC-B280-4A41444AE4B5}"/>
          </ac:spMkLst>
        </pc:spChg>
        <pc:spChg chg="del mod ord">
          <ac:chgData name="Arijit Bhattacharyya" userId="ddbd6e683667f873" providerId="LiveId" clId="{08ED343F-8047-4E0F-B2C3-FA3BAF43CB8E}" dt="2022-06-24T09:26:24.786" v="1166" actId="700"/>
          <ac:spMkLst>
            <pc:docMk/>
            <pc:sldMk cId="1947462798" sldId="273"/>
            <ac:spMk id="5" creationId="{289E1980-CA70-1F88-5894-249A5C12EB2E}"/>
          </ac:spMkLst>
        </pc:spChg>
        <pc:spChg chg="del mod ord">
          <ac:chgData name="Arijit Bhattacharyya" userId="ddbd6e683667f873" providerId="LiveId" clId="{08ED343F-8047-4E0F-B2C3-FA3BAF43CB8E}" dt="2022-06-24T09:26:24.786" v="1166" actId="700"/>
          <ac:spMkLst>
            <pc:docMk/>
            <pc:sldMk cId="1947462798" sldId="273"/>
            <ac:spMk id="6" creationId="{AD799D8C-9ED3-267C-4424-AF53C60F35BF}"/>
          </ac:spMkLst>
        </pc:spChg>
        <pc:spChg chg="del">
          <ac:chgData name="Arijit Bhattacharyya" userId="ddbd6e683667f873" providerId="LiveId" clId="{08ED343F-8047-4E0F-B2C3-FA3BAF43CB8E}" dt="2022-06-24T09:26:24.786" v="1166" actId="700"/>
          <ac:spMkLst>
            <pc:docMk/>
            <pc:sldMk cId="1947462798" sldId="273"/>
            <ac:spMk id="7" creationId="{D9355DBB-79CF-899B-3101-FB8EA6DC2B35}"/>
          </ac:spMkLst>
        </pc:spChg>
        <pc:spChg chg="add del mod ord">
          <ac:chgData name="Arijit Bhattacharyya" userId="ddbd6e683667f873" providerId="LiveId" clId="{08ED343F-8047-4E0F-B2C3-FA3BAF43CB8E}" dt="2022-06-24T09:26:27.962" v="1167" actId="26606"/>
          <ac:spMkLst>
            <pc:docMk/>
            <pc:sldMk cId="1947462798" sldId="273"/>
            <ac:spMk id="8" creationId="{B9E7AA7C-7038-E96E-8D66-6F10EFE9F280}"/>
          </ac:spMkLst>
        </pc:spChg>
        <pc:spChg chg="add del mod ord">
          <ac:chgData name="Arijit Bhattacharyya" userId="ddbd6e683667f873" providerId="LiveId" clId="{08ED343F-8047-4E0F-B2C3-FA3BAF43CB8E}" dt="2022-06-24T09:26:27.962" v="1167" actId="26606"/>
          <ac:spMkLst>
            <pc:docMk/>
            <pc:sldMk cId="1947462798" sldId="273"/>
            <ac:spMk id="9" creationId="{EA92C1A6-A2EA-B87B-BAFB-464352F7946B}"/>
          </ac:spMkLst>
        </pc:spChg>
        <pc:spChg chg="add del mod ord">
          <ac:chgData name="Arijit Bhattacharyya" userId="ddbd6e683667f873" providerId="LiveId" clId="{08ED343F-8047-4E0F-B2C3-FA3BAF43CB8E}" dt="2022-06-24T09:26:27.962" v="1167" actId="26606"/>
          <ac:spMkLst>
            <pc:docMk/>
            <pc:sldMk cId="1947462798" sldId="273"/>
            <ac:spMk id="10" creationId="{1E89733B-C848-2DCF-5FDC-435C6C5825B3}"/>
          </ac:spMkLst>
        </pc:spChg>
        <pc:spChg chg="add del mod ord">
          <ac:chgData name="Arijit Bhattacharyya" userId="ddbd6e683667f873" providerId="LiveId" clId="{08ED343F-8047-4E0F-B2C3-FA3BAF43CB8E}" dt="2022-06-24T09:26:27.962" v="1167" actId="26606"/>
          <ac:spMkLst>
            <pc:docMk/>
            <pc:sldMk cId="1947462798" sldId="273"/>
            <ac:spMk id="11" creationId="{CCA3C8D3-DB9D-C1B3-B3BD-C6B175F50903}"/>
          </ac:spMkLst>
        </pc:spChg>
        <pc:spChg chg="add del mod ord">
          <ac:chgData name="Arijit Bhattacharyya" userId="ddbd6e683667f873" providerId="LiveId" clId="{08ED343F-8047-4E0F-B2C3-FA3BAF43CB8E}" dt="2022-06-24T09:26:27.962" v="1167" actId="26606"/>
          <ac:spMkLst>
            <pc:docMk/>
            <pc:sldMk cId="1947462798" sldId="273"/>
            <ac:spMk id="12" creationId="{B8974E3C-A93A-7AB6-47FA-D5A82DB13AC2}"/>
          </ac:spMkLst>
        </pc:spChg>
        <pc:spChg chg="add mod">
          <ac:chgData name="Arijit Bhattacharyya" userId="ddbd6e683667f873" providerId="LiveId" clId="{08ED343F-8047-4E0F-B2C3-FA3BAF43CB8E}" dt="2022-06-24T13:04:16.750" v="4997" actId="20577"/>
          <ac:spMkLst>
            <pc:docMk/>
            <pc:sldMk cId="1947462798" sldId="273"/>
            <ac:spMk id="17" creationId="{AC814482-E853-8ED6-BF08-988DC374B756}"/>
          </ac:spMkLst>
        </pc:spChg>
        <pc:spChg chg="add del mod">
          <ac:chgData name="Arijit Bhattacharyya" userId="ddbd6e683667f873" providerId="LiveId" clId="{08ED343F-8047-4E0F-B2C3-FA3BAF43CB8E}" dt="2022-06-24T09:26:48.669" v="1217" actId="478"/>
          <ac:spMkLst>
            <pc:docMk/>
            <pc:sldMk cId="1947462798" sldId="273"/>
            <ac:spMk id="19" creationId="{480CD1CF-5E4D-1078-C8D3-077A2A94BAA0}"/>
          </ac:spMkLst>
        </pc:spChg>
        <pc:spChg chg="add del mod">
          <ac:chgData name="Arijit Bhattacharyya" userId="ddbd6e683667f873" providerId="LiveId" clId="{08ED343F-8047-4E0F-B2C3-FA3BAF43CB8E}" dt="2022-06-26T19:54:37.267" v="6233" actId="478"/>
          <ac:spMkLst>
            <pc:docMk/>
            <pc:sldMk cId="1947462798" sldId="273"/>
            <ac:spMk id="20" creationId="{821F3C2E-9674-1150-9ECA-9FC7A8E9AFB2}"/>
          </ac:spMkLst>
        </pc:spChg>
        <pc:spChg chg="add mod">
          <ac:chgData name="Arijit Bhattacharyya" userId="ddbd6e683667f873" providerId="LiveId" clId="{08ED343F-8047-4E0F-B2C3-FA3BAF43CB8E}" dt="2022-06-24T09:26:27.962" v="1167" actId="26606"/>
          <ac:spMkLst>
            <pc:docMk/>
            <pc:sldMk cId="1947462798" sldId="273"/>
            <ac:spMk id="21" creationId="{9F3ADD90-22A5-3DFE-5CB8-80B1C4960C24}"/>
          </ac:spMkLst>
        </pc:spChg>
        <pc:spChg chg="add mod ord">
          <ac:chgData name="Arijit Bhattacharyya" userId="ddbd6e683667f873" providerId="LiveId" clId="{08ED343F-8047-4E0F-B2C3-FA3BAF43CB8E}" dt="2022-06-26T19:56:00.119" v="6247" actId="166"/>
          <ac:spMkLst>
            <pc:docMk/>
            <pc:sldMk cId="1947462798" sldId="273"/>
            <ac:spMk id="22" creationId="{599794E5-D56E-3F41-1CFE-2911478406F8}"/>
          </ac:spMkLst>
        </pc:spChg>
        <pc:spChg chg="add mod">
          <ac:chgData name="Arijit Bhattacharyya" userId="ddbd6e683667f873" providerId="LiveId" clId="{08ED343F-8047-4E0F-B2C3-FA3BAF43CB8E}" dt="2022-06-24T09:26:27.962" v="1167" actId="26606"/>
          <ac:spMkLst>
            <pc:docMk/>
            <pc:sldMk cId="1947462798" sldId="273"/>
            <ac:spMk id="23" creationId="{7AD7D13E-5603-1C05-4E94-EA40199E9613}"/>
          </ac:spMkLst>
        </pc:spChg>
        <pc:spChg chg="add mod">
          <ac:chgData name="Arijit Bhattacharyya" userId="ddbd6e683667f873" providerId="LiveId" clId="{08ED343F-8047-4E0F-B2C3-FA3BAF43CB8E}" dt="2022-06-26T19:58:15.599" v="6269" actId="1076"/>
          <ac:spMkLst>
            <pc:docMk/>
            <pc:sldMk cId="1947462798" sldId="273"/>
            <ac:spMk id="24" creationId="{7D23F690-3E13-C672-F565-96306D74A34A}"/>
          </ac:spMkLst>
        </pc:spChg>
        <pc:spChg chg="add del">
          <ac:chgData name="Arijit Bhattacharyya" userId="ddbd6e683667f873" providerId="LiveId" clId="{08ED343F-8047-4E0F-B2C3-FA3BAF43CB8E}" dt="2022-06-26T19:56:29.176" v="6252" actId="11529"/>
          <ac:spMkLst>
            <pc:docMk/>
            <pc:sldMk cId="1947462798" sldId="273"/>
            <ac:spMk id="26" creationId="{30A88CAC-3AFE-4427-5C27-265FD011B2DB}"/>
          </ac:spMkLst>
        </pc:spChg>
        <pc:spChg chg="add mod">
          <ac:chgData name="Arijit Bhattacharyya" userId="ddbd6e683667f873" providerId="LiveId" clId="{08ED343F-8047-4E0F-B2C3-FA3BAF43CB8E}" dt="2022-06-26T19:57:34.652" v="6264" actId="208"/>
          <ac:spMkLst>
            <pc:docMk/>
            <pc:sldMk cId="1947462798" sldId="273"/>
            <ac:spMk id="27" creationId="{E6739413-069C-8297-4D37-C6D1C488A5EA}"/>
          </ac:spMkLst>
        </pc:spChg>
        <pc:spChg chg="add mod">
          <ac:chgData name="Arijit Bhattacharyya" userId="ddbd6e683667f873" providerId="LiveId" clId="{08ED343F-8047-4E0F-B2C3-FA3BAF43CB8E}" dt="2022-06-26T19:57:34.652" v="6264" actId="208"/>
          <ac:spMkLst>
            <pc:docMk/>
            <pc:sldMk cId="1947462798" sldId="273"/>
            <ac:spMk id="28" creationId="{1BA39A38-D57F-C735-2C3A-BC2CB08E6CCE}"/>
          </ac:spMkLst>
        </pc:spChg>
        <pc:grpChg chg="add mod">
          <ac:chgData name="Arijit Bhattacharyya" userId="ddbd6e683667f873" providerId="LiveId" clId="{08ED343F-8047-4E0F-B2C3-FA3BAF43CB8E}" dt="2022-06-26T19:58:07.010" v="6268" actId="1076"/>
          <ac:grpSpMkLst>
            <pc:docMk/>
            <pc:sldMk cId="1947462798" sldId="273"/>
            <ac:grpSpMk id="25" creationId="{DD9010C7-8A6C-9899-484D-1B9E74509923}"/>
          </ac:grpSpMkLst>
        </pc:grpChg>
        <pc:grpChg chg="add mod">
          <ac:chgData name="Arijit Bhattacharyya" userId="ddbd6e683667f873" providerId="LiveId" clId="{08ED343F-8047-4E0F-B2C3-FA3BAF43CB8E}" dt="2022-06-26T19:58:54.814" v="6275" actId="1076"/>
          <ac:grpSpMkLst>
            <pc:docMk/>
            <pc:sldMk cId="1947462798" sldId="273"/>
            <ac:grpSpMk id="29" creationId="{99786D07-C0CF-614D-D70B-6B7F2D1A2E71}"/>
          </ac:grpSpMkLst>
        </pc:grpChg>
        <pc:graphicFrameChg chg="add del mod modGraphic">
          <ac:chgData name="Arijit Bhattacharyya" userId="ddbd6e683667f873" providerId="LiveId" clId="{08ED343F-8047-4E0F-B2C3-FA3BAF43CB8E}" dt="2022-06-24T10:09:10.905" v="1643" actId="478"/>
          <ac:graphicFrameMkLst>
            <pc:docMk/>
            <pc:sldMk cId="1947462798" sldId="273"/>
            <ac:graphicFrameMk id="13" creationId="{CC7B9B62-E540-CA40-C79E-432502F786DB}"/>
          </ac:graphicFrameMkLst>
        </pc:graphicFrameChg>
        <pc:graphicFrameChg chg="add del mod modGraphic">
          <ac:chgData name="Arijit Bhattacharyya" userId="ddbd6e683667f873" providerId="LiveId" clId="{08ED343F-8047-4E0F-B2C3-FA3BAF43CB8E}" dt="2022-06-24T10:09:43.670" v="1647" actId="478"/>
          <ac:graphicFrameMkLst>
            <pc:docMk/>
            <pc:sldMk cId="1947462798" sldId="273"/>
            <ac:graphicFrameMk id="14" creationId="{CB7E1304-0DAF-8F26-3D53-B986D917051A}"/>
          </ac:graphicFrameMkLst>
        </pc:graphicFrameChg>
        <pc:graphicFrameChg chg="add del modGraphic">
          <ac:chgData name="Arijit Bhattacharyya" userId="ddbd6e683667f873" providerId="LiveId" clId="{08ED343F-8047-4E0F-B2C3-FA3BAF43CB8E}" dt="2022-06-24T10:12:58.230" v="1649" actId="478"/>
          <ac:graphicFrameMkLst>
            <pc:docMk/>
            <pc:sldMk cId="1947462798" sldId="273"/>
            <ac:graphicFrameMk id="15" creationId="{5BC82F86-F289-9932-0E58-6DD9F8B85921}"/>
          </ac:graphicFrameMkLst>
        </pc:graphicFrameChg>
        <pc:picChg chg="add mod">
          <ac:chgData name="Arijit Bhattacharyya" userId="ddbd6e683667f873" providerId="LiveId" clId="{08ED343F-8047-4E0F-B2C3-FA3BAF43CB8E}" dt="2022-06-26T19:58:49.780" v="6274" actId="1076"/>
          <ac:picMkLst>
            <pc:docMk/>
            <pc:sldMk cId="1947462798" sldId="273"/>
            <ac:picMk id="18" creationId="{B3E8AB77-F8B3-CA13-D9D2-8FD61A341A64}"/>
          </ac:picMkLst>
        </pc:picChg>
      </pc:sldChg>
      <pc:sldChg chg="addSp delSp modSp new mod modClrScheme modShow chgLayout">
        <pc:chgData name="Arijit Bhattacharyya" userId="ddbd6e683667f873" providerId="LiveId" clId="{08ED343F-8047-4E0F-B2C3-FA3BAF43CB8E}" dt="2022-06-26T20:13:23.508" v="6278" actId="729"/>
        <pc:sldMkLst>
          <pc:docMk/>
          <pc:sldMk cId="3481418691" sldId="274"/>
        </pc:sldMkLst>
        <pc:spChg chg="del mod ord">
          <ac:chgData name="Arijit Bhattacharyya" userId="ddbd6e683667f873" providerId="LiveId" clId="{08ED343F-8047-4E0F-B2C3-FA3BAF43CB8E}" dt="2022-06-24T10:16:08.032" v="1668" actId="700"/>
          <ac:spMkLst>
            <pc:docMk/>
            <pc:sldMk cId="3481418691" sldId="274"/>
            <ac:spMk id="2" creationId="{E0227EB7-8889-B330-ABF0-52DBAEE2DAA9}"/>
          </ac:spMkLst>
        </pc:spChg>
        <pc:spChg chg="del mod ord">
          <ac:chgData name="Arijit Bhattacharyya" userId="ddbd6e683667f873" providerId="LiveId" clId="{08ED343F-8047-4E0F-B2C3-FA3BAF43CB8E}" dt="2022-06-24T10:16:08.032" v="1668" actId="700"/>
          <ac:spMkLst>
            <pc:docMk/>
            <pc:sldMk cId="3481418691" sldId="274"/>
            <ac:spMk id="3" creationId="{6292E4E0-DE10-20D5-EE2C-589458C043A1}"/>
          </ac:spMkLst>
        </pc:spChg>
        <pc:spChg chg="del mod ord">
          <ac:chgData name="Arijit Bhattacharyya" userId="ddbd6e683667f873" providerId="LiveId" clId="{08ED343F-8047-4E0F-B2C3-FA3BAF43CB8E}" dt="2022-06-24T10:16:08.032" v="1668" actId="700"/>
          <ac:spMkLst>
            <pc:docMk/>
            <pc:sldMk cId="3481418691" sldId="274"/>
            <ac:spMk id="4" creationId="{A23A7C81-D868-E801-AF3C-9A708C2DE714}"/>
          </ac:spMkLst>
        </pc:spChg>
        <pc:spChg chg="del">
          <ac:chgData name="Arijit Bhattacharyya" userId="ddbd6e683667f873" providerId="LiveId" clId="{08ED343F-8047-4E0F-B2C3-FA3BAF43CB8E}" dt="2022-06-24T10:16:08.032" v="1668" actId="700"/>
          <ac:spMkLst>
            <pc:docMk/>
            <pc:sldMk cId="3481418691" sldId="274"/>
            <ac:spMk id="5" creationId="{ADB39EEB-7080-9AC7-7C35-718BB7300983}"/>
          </ac:spMkLst>
        </pc:spChg>
        <pc:spChg chg="del mod ord">
          <ac:chgData name="Arijit Bhattacharyya" userId="ddbd6e683667f873" providerId="LiveId" clId="{08ED343F-8047-4E0F-B2C3-FA3BAF43CB8E}" dt="2022-06-24T10:16:08.032" v="1668" actId="700"/>
          <ac:spMkLst>
            <pc:docMk/>
            <pc:sldMk cId="3481418691" sldId="274"/>
            <ac:spMk id="6" creationId="{0C134192-F24A-6BB3-D8BF-948AF2585702}"/>
          </ac:spMkLst>
        </pc:spChg>
        <pc:spChg chg="del">
          <ac:chgData name="Arijit Bhattacharyya" userId="ddbd6e683667f873" providerId="LiveId" clId="{08ED343F-8047-4E0F-B2C3-FA3BAF43CB8E}" dt="2022-06-24T10:16:08.032" v="1668" actId="700"/>
          <ac:spMkLst>
            <pc:docMk/>
            <pc:sldMk cId="3481418691" sldId="274"/>
            <ac:spMk id="7" creationId="{B6550AB5-1E2F-4D0A-323B-91618651CB61}"/>
          </ac:spMkLst>
        </pc:spChg>
        <pc:spChg chg="add mod ord">
          <ac:chgData name="Arijit Bhattacharyya" userId="ddbd6e683667f873" providerId="LiveId" clId="{08ED343F-8047-4E0F-B2C3-FA3BAF43CB8E}" dt="2022-06-24T10:16:22.805" v="1676" actId="20577"/>
          <ac:spMkLst>
            <pc:docMk/>
            <pc:sldMk cId="3481418691" sldId="274"/>
            <ac:spMk id="8" creationId="{2B412D37-6CAB-F1B1-B482-3D2E16F3AFBF}"/>
          </ac:spMkLst>
        </pc:spChg>
        <pc:spChg chg="add mod ord">
          <ac:chgData name="Arijit Bhattacharyya" userId="ddbd6e683667f873" providerId="LiveId" clId="{08ED343F-8047-4E0F-B2C3-FA3BAF43CB8E}" dt="2022-06-24T13:37:00.887" v="5401" actId="20577"/>
          <ac:spMkLst>
            <pc:docMk/>
            <pc:sldMk cId="3481418691" sldId="274"/>
            <ac:spMk id="9" creationId="{785D9B6A-3B81-4005-616B-CD2E7EB5E604}"/>
          </ac:spMkLst>
        </pc:spChg>
        <pc:spChg chg="add mod ord">
          <ac:chgData name="Arijit Bhattacharyya" userId="ddbd6e683667f873" providerId="LiveId" clId="{08ED343F-8047-4E0F-B2C3-FA3BAF43CB8E}" dt="2022-06-24T10:16:08.032" v="1668" actId="700"/>
          <ac:spMkLst>
            <pc:docMk/>
            <pc:sldMk cId="3481418691" sldId="274"/>
            <ac:spMk id="10" creationId="{EC62A9BD-87F8-E08C-9F1E-7BE74F9B3E88}"/>
          </ac:spMkLst>
        </pc:spChg>
        <pc:spChg chg="add mod ord">
          <ac:chgData name="Arijit Bhattacharyya" userId="ddbd6e683667f873" providerId="LiveId" clId="{08ED343F-8047-4E0F-B2C3-FA3BAF43CB8E}" dt="2022-06-24T10:16:08.032" v="1668" actId="700"/>
          <ac:spMkLst>
            <pc:docMk/>
            <pc:sldMk cId="3481418691" sldId="274"/>
            <ac:spMk id="11" creationId="{4E28F8E2-2D7D-9CBC-37D5-01204DCE922A}"/>
          </ac:spMkLst>
        </pc:spChg>
      </pc:sldChg>
      <pc:sldChg chg="addSp delSp modSp new mod modClrScheme chgLayout">
        <pc:chgData name="Arijit Bhattacharyya" userId="ddbd6e683667f873" providerId="LiveId" clId="{08ED343F-8047-4E0F-B2C3-FA3BAF43CB8E}" dt="2022-06-27T21:53:12.549" v="7307" actId="20577"/>
        <pc:sldMkLst>
          <pc:docMk/>
          <pc:sldMk cId="4157821984" sldId="275"/>
        </pc:sldMkLst>
        <pc:spChg chg="del mod ord">
          <ac:chgData name="Arijit Bhattacharyya" userId="ddbd6e683667f873" providerId="LiveId" clId="{08ED343F-8047-4E0F-B2C3-FA3BAF43CB8E}" dt="2022-06-24T09:28:57.438" v="1270" actId="700"/>
          <ac:spMkLst>
            <pc:docMk/>
            <pc:sldMk cId="4157821984" sldId="275"/>
            <ac:spMk id="2" creationId="{30445B45-8A10-E893-DC61-04856E6AE00E}"/>
          </ac:spMkLst>
        </pc:spChg>
        <pc:spChg chg="mod ord">
          <ac:chgData name="Arijit Bhattacharyya" userId="ddbd6e683667f873" providerId="LiveId" clId="{08ED343F-8047-4E0F-B2C3-FA3BAF43CB8E}" dt="2022-06-27T21:52:13.736" v="7193" actId="1035"/>
          <ac:spMkLst>
            <pc:docMk/>
            <pc:sldMk cId="4157821984" sldId="275"/>
            <ac:spMk id="3" creationId="{CF8855F1-248B-3135-C746-0B6F6D19FAD8}"/>
          </ac:spMkLst>
        </pc:spChg>
        <pc:spChg chg="del mod ord">
          <ac:chgData name="Arijit Bhattacharyya" userId="ddbd6e683667f873" providerId="LiveId" clId="{08ED343F-8047-4E0F-B2C3-FA3BAF43CB8E}" dt="2022-06-24T09:28:57.438" v="1270" actId="700"/>
          <ac:spMkLst>
            <pc:docMk/>
            <pc:sldMk cId="4157821984" sldId="275"/>
            <ac:spMk id="4" creationId="{256C0060-4D7A-2075-3894-06181CD979BA}"/>
          </ac:spMkLst>
        </pc:spChg>
        <pc:spChg chg="del">
          <ac:chgData name="Arijit Bhattacharyya" userId="ddbd6e683667f873" providerId="LiveId" clId="{08ED343F-8047-4E0F-B2C3-FA3BAF43CB8E}" dt="2022-06-24T09:28:57.438" v="1270" actId="700"/>
          <ac:spMkLst>
            <pc:docMk/>
            <pc:sldMk cId="4157821984" sldId="275"/>
            <ac:spMk id="5" creationId="{1B8CA7A7-4A64-93D1-374B-C28F19C2CA0B}"/>
          </ac:spMkLst>
        </pc:spChg>
        <pc:spChg chg="del mod ord">
          <ac:chgData name="Arijit Bhattacharyya" userId="ddbd6e683667f873" providerId="LiveId" clId="{08ED343F-8047-4E0F-B2C3-FA3BAF43CB8E}" dt="2022-06-24T09:28:57.438" v="1270" actId="700"/>
          <ac:spMkLst>
            <pc:docMk/>
            <pc:sldMk cId="4157821984" sldId="275"/>
            <ac:spMk id="6" creationId="{E3B25E74-88F9-A8DD-5538-37BA519EFEE3}"/>
          </ac:spMkLst>
        </pc:spChg>
        <pc:spChg chg="del">
          <ac:chgData name="Arijit Bhattacharyya" userId="ddbd6e683667f873" providerId="LiveId" clId="{08ED343F-8047-4E0F-B2C3-FA3BAF43CB8E}" dt="2022-06-24T09:28:57.438" v="1270" actId="700"/>
          <ac:spMkLst>
            <pc:docMk/>
            <pc:sldMk cId="4157821984" sldId="275"/>
            <ac:spMk id="7" creationId="{F95B0140-A8D6-7BFA-CEDD-78C87B10C829}"/>
          </ac:spMkLst>
        </pc:spChg>
        <pc:spChg chg="add mod ord">
          <ac:chgData name="Arijit Bhattacharyya" userId="ddbd6e683667f873" providerId="LiveId" clId="{08ED343F-8047-4E0F-B2C3-FA3BAF43CB8E}" dt="2022-06-27T21:53:12.549" v="7307" actId="20577"/>
          <ac:spMkLst>
            <pc:docMk/>
            <pc:sldMk cId="4157821984" sldId="275"/>
            <ac:spMk id="8" creationId="{F2BCEFEF-9CC2-A132-CE2B-610B612BD9B9}"/>
          </ac:spMkLst>
        </pc:spChg>
        <pc:spChg chg="add mod ord">
          <ac:chgData name="Arijit Bhattacharyya" userId="ddbd6e683667f873" providerId="LiveId" clId="{08ED343F-8047-4E0F-B2C3-FA3BAF43CB8E}" dt="2022-06-24T09:28:57.438" v="1270" actId="700"/>
          <ac:spMkLst>
            <pc:docMk/>
            <pc:sldMk cId="4157821984" sldId="275"/>
            <ac:spMk id="9" creationId="{690D5D39-1D37-ACC6-47BE-4AB4925BBDAA}"/>
          </ac:spMkLst>
        </pc:spChg>
        <pc:spChg chg="add mod ord">
          <ac:chgData name="Arijit Bhattacharyya" userId="ddbd6e683667f873" providerId="LiveId" clId="{08ED343F-8047-4E0F-B2C3-FA3BAF43CB8E}" dt="2022-06-24T09:28:57.438" v="1270" actId="700"/>
          <ac:spMkLst>
            <pc:docMk/>
            <pc:sldMk cId="4157821984" sldId="275"/>
            <ac:spMk id="10" creationId="{AF47EBC4-64F4-64EA-3929-8B1EF3006E72}"/>
          </ac:spMkLst>
        </pc:spChg>
      </pc:sldChg>
      <pc:sldChg chg="addSp delSp modSp new del mod modClrScheme chgLayout">
        <pc:chgData name="Arijit Bhattacharyya" userId="ddbd6e683667f873" providerId="LiveId" clId="{08ED343F-8047-4E0F-B2C3-FA3BAF43CB8E}" dt="2022-06-24T09:20:27.648" v="449" actId="2696"/>
        <pc:sldMkLst>
          <pc:docMk/>
          <pc:sldMk cId="1601215801" sldId="276"/>
        </pc:sldMkLst>
        <pc:spChg chg="del mod ord">
          <ac:chgData name="Arijit Bhattacharyya" userId="ddbd6e683667f873" providerId="LiveId" clId="{08ED343F-8047-4E0F-B2C3-FA3BAF43CB8E}" dt="2022-06-24T09:19:37.624" v="443" actId="700"/>
          <ac:spMkLst>
            <pc:docMk/>
            <pc:sldMk cId="1601215801" sldId="276"/>
            <ac:spMk id="2" creationId="{81812420-E040-BA92-9B5C-C1D093849E75}"/>
          </ac:spMkLst>
        </pc:spChg>
        <pc:spChg chg="del mod ord">
          <ac:chgData name="Arijit Bhattacharyya" userId="ddbd6e683667f873" providerId="LiveId" clId="{08ED343F-8047-4E0F-B2C3-FA3BAF43CB8E}" dt="2022-06-24T09:19:37.624" v="443" actId="700"/>
          <ac:spMkLst>
            <pc:docMk/>
            <pc:sldMk cId="1601215801" sldId="276"/>
            <ac:spMk id="3" creationId="{BA1ABDC1-64C3-6376-842C-D95C2F228A28}"/>
          </ac:spMkLst>
        </pc:spChg>
        <pc:spChg chg="del mod ord">
          <ac:chgData name="Arijit Bhattacharyya" userId="ddbd6e683667f873" providerId="LiveId" clId="{08ED343F-8047-4E0F-B2C3-FA3BAF43CB8E}" dt="2022-06-24T09:19:37.624" v="443" actId="700"/>
          <ac:spMkLst>
            <pc:docMk/>
            <pc:sldMk cId="1601215801" sldId="276"/>
            <ac:spMk id="4" creationId="{6B1549A4-83FE-2A01-F538-930E80404F3F}"/>
          </ac:spMkLst>
        </pc:spChg>
        <pc:spChg chg="del">
          <ac:chgData name="Arijit Bhattacharyya" userId="ddbd6e683667f873" providerId="LiveId" clId="{08ED343F-8047-4E0F-B2C3-FA3BAF43CB8E}" dt="2022-06-24T09:19:37.624" v="443" actId="700"/>
          <ac:spMkLst>
            <pc:docMk/>
            <pc:sldMk cId="1601215801" sldId="276"/>
            <ac:spMk id="5" creationId="{5F0D7E58-D929-FD60-ECE1-BB2ECEA8E011}"/>
          </ac:spMkLst>
        </pc:spChg>
        <pc:spChg chg="del mod ord">
          <ac:chgData name="Arijit Bhattacharyya" userId="ddbd6e683667f873" providerId="LiveId" clId="{08ED343F-8047-4E0F-B2C3-FA3BAF43CB8E}" dt="2022-06-24T09:19:37.624" v="443" actId="700"/>
          <ac:spMkLst>
            <pc:docMk/>
            <pc:sldMk cId="1601215801" sldId="276"/>
            <ac:spMk id="6" creationId="{0DBF2DD2-E9E1-AFC8-C9BA-944C09EAA2C0}"/>
          </ac:spMkLst>
        </pc:spChg>
        <pc:spChg chg="del mod ord">
          <ac:chgData name="Arijit Bhattacharyya" userId="ddbd6e683667f873" providerId="LiveId" clId="{08ED343F-8047-4E0F-B2C3-FA3BAF43CB8E}" dt="2022-06-24T09:19:37.624" v="443" actId="700"/>
          <ac:spMkLst>
            <pc:docMk/>
            <pc:sldMk cId="1601215801" sldId="276"/>
            <ac:spMk id="7" creationId="{0E45CDF4-9043-F648-CFA3-471DF5836272}"/>
          </ac:spMkLst>
        </pc:spChg>
        <pc:spChg chg="add del mod ord">
          <ac:chgData name="Arijit Bhattacharyya" userId="ddbd6e683667f873" providerId="LiveId" clId="{08ED343F-8047-4E0F-B2C3-FA3BAF43CB8E}" dt="2022-06-24T09:19:40.063" v="444"/>
          <ac:spMkLst>
            <pc:docMk/>
            <pc:sldMk cId="1601215801" sldId="276"/>
            <ac:spMk id="8" creationId="{BD022003-CA42-EE55-A02D-3D63EB6D718F}"/>
          </ac:spMkLst>
        </pc:spChg>
        <pc:spChg chg="add del mod ord">
          <ac:chgData name="Arijit Bhattacharyya" userId="ddbd6e683667f873" providerId="LiveId" clId="{08ED343F-8047-4E0F-B2C3-FA3BAF43CB8E}" dt="2022-06-24T09:19:40.063" v="444"/>
          <ac:spMkLst>
            <pc:docMk/>
            <pc:sldMk cId="1601215801" sldId="276"/>
            <ac:spMk id="9" creationId="{03905DB6-A0BF-3C10-8094-1BFD6253F719}"/>
          </ac:spMkLst>
        </pc:spChg>
        <pc:spChg chg="add del mod ord">
          <ac:chgData name="Arijit Bhattacharyya" userId="ddbd6e683667f873" providerId="LiveId" clId="{08ED343F-8047-4E0F-B2C3-FA3BAF43CB8E}" dt="2022-06-24T09:19:40.063" v="444"/>
          <ac:spMkLst>
            <pc:docMk/>
            <pc:sldMk cId="1601215801" sldId="276"/>
            <ac:spMk id="10" creationId="{59C8561E-0631-7A26-582F-EFB8EB60E3D2}"/>
          </ac:spMkLst>
        </pc:spChg>
        <pc:spChg chg="add del mod ord">
          <ac:chgData name="Arijit Bhattacharyya" userId="ddbd6e683667f873" providerId="LiveId" clId="{08ED343F-8047-4E0F-B2C3-FA3BAF43CB8E}" dt="2022-06-24T09:19:40.063" v="444"/>
          <ac:spMkLst>
            <pc:docMk/>
            <pc:sldMk cId="1601215801" sldId="276"/>
            <ac:spMk id="11" creationId="{41657069-F154-82CF-5815-13585361B8CA}"/>
          </ac:spMkLst>
        </pc:spChg>
        <pc:spChg chg="add del mod ord">
          <ac:chgData name="Arijit Bhattacharyya" userId="ddbd6e683667f873" providerId="LiveId" clId="{08ED343F-8047-4E0F-B2C3-FA3BAF43CB8E}" dt="2022-06-24T09:19:40.063" v="444"/>
          <ac:spMkLst>
            <pc:docMk/>
            <pc:sldMk cId="1601215801" sldId="276"/>
            <ac:spMk id="12" creationId="{7394264D-50A2-48B7-2454-4841569CE5E8}"/>
          </ac:spMkLst>
        </pc:spChg>
        <pc:spChg chg="add del mod ord">
          <ac:chgData name="Arijit Bhattacharyya" userId="ddbd6e683667f873" providerId="LiveId" clId="{08ED343F-8047-4E0F-B2C3-FA3BAF43CB8E}" dt="2022-06-24T09:19:42.929" v="445" actId="700"/>
          <ac:spMkLst>
            <pc:docMk/>
            <pc:sldMk cId="1601215801" sldId="276"/>
            <ac:spMk id="13" creationId="{F1727FD9-BCA7-E946-A007-C85E0D548389}"/>
          </ac:spMkLst>
        </pc:spChg>
        <pc:spChg chg="add del mod ord">
          <ac:chgData name="Arijit Bhattacharyya" userId="ddbd6e683667f873" providerId="LiveId" clId="{08ED343F-8047-4E0F-B2C3-FA3BAF43CB8E}" dt="2022-06-24T09:19:42.929" v="445" actId="700"/>
          <ac:spMkLst>
            <pc:docMk/>
            <pc:sldMk cId="1601215801" sldId="276"/>
            <ac:spMk id="14" creationId="{C6DF0805-96F8-9F26-4DC8-A51243F0C49A}"/>
          </ac:spMkLst>
        </pc:spChg>
        <pc:spChg chg="add del mod ord">
          <ac:chgData name="Arijit Bhattacharyya" userId="ddbd6e683667f873" providerId="LiveId" clId="{08ED343F-8047-4E0F-B2C3-FA3BAF43CB8E}" dt="2022-06-24T09:19:42.929" v="445" actId="700"/>
          <ac:spMkLst>
            <pc:docMk/>
            <pc:sldMk cId="1601215801" sldId="276"/>
            <ac:spMk id="15" creationId="{65A18345-ABD2-E608-7F5B-BCFAA50469D5}"/>
          </ac:spMkLst>
        </pc:spChg>
        <pc:spChg chg="add del mod ord">
          <ac:chgData name="Arijit Bhattacharyya" userId="ddbd6e683667f873" providerId="LiveId" clId="{08ED343F-8047-4E0F-B2C3-FA3BAF43CB8E}" dt="2022-06-24T09:19:42.929" v="445" actId="700"/>
          <ac:spMkLst>
            <pc:docMk/>
            <pc:sldMk cId="1601215801" sldId="276"/>
            <ac:spMk id="16" creationId="{6DFC9301-B9DD-8CEB-A105-9340CE38398A}"/>
          </ac:spMkLst>
        </pc:spChg>
        <pc:spChg chg="add del mod">
          <ac:chgData name="Arijit Bhattacharyya" userId="ddbd6e683667f873" providerId="LiveId" clId="{08ED343F-8047-4E0F-B2C3-FA3BAF43CB8E}" dt="2022-06-24T09:19:42.929" v="445" actId="700"/>
          <ac:spMkLst>
            <pc:docMk/>
            <pc:sldMk cId="1601215801" sldId="276"/>
            <ac:spMk id="17" creationId="{FDD88042-8ED8-4ED7-F69A-BB6EFD5E3B0A}"/>
          </ac:spMkLst>
        </pc:spChg>
        <pc:spChg chg="add mod ord">
          <ac:chgData name="Arijit Bhattacharyya" userId="ddbd6e683667f873" providerId="LiveId" clId="{08ED343F-8047-4E0F-B2C3-FA3BAF43CB8E}" dt="2022-06-24T09:19:44.588" v="448" actId="20577"/>
          <ac:spMkLst>
            <pc:docMk/>
            <pc:sldMk cId="1601215801" sldId="276"/>
            <ac:spMk id="18" creationId="{6CBD3F74-2A05-4336-DE4A-6384797D0A08}"/>
          </ac:spMkLst>
        </pc:spChg>
        <pc:spChg chg="add mod ord">
          <ac:chgData name="Arijit Bhattacharyya" userId="ddbd6e683667f873" providerId="LiveId" clId="{08ED343F-8047-4E0F-B2C3-FA3BAF43CB8E}" dt="2022-06-24T09:19:42.929" v="445" actId="700"/>
          <ac:spMkLst>
            <pc:docMk/>
            <pc:sldMk cId="1601215801" sldId="276"/>
            <ac:spMk id="19" creationId="{FEDB4C0B-D794-66DB-CF06-D8210812D0DD}"/>
          </ac:spMkLst>
        </pc:spChg>
        <pc:spChg chg="add mod ord">
          <ac:chgData name="Arijit Bhattacharyya" userId="ddbd6e683667f873" providerId="LiveId" clId="{08ED343F-8047-4E0F-B2C3-FA3BAF43CB8E}" dt="2022-06-24T09:19:42.929" v="445" actId="700"/>
          <ac:spMkLst>
            <pc:docMk/>
            <pc:sldMk cId="1601215801" sldId="276"/>
            <ac:spMk id="20" creationId="{DB29DF4E-1A94-0D00-2B96-25AE48301920}"/>
          </ac:spMkLst>
        </pc:spChg>
        <pc:spChg chg="add mod ord">
          <ac:chgData name="Arijit Bhattacharyya" userId="ddbd6e683667f873" providerId="LiveId" clId="{08ED343F-8047-4E0F-B2C3-FA3BAF43CB8E}" dt="2022-06-24T09:19:42.929" v="445" actId="700"/>
          <ac:spMkLst>
            <pc:docMk/>
            <pc:sldMk cId="1601215801" sldId="276"/>
            <ac:spMk id="21" creationId="{67050F2A-2952-526B-1357-5BD934A84ABA}"/>
          </ac:spMkLst>
        </pc:spChg>
      </pc:sldChg>
      <pc:sldChg chg="modSp new mod modShow">
        <pc:chgData name="Arijit Bhattacharyya" userId="ddbd6e683667f873" providerId="LiveId" clId="{08ED343F-8047-4E0F-B2C3-FA3BAF43CB8E}" dt="2022-06-25T15:52:01.110" v="6023" actId="729"/>
        <pc:sldMkLst>
          <pc:docMk/>
          <pc:sldMk cId="3227446414" sldId="276"/>
        </pc:sldMkLst>
        <pc:spChg chg="mod">
          <ac:chgData name="Arijit Bhattacharyya" userId="ddbd6e683667f873" providerId="LiveId" clId="{08ED343F-8047-4E0F-B2C3-FA3BAF43CB8E}" dt="2022-06-24T10:54:04.288" v="1791" actId="20577"/>
          <ac:spMkLst>
            <pc:docMk/>
            <pc:sldMk cId="3227446414" sldId="276"/>
            <ac:spMk id="2" creationId="{A9E7036D-02EE-AEFE-187D-BA4318BE2DE0}"/>
          </ac:spMkLst>
        </pc:spChg>
        <pc:spChg chg="mod">
          <ac:chgData name="Arijit Bhattacharyya" userId="ddbd6e683667f873" providerId="LiveId" clId="{08ED343F-8047-4E0F-B2C3-FA3BAF43CB8E}" dt="2022-06-24T14:58:53.431" v="5879" actId="20577"/>
          <ac:spMkLst>
            <pc:docMk/>
            <pc:sldMk cId="3227446414" sldId="276"/>
            <ac:spMk id="3" creationId="{3DE7796D-74CA-7EE1-8A2C-83154A0865F7}"/>
          </ac:spMkLst>
        </pc:spChg>
      </pc:sldChg>
      <pc:sldChg chg="addSp delSp modSp new mod modShow">
        <pc:chgData name="Arijit Bhattacharyya" userId="ddbd6e683667f873" providerId="LiveId" clId="{08ED343F-8047-4E0F-B2C3-FA3BAF43CB8E}" dt="2022-06-25T15:52:05.036" v="6025" actId="729"/>
        <pc:sldMkLst>
          <pc:docMk/>
          <pc:sldMk cId="536562009" sldId="277"/>
        </pc:sldMkLst>
        <pc:spChg chg="mod">
          <ac:chgData name="Arijit Bhattacharyya" userId="ddbd6e683667f873" providerId="LiveId" clId="{08ED343F-8047-4E0F-B2C3-FA3BAF43CB8E}" dt="2022-06-24T10:54:38.962" v="1814" actId="20577"/>
          <ac:spMkLst>
            <pc:docMk/>
            <pc:sldMk cId="536562009" sldId="277"/>
            <ac:spMk id="2" creationId="{D1E80C2C-FCB3-A16D-3F55-A7CEBD8FFC29}"/>
          </ac:spMkLst>
        </pc:spChg>
        <pc:spChg chg="del">
          <ac:chgData name="Arijit Bhattacharyya" userId="ddbd6e683667f873" providerId="LiveId" clId="{08ED343F-8047-4E0F-B2C3-FA3BAF43CB8E}" dt="2022-06-24T12:08:16.638" v="2855" actId="478"/>
          <ac:spMkLst>
            <pc:docMk/>
            <pc:sldMk cId="536562009" sldId="277"/>
            <ac:spMk id="3" creationId="{7146621E-143F-41D5-3D27-CEBBA7ACB19A}"/>
          </ac:spMkLst>
        </pc:spChg>
        <pc:spChg chg="add mod">
          <ac:chgData name="Arijit Bhattacharyya" userId="ddbd6e683667f873" providerId="LiveId" clId="{08ED343F-8047-4E0F-B2C3-FA3BAF43CB8E}" dt="2022-06-24T12:13:03.514" v="3374" actId="20577"/>
          <ac:spMkLst>
            <pc:docMk/>
            <pc:sldMk cId="536562009" sldId="277"/>
            <ac:spMk id="10" creationId="{8E995CBB-4849-1CE0-9040-FE92B0775FA8}"/>
          </ac:spMkLst>
        </pc:spChg>
        <pc:picChg chg="add del mod">
          <ac:chgData name="Arijit Bhattacharyya" userId="ddbd6e683667f873" providerId="LiveId" clId="{08ED343F-8047-4E0F-B2C3-FA3BAF43CB8E}" dt="2022-06-25T00:20:58.007" v="5880" actId="478"/>
          <ac:picMkLst>
            <pc:docMk/>
            <pc:sldMk cId="536562009" sldId="277"/>
            <ac:picMk id="7" creationId="{2A35440F-BC2D-4A9D-2C3A-55704C068EDD}"/>
          </ac:picMkLst>
        </pc:picChg>
        <pc:picChg chg="add del mod">
          <ac:chgData name="Arijit Bhattacharyya" userId="ddbd6e683667f873" providerId="LiveId" clId="{08ED343F-8047-4E0F-B2C3-FA3BAF43CB8E}" dt="2022-06-25T00:21:29.564" v="5884" actId="478"/>
          <ac:picMkLst>
            <pc:docMk/>
            <pc:sldMk cId="536562009" sldId="277"/>
            <ac:picMk id="9" creationId="{90025278-3631-2253-1F30-822602F5DEDE}"/>
          </ac:picMkLst>
        </pc:picChg>
        <pc:picChg chg="add mod">
          <ac:chgData name="Arijit Bhattacharyya" userId="ddbd6e683667f873" providerId="LiveId" clId="{08ED343F-8047-4E0F-B2C3-FA3BAF43CB8E}" dt="2022-06-25T00:21:45.442" v="5889" actId="1076"/>
          <ac:picMkLst>
            <pc:docMk/>
            <pc:sldMk cId="536562009" sldId="277"/>
            <ac:picMk id="12" creationId="{DBF2248F-D745-C1D2-39EC-B77498573D76}"/>
          </ac:picMkLst>
        </pc:picChg>
        <pc:picChg chg="add mod">
          <ac:chgData name="Arijit Bhattacharyya" userId="ddbd6e683667f873" providerId="LiveId" clId="{08ED343F-8047-4E0F-B2C3-FA3BAF43CB8E}" dt="2022-06-25T00:25:51.838" v="5892" actId="14100"/>
          <ac:picMkLst>
            <pc:docMk/>
            <pc:sldMk cId="536562009" sldId="277"/>
            <ac:picMk id="14" creationId="{9870068E-7276-A034-DFE7-A8530FC7FBFA}"/>
          </ac:picMkLst>
        </pc:picChg>
      </pc:sldChg>
      <pc:sldChg chg="addSp delSp modSp new del mod modClrScheme chgLayout">
        <pc:chgData name="Arijit Bhattacharyya" userId="ddbd6e683667f873" providerId="LiveId" clId="{08ED343F-8047-4E0F-B2C3-FA3BAF43CB8E}" dt="2022-06-24T13:08:24.683" v="5018" actId="2696"/>
        <pc:sldMkLst>
          <pc:docMk/>
          <pc:sldMk cId="1069845205" sldId="278"/>
        </pc:sldMkLst>
        <pc:spChg chg="del mod ord">
          <ac:chgData name="Arijit Bhattacharyya" userId="ddbd6e683667f873" providerId="LiveId" clId="{08ED343F-8047-4E0F-B2C3-FA3BAF43CB8E}" dt="2022-06-24T10:55:20.653" v="1816" actId="700"/>
          <ac:spMkLst>
            <pc:docMk/>
            <pc:sldMk cId="1069845205" sldId="278"/>
            <ac:spMk id="2" creationId="{8D7394AC-AB4E-FECF-AE79-B313B4A358DC}"/>
          </ac:spMkLst>
        </pc:spChg>
        <pc:spChg chg="del mod ord">
          <ac:chgData name="Arijit Bhattacharyya" userId="ddbd6e683667f873" providerId="LiveId" clId="{08ED343F-8047-4E0F-B2C3-FA3BAF43CB8E}" dt="2022-06-24T10:55:20.653" v="1816" actId="700"/>
          <ac:spMkLst>
            <pc:docMk/>
            <pc:sldMk cId="1069845205" sldId="278"/>
            <ac:spMk id="3" creationId="{ED781371-2766-AAD9-BAF6-E03F417CC231}"/>
          </ac:spMkLst>
        </pc:spChg>
        <pc:spChg chg="del mod ord">
          <ac:chgData name="Arijit Bhattacharyya" userId="ddbd6e683667f873" providerId="LiveId" clId="{08ED343F-8047-4E0F-B2C3-FA3BAF43CB8E}" dt="2022-06-24T10:55:20.653" v="1816" actId="700"/>
          <ac:spMkLst>
            <pc:docMk/>
            <pc:sldMk cId="1069845205" sldId="278"/>
            <ac:spMk id="4" creationId="{298F345D-2786-8B86-20CC-E624C36B77B6}"/>
          </ac:spMkLst>
        </pc:spChg>
        <pc:spChg chg="del mod ord">
          <ac:chgData name="Arijit Bhattacharyya" userId="ddbd6e683667f873" providerId="LiveId" clId="{08ED343F-8047-4E0F-B2C3-FA3BAF43CB8E}" dt="2022-06-24T10:55:20.653" v="1816" actId="700"/>
          <ac:spMkLst>
            <pc:docMk/>
            <pc:sldMk cId="1069845205" sldId="278"/>
            <ac:spMk id="5" creationId="{BC72B638-29B2-231F-4587-A3ED9D43CA92}"/>
          </ac:spMkLst>
        </pc:spChg>
        <pc:spChg chg="add mod ord">
          <ac:chgData name="Arijit Bhattacharyya" userId="ddbd6e683667f873" providerId="LiveId" clId="{08ED343F-8047-4E0F-B2C3-FA3BAF43CB8E}" dt="2022-06-24T10:55:27.588" v="1838" actId="20577"/>
          <ac:spMkLst>
            <pc:docMk/>
            <pc:sldMk cId="1069845205" sldId="278"/>
            <ac:spMk id="6" creationId="{EE7DD301-D3E5-BAA0-530F-3BC82F273CF4}"/>
          </ac:spMkLst>
        </pc:spChg>
        <pc:spChg chg="add mod ord">
          <ac:chgData name="Arijit Bhattacharyya" userId="ddbd6e683667f873" providerId="LiveId" clId="{08ED343F-8047-4E0F-B2C3-FA3BAF43CB8E}" dt="2022-06-24T10:55:20.653" v="1816" actId="700"/>
          <ac:spMkLst>
            <pc:docMk/>
            <pc:sldMk cId="1069845205" sldId="278"/>
            <ac:spMk id="7" creationId="{689802DB-4246-867D-2346-C8E5A5B05F22}"/>
          </ac:spMkLst>
        </pc:spChg>
        <pc:spChg chg="add mod ord">
          <ac:chgData name="Arijit Bhattacharyya" userId="ddbd6e683667f873" providerId="LiveId" clId="{08ED343F-8047-4E0F-B2C3-FA3BAF43CB8E}" dt="2022-06-24T10:55:20.653" v="1816" actId="700"/>
          <ac:spMkLst>
            <pc:docMk/>
            <pc:sldMk cId="1069845205" sldId="278"/>
            <ac:spMk id="8" creationId="{F032A038-E0BE-080F-9AE6-722DF635D5BA}"/>
          </ac:spMkLst>
        </pc:spChg>
        <pc:spChg chg="add mod ord">
          <ac:chgData name="Arijit Bhattacharyya" userId="ddbd6e683667f873" providerId="LiveId" clId="{08ED343F-8047-4E0F-B2C3-FA3BAF43CB8E}" dt="2022-06-24T10:55:20.653" v="1816" actId="700"/>
          <ac:spMkLst>
            <pc:docMk/>
            <pc:sldMk cId="1069845205" sldId="278"/>
            <ac:spMk id="9" creationId="{4DA2D4BA-8F3B-55BC-51DC-128216D21C80}"/>
          </ac:spMkLst>
        </pc:spChg>
        <pc:spChg chg="add mod ord">
          <ac:chgData name="Arijit Bhattacharyya" userId="ddbd6e683667f873" providerId="LiveId" clId="{08ED343F-8047-4E0F-B2C3-FA3BAF43CB8E}" dt="2022-06-24T10:55:20.653" v="1816" actId="700"/>
          <ac:spMkLst>
            <pc:docMk/>
            <pc:sldMk cId="1069845205" sldId="278"/>
            <ac:spMk id="10" creationId="{56FA9EF4-995A-8E92-BD7D-5C869E3BDA78}"/>
          </ac:spMkLst>
        </pc:spChg>
      </pc:sldChg>
      <pc:sldChg chg="addSp delSp modSp new mod modClrScheme chgLayout">
        <pc:chgData name="Arijit Bhattacharyya" userId="ddbd6e683667f873" providerId="LiveId" clId="{08ED343F-8047-4E0F-B2C3-FA3BAF43CB8E}" dt="2022-06-24T12:14:18.597" v="3588" actId="20577"/>
        <pc:sldMkLst>
          <pc:docMk/>
          <pc:sldMk cId="996101540" sldId="279"/>
        </pc:sldMkLst>
        <pc:spChg chg="del mod ord">
          <ac:chgData name="Arijit Bhattacharyya" userId="ddbd6e683667f873" providerId="LiveId" clId="{08ED343F-8047-4E0F-B2C3-FA3BAF43CB8E}" dt="2022-06-24T10:55:34.059" v="1840" actId="700"/>
          <ac:spMkLst>
            <pc:docMk/>
            <pc:sldMk cId="996101540" sldId="279"/>
            <ac:spMk id="2" creationId="{1046590E-F9A3-F349-3125-E2CD41D18E28}"/>
          </ac:spMkLst>
        </pc:spChg>
        <pc:spChg chg="del mod ord">
          <ac:chgData name="Arijit Bhattacharyya" userId="ddbd6e683667f873" providerId="LiveId" clId="{08ED343F-8047-4E0F-B2C3-FA3BAF43CB8E}" dt="2022-06-24T10:55:34.059" v="1840" actId="700"/>
          <ac:spMkLst>
            <pc:docMk/>
            <pc:sldMk cId="996101540" sldId="279"/>
            <ac:spMk id="3" creationId="{D403B455-C2CB-559B-DAE7-E0AFE9576213}"/>
          </ac:spMkLst>
        </pc:spChg>
        <pc:spChg chg="del mod ord">
          <ac:chgData name="Arijit Bhattacharyya" userId="ddbd6e683667f873" providerId="LiveId" clId="{08ED343F-8047-4E0F-B2C3-FA3BAF43CB8E}" dt="2022-06-24T10:55:34.059" v="1840" actId="700"/>
          <ac:spMkLst>
            <pc:docMk/>
            <pc:sldMk cId="996101540" sldId="279"/>
            <ac:spMk id="4" creationId="{42C4D6F5-FC64-DEF1-61F3-D278CD8BACF0}"/>
          </ac:spMkLst>
        </pc:spChg>
        <pc:spChg chg="del">
          <ac:chgData name="Arijit Bhattacharyya" userId="ddbd6e683667f873" providerId="LiveId" clId="{08ED343F-8047-4E0F-B2C3-FA3BAF43CB8E}" dt="2022-06-24T10:55:34.059" v="1840" actId="700"/>
          <ac:spMkLst>
            <pc:docMk/>
            <pc:sldMk cId="996101540" sldId="279"/>
            <ac:spMk id="5" creationId="{A0F4694F-9761-400F-9502-83F4A47F9358}"/>
          </ac:spMkLst>
        </pc:spChg>
        <pc:spChg chg="del mod ord">
          <ac:chgData name="Arijit Bhattacharyya" userId="ddbd6e683667f873" providerId="LiveId" clId="{08ED343F-8047-4E0F-B2C3-FA3BAF43CB8E}" dt="2022-06-24T10:55:34.059" v="1840" actId="700"/>
          <ac:spMkLst>
            <pc:docMk/>
            <pc:sldMk cId="996101540" sldId="279"/>
            <ac:spMk id="6" creationId="{82F3AF10-A6CC-0AA3-FC1E-7F2A91533FBF}"/>
          </ac:spMkLst>
        </pc:spChg>
        <pc:spChg chg="del">
          <ac:chgData name="Arijit Bhattacharyya" userId="ddbd6e683667f873" providerId="LiveId" clId="{08ED343F-8047-4E0F-B2C3-FA3BAF43CB8E}" dt="2022-06-24T10:55:34.059" v="1840" actId="700"/>
          <ac:spMkLst>
            <pc:docMk/>
            <pc:sldMk cId="996101540" sldId="279"/>
            <ac:spMk id="7" creationId="{B541F197-F4FC-552E-8035-C7AB2C5DFA30}"/>
          </ac:spMkLst>
        </pc:spChg>
        <pc:spChg chg="add mod ord">
          <ac:chgData name="Arijit Bhattacharyya" userId="ddbd6e683667f873" providerId="LiveId" clId="{08ED343F-8047-4E0F-B2C3-FA3BAF43CB8E}" dt="2022-06-24T10:55:41.885" v="1867" actId="20577"/>
          <ac:spMkLst>
            <pc:docMk/>
            <pc:sldMk cId="996101540" sldId="279"/>
            <ac:spMk id="8" creationId="{9483BBF7-7661-F993-561D-2554CBDEA014}"/>
          </ac:spMkLst>
        </pc:spChg>
        <pc:spChg chg="add mod ord">
          <ac:chgData name="Arijit Bhattacharyya" userId="ddbd6e683667f873" providerId="LiveId" clId="{08ED343F-8047-4E0F-B2C3-FA3BAF43CB8E}" dt="2022-06-24T12:14:18.597" v="3588" actId="20577"/>
          <ac:spMkLst>
            <pc:docMk/>
            <pc:sldMk cId="996101540" sldId="279"/>
            <ac:spMk id="9" creationId="{DD516274-E48B-A3F5-59F5-B0B131186C96}"/>
          </ac:spMkLst>
        </pc:spChg>
        <pc:spChg chg="add mod ord">
          <ac:chgData name="Arijit Bhattacharyya" userId="ddbd6e683667f873" providerId="LiveId" clId="{08ED343F-8047-4E0F-B2C3-FA3BAF43CB8E}" dt="2022-06-24T10:55:34.059" v="1840" actId="700"/>
          <ac:spMkLst>
            <pc:docMk/>
            <pc:sldMk cId="996101540" sldId="279"/>
            <ac:spMk id="10" creationId="{3F6D5129-CCAC-7F9D-50C0-C484CD48A2F1}"/>
          </ac:spMkLst>
        </pc:spChg>
        <pc:spChg chg="add mod ord">
          <ac:chgData name="Arijit Bhattacharyya" userId="ddbd6e683667f873" providerId="LiveId" clId="{08ED343F-8047-4E0F-B2C3-FA3BAF43CB8E}" dt="2022-06-24T10:55:34.059" v="1840" actId="700"/>
          <ac:spMkLst>
            <pc:docMk/>
            <pc:sldMk cId="996101540" sldId="279"/>
            <ac:spMk id="11" creationId="{81E7541B-7E08-9F7C-B60B-C5568D525389}"/>
          </ac:spMkLst>
        </pc:spChg>
      </pc:sldChg>
      <pc:sldChg chg="addSp delSp modSp new mod modShow">
        <pc:chgData name="Arijit Bhattacharyya" userId="ddbd6e683667f873" providerId="LiveId" clId="{08ED343F-8047-4E0F-B2C3-FA3BAF43CB8E}" dt="2022-06-25T15:52:07.901" v="6026" actId="729"/>
        <pc:sldMkLst>
          <pc:docMk/>
          <pc:sldMk cId="884602421" sldId="280"/>
        </pc:sldMkLst>
        <pc:spChg chg="mod">
          <ac:chgData name="Arijit Bhattacharyya" userId="ddbd6e683667f873" providerId="LiveId" clId="{08ED343F-8047-4E0F-B2C3-FA3BAF43CB8E}" dt="2022-06-24T13:18:16.896" v="5225" actId="1076"/>
          <ac:spMkLst>
            <pc:docMk/>
            <pc:sldMk cId="884602421" sldId="280"/>
            <ac:spMk id="2" creationId="{988502EE-29B8-C43C-9FFE-1A8A56FA61BE}"/>
          </ac:spMkLst>
        </pc:spChg>
        <pc:spChg chg="del">
          <ac:chgData name="Arijit Bhattacharyya" userId="ddbd6e683667f873" providerId="LiveId" clId="{08ED343F-8047-4E0F-B2C3-FA3BAF43CB8E}" dt="2022-06-24T13:11:54.403" v="5019" actId="478"/>
          <ac:spMkLst>
            <pc:docMk/>
            <pc:sldMk cId="884602421" sldId="280"/>
            <ac:spMk id="3" creationId="{0F4AC220-03AF-8E9B-5B80-051836AAF1D3}"/>
          </ac:spMkLst>
        </pc:spChg>
        <pc:graphicFrameChg chg="add mod modGraphic">
          <ac:chgData name="Arijit Bhattacharyya" userId="ddbd6e683667f873" providerId="LiveId" clId="{08ED343F-8047-4E0F-B2C3-FA3BAF43CB8E}" dt="2022-06-24T13:18:32.913" v="5231" actId="403"/>
          <ac:graphicFrameMkLst>
            <pc:docMk/>
            <pc:sldMk cId="884602421" sldId="280"/>
            <ac:graphicFrameMk id="6" creationId="{D2BD01D7-2041-CF7D-68A0-C22F81834D7A}"/>
          </ac:graphicFrameMkLst>
        </pc:graphicFrameChg>
      </pc:sldChg>
      <pc:sldChg chg="addSp delSp modSp new mod modClrScheme chgLayout">
        <pc:chgData name="Arijit Bhattacharyya" userId="ddbd6e683667f873" providerId="LiveId" clId="{08ED343F-8047-4E0F-B2C3-FA3BAF43CB8E}" dt="2022-06-27T21:50:32.325" v="7091" actId="20577"/>
        <pc:sldMkLst>
          <pc:docMk/>
          <pc:sldMk cId="3455109596" sldId="281"/>
        </pc:sldMkLst>
        <pc:spChg chg="mod">
          <ac:chgData name="Arijit Bhattacharyya" userId="ddbd6e683667f873" providerId="LiveId" clId="{08ED343F-8047-4E0F-B2C3-FA3BAF43CB8E}" dt="2022-06-27T14:21:36.333" v="6599" actId="1076"/>
          <ac:spMkLst>
            <pc:docMk/>
            <pc:sldMk cId="3455109596" sldId="281"/>
            <ac:spMk id="2" creationId="{5F13A47D-EF56-2168-111D-008A8BEA9B97}"/>
          </ac:spMkLst>
        </pc:spChg>
        <pc:spChg chg="del">
          <ac:chgData name="Arijit Bhattacharyya" userId="ddbd6e683667f873" providerId="LiveId" clId="{08ED343F-8047-4E0F-B2C3-FA3BAF43CB8E}" dt="2022-06-25T10:22:05.273" v="5895" actId="478"/>
          <ac:spMkLst>
            <pc:docMk/>
            <pc:sldMk cId="3455109596" sldId="281"/>
            <ac:spMk id="3" creationId="{F92318A7-F375-C865-8A12-274B091733D2}"/>
          </ac:spMkLst>
        </pc:spChg>
        <pc:spChg chg="del">
          <ac:chgData name="Arijit Bhattacharyya" userId="ddbd6e683667f873" providerId="LiveId" clId="{08ED343F-8047-4E0F-B2C3-FA3BAF43CB8E}" dt="2022-06-25T10:30:10.433" v="5931" actId="26606"/>
          <ac:spMkLst>
            <pc:docMk/>
            <pc:sldMk cId="3455109596" sldId="281"/>
            <ac:spMk id="4" creationId="{8AEE6E26-5D38-D290-5991-BEB38901331D}"/>
          </ac:spMkLst>
        </pc:spChg>
        <pc:spChg chg="del">
          <ac:chgData name="Arijit Bhattacharyya" userId="ddbd6e683667f873" providerId="LiveId" clId="{08ED343F-8047-4E0F-B2C3-FA3BAF43CB8E}" dt="2022-06-25T10:30:10.433" v="5931" actId="26606"/>
          <ac:spMkLst>
            <pc:docMk/>
            <pc:sldMk cId="3455109596" sldId="281"/>
            <ac:spMk id="5" creationId="{2CB1A85E-B869-7732-5316-7B52285D3427}"/>
          </ac:spMkLst>
        </pc:spChg>
        <pc:spChg chg="add mod">
          <ac:chgData name="Arijit Bhattacharyya" userId="ddbd6e683667f873" providerId="LiveId" clId="{08ED343F-8047-4E0F-B2C3-FA3BAF43CB8E}" dt="2022-06-27T14:31:02.477" v="6964" actId="14100"/>
          <ac:spMkLst>
            <pc:docMk/>
            <pc:sldMk cId="3455109596" sldId="281"/>
            <ac:spMk id="9" creationId="{46153489-16E8-0540-1974-3E01C04626E2}"/>
          </ac:spMkLst>
        </pc:spChg>
        <pc:spChg chg="add mod">
          <ac:chgData name="Arijit Bhattacharyya" userId="ddbd6e683667f873" providerId="LiveId" clId="{08ED343F-8047-4E0F-B2C3-FA3BAF43CB8E}" dt="2022-06-27T21:50:32.325" v="7091" actId="20577"/>
          <ac:spMkLst>
            <pc:docMk/>
            <pc:sldMk cId="3455109596" sldId="281"/>
            <ac:spMk id="12" creationId="{741960A0-4D59-7DF6-6F01-27526AF33D8F}"/>
          </ac:spMkLst>
        </pc:spChg>
        <pc:spChg chg="add del mod">
          <ac:chgData name="Arijit Bhattacharyya" userId="ddbd6e683667f873" providerId="LiveId" clId="{08ED343F-8047-4E0F-B2C3-FA3BAF43CB8E}" dt="2022-06-27T14:24:41.873" v="6890" actId="478"/>
          <ac:spMkLst>
            <pc:docMk/>
            <pc:sldMk cId="3455109596" sldId="281"/>
            <ac:spMk id="14" creationId="{663725BC-64B8-A4F4-82C1-326455FEFAE8}"/>
          </ac:spMkLst>
        </pc:spChg>
        <pc:spChg chg="add mod">
          <ac:chgData name="Arijit Bhattacharyya" userId="ddbd6e683667f873" providerId="LiveId" clId="{08ED343F-8047-4E0F-B2C3-FA3BAF43CB8E}" dt="2022-06-25T10:30:10.433" v="5931" actId="26606"/>
          <ac:spMkLst>
            <pc:docMk/>
            <pc:sldMk cId="3455109596" sldId="281"/>
            <ac:spMk id="16" creationId="{C424E3A5-5AB4-9F9D-8BFB-C87477003F93}"/>
          </ac:spMkLst>
        </pc:spChg>
        <pc:spChg chg="add mod">
          <ac:chgData name="Arijit Bhattacharyya" userId="ddbd6e683667f873" providerId="LiveId" clId="{08ED343F-8047-4E0F-B2C3-FA3BAF43CB8E}" dt="2022-06-25T10:30:10.433" v="5931" actId="26606"/>
          <ac:spMkLst>
            <pc:docMk/>
            <pc:sldMk cId="3455109596" sldId="281"/>
            <ac:spMk id="18" creationId="{276398BA-C8DD-FF93-D335-5663E6CB6FB9}"/>
          </ac:spMkLst>
        </pc:spChg>
        <pc:picChg chg="add mod">
          <ac:chgData name="Arijit Bhattacharyya" userId="ddbd6e683667f873" providerId="LiveId" clId="{08ED343F-8047-4E0F-B2C3-FA3BAF43CB8E}" dt="2022-06-25T10:30:13.352" v="5932" actId="27614"/>
          <ac:picMkLst>
            <pc:docMk/>
            <pc:sldMk cId="3455109596" sldId="281"/>
            <ac:picMk id="7" creationId="{746B3659-B55A-DDC5-C244-2CFFD6B7E2CD}"/>
          </ac:picMkLst>
        </pc:picChg>
      </pc:sldChg>
      <pc:sldChg chg="addSp delSp modSp new mod">
        <pc:chgData name="Arijit Bhattacharyya" userId="ddbd6e683667f873" providerId="LiveId" clId="{08ED343F-8047-4E0F-B2C3-FA3BAF43CB8E}" dt="2022-06-27T14:25:17.239" v="6948" actId="14100"/>
        <pc:sldMkLst>
          <pc:docMk/>
          <pc:sldMk cId="3908090973" sldId="282"/>
        </pc:sldMkLst>
        <pc:spChg chg="mod">
          <ac:chgData name="Arijit Bhattacharyya" userId="ddbd6e683667f873" providerId="LiveId" clId="{08ED343F-8047-4E0F-B2C3-FA3BAF43CB8E}" dt="2022-06-24T12:15:02.262" v="3622" actId="20577"/>
          <ac:spMkLst>
            <pc:docMk/>
            <pc:sldMk cId="3908090973" sldId="282"/>
            <ac:spMk id="2" creationId="{BB4224E8-B09C-A76A-F18C-C392C8A2CF57}"/>
          </ac:spMkLst>
        </pc:spChg>
        <pc:spChg chg="del">
          <ac:chgData name="Arijit Bhattacharyya" userId="ddbd6e683667f873" providerId="LiveId" clId="{08ED343F-8047-4E0F-B2C3-FA3BAF43CB8E}" dt="2022-06-24T12:14:46.238" v="3589" actId="478"/>
          <ac:spMkLst>
            <pc:docMk/>
            <pc:sldMk cId="3908090973" sldId="282"/>
            <ac:spMk id="3" creationId="{7DEEC721-773E-D8D8-ADDB-2864610D6C46}"/>
          </ac:spMkLst>
        </pc:spChg>
        <pc:picChg chg="add mod ord">
          <ac:chgData name="Arijit Bhattacharyya" userId="ddbd6e683667f873" providerId="LiveId" clId="{08ED343F-8047-4E0F-B2C3-FA3BAF43CB8E}" dt="2022-06-27T14:25:17.239" v="6948" actId="14100"/>
          <ac:picMkLst>
            <pc:docMk/>
            <pc:sldMk cId="3908090973" sldId="282"/>
            <ac:picMk id="7" creationId="{99A49239-631F-A736-6782-1F20FED224DE}"/>
          </ac:picMkLst>
        </pc:picChg>
        <pc:picChg chg="add mod">
          <ac:chgData name="Arijit Bhattacharyya" userId="ddbd6e683667f873" providerId="LiveId" clId="{08ED343F-8047-4E0F-B2C3-FA3BAF43CB8E}" dt="2022-06-26T21:10:53.458" v="6529" actId="1076"/>
          <ac:picMkLst>
            <pc:docMk/>
            <pc:sldMk cId="3908090973" sldId="282"/>
            <ac:picMk id="9" creationId="{DDE6726B-94DD-0DE6-F1D1-D49F7ABADA12}"/>
          </ac:picMkLst>
        </pc:picChg>
      </pc:sldChg>
      <pc:sldChg chg="addSp delSp modSp new mod modShow">
        <pc:chgData name="Arijit Bhattacharyya" userId="ddbd6e683667f873" providerId="LiveId" clId="{08ED343F-8047-4E0F-B2C3-FA3BAF43CB8E}" dt="2022-06-26T21:07:45.216" v="6483" actId="729"/>
        <pc:sldMkLst>
          <pc:docMk/>
          <pc:sldMk cId="639883192" sldId="283"/>
        </pc:sldMkLst>
        <pc:spChg chg="mod">
          <ac:chgData name="Arijit Bhattacharyya" userId="ddbd6e683667f873" providerId="LiveId" clId="{08ED343F-8047-4E0F-B2C3-FA3BAF43CB8E}" dt="2022-06-24T10:57:21.281" v="2003" actId="20577"/>
          <ac:spMkLst>
            <pc:docMk/>
            <pc:sldMk cId="639883192" sldId="283"/>
            <ac:spMk id="2" creationId="{4086DDAF-3CBC-FE52-9244-3E3C6CBC699F}"/>
          </ac:spMkLst>
        </pc:spChg>
        <pc:spChg chg="add del">
          <ac:chgData name="Arijit Bhattacharyya" userId="ddbd6e683667f873" providerId="LiveId" clId="{08ED343F-8047-4E0F-B2C3-FA3BAF43CB8E}" dt="2022-06-24T12:16:30.483" v="3636" actId="478"/>
          <ac:spMkLst>
            <pc:docMk/>
            <pc:sldMk cId="639883192" sldId="283"/>
            <ac:spMk id="3" creationId="{3A99FD7A-6E68-52DA-9928-C2C2221CDCDC}"/>
          </ac:spMkLst>
        </pc:spChg>
        <pc:spChg chg="add mod">
          <ac:chgData name="Arijit Bhattacharyya" userId="ddbd6e683667f873" providerId="LiveId" clId="{08ED343F-8047-4E0F-B2C3-FA3BAF43CB8E}" dt="2022-06-26T15:17:30.565" v="6031" actId="1076"/>
          <ac:spMkLst>
            <pc:docMk/>
            <pc:sldMk cId="639883192" sldId="283"/>
            <ac:spMk id="10" creationId="{811AF0EA-BC91-A441-9828-6F9408E237D0}"/>
          </ac:spMkLst>
        </pc:spChg>
        <pc:graphicFrameChg chg="add del modGraphic">
          <ac:chgData name="Arijit Bhattacharyya" userId="ddbd6e683667f873" providerId="LiveId" clId="{08ED343F-8047-4E0F-B2C3-FA3BAF43CB8E}" dt="2022-06-24T12:16:22.157" v="3630" actId="3680"/>
          <ac:graphicFrameMkLst>
            <pc:docMk/>
            <pc:sldMk cId="639883192" sldId="283"/>
            <ac:graphicFrameMk id="6" creationId="{1E572B55-6F74-46ED-B3A3-E918A1B97343}"/>
          </ac:graphicFrameMkLst>
        </pc:graphicFrameChg>
        <pc:graphicFrameChg chg="add mod modGraphic">
          <ac:chgData name="Arijit Bhattacharyya" userId="ddbd6e683667f873" providerId="LiveId" clId="{08ED343F-8047-4E0F-B2C3-FA3BAF43CB8E}" dt="2022-06-25T16:02:37.622" v="6029" actId="14100"/>
          <ac:graphicFrameMkLst>
            <pc:docMk/>
            <pc:sldMk cId="639883192" sldId="283"/>
            <ac:graphicFrameMk id="9" creationId="{6ACD46FC-2D79-09FD-9412-2EE4C5149A64}"/>
          </ac:graphicFrameMkLst>
        </pc:graphicFrameChg>
        <pc:picChg chg="add del">
          <ac:chgData name="Arijit Bhattacharyya" userId="ddbd6e683667f873" providerId="LiveId" clId="{08ED343F-8047-4E0F-B2C3-FA3BAF43CB8E}" dt="2022-06-24T12:16:33.393" v="3638" actId="478"/>
          <ac:picMkLst>
            <pc:docMk/>
            <pc:sldMk cId="639883192" sldId="283"/>
            <ac:picMk id="8" creationId="{1CB4D0EA-3B94-3979-CCAE-81EDBDD161F1}"/>
          </ac:picMkLst>
        </pc:picChg>
      </pc:sldChg>
      <pc:sldChg chg="addSp delSp modSp new mod">
        <pc:chgData name="Arijit Bhattacharyya" userId="ddbd6e683667f873" providerId="LiveId" clId="{08ED343F-8047-4E0F-B2C3-FA3BAF43CB8E}" dt="2022-06-27T21:51:57.924" v="7180" actId="20577"/>
        <pc:sldMkLst>
          <pc:docMk/>
          <pc:sldMk cId="3928565636" sldId="284"/>
        </pc:sldMkLst>
        <pc:spChg chg="mod">
          <ac:chgData name="Arijit Bhattacharyya" userId="ddbd6e683667f873" providerId="LiveId" clId="{08ED343F-8047-4E0F-B2C3-FA3BAF43CB8E}" dt="2022-06-24T13:21:06.184" v="5392" actId="20577"/>
          <ac:spMkLst>
            <pc:docMk/>
            <pc:sldMk cId="3928565636" sldId="284"/>
            <ac:spMk id="2" creationId="{623F8BAF-2A32-3191-DA8A-87C3A6ABF0EA}"/>
          </ac:spMkLst>
        </pc:spChg>
        <pc:spChg chg="del">
          <ac:chgData name="Arijit Bhattacharyya" userId="ddbd6e683667f873" providerId="LiveId" clId="{08ED343F-8047-4E0F-B2C3-FA3BAF43CB8E}" dt="2022-06-24T13:19:35.831" v="5232" actId="3680"/>
          <ac:spMkLst>
            <pc:docMk/>
            <pc:sldMk cId="3928565636" sldId="284"/>
            <ac:spMk id="3" creationId="{F707778B-A497-98F3-51A1-28C7E37E3E1B}"/>
          </ac:spMkLst>
        </pc:spChg>
        <pc:graphicFrameChg chg="add mod ord modGraphic">
          <ac:chgData name="Arijit Bhattacharyya" userId="ddbd6e683667f873" providerId="LiveId" clId="{08ED343F-8047-4E0F-B2C3-FA3BAF43CB8E}" dt="2022-06-24T13:41:21.814" v="5420" actId="1076"/>
          <ac:graphicFrameMkLst>
            <pc:docMk/>
            <pc:sldMk cId="3928565636" sldId="284"/>
            <ac:graphicFrameMk id="6" creationId="{79A0940C-7808-F290-5D76-CC97D33F314E}"/>
          </ac:graphicFrameMkLst>
        </pc:graphicFrameChg>
        <pc:graphicFrameChg chg="add mod">
          <ac:chgData name="Arijit Bhattacharyya" userId="ddbd6e683667f873" providerId="LiveId" clId="{08ED343F-8047-4E0F-B2C3-FA3BAF43CB8E}" dt="2022-06-27T21:51:57.924" v="7180" actId="20577"/>
          <ac:graphicFrameMkLst>
            <pc:docMk/>
            <pc:sldMk cId="3928565636" sldId="284"/>
            <ac:graphicFrameMk id="9" creationId="{E75C5451-25EE-591D-4476-6337CD0F702D}"/>
          </ac:graphicFrameMkLst>
        </pc:graphicFrameChg>
      </pc:sldChg>
      <pc:sldChg chg="addSp modSp new mod modShow">
        <pc:chgData name="Arijit Bhattacharyya" userId="ddbd6e683667f873" providerId="LiveId" clId="{08ED343F-8047-4E0F-B2C3-FA3BAF43CB8E}" dt="2022-06-26T20:13:18.678" v="6277" actId="729"/>
        <pc:sldMkLst>
          <pc:docMk/>
          <pc:sldMk cId="2878472961" sldId="285"/>
        </pc:sldMkLst>
        <pc:spChg chg="mod">
          <ac:chgData name="Arijit Bhattacharyya" userId="ddbd6e683667f873" providerId="LiveId" clId="{08ED343F-8047-4E0F-B2C3-FA3BAF43CB8E}" dt="2022-06-24T11:45:02.694" v="2209" actId="20577"/>
          <ac:spMkLst>
            <pc:docMk/>
            <pc:sldMk cId="2878472961" sldId="285"/>
            <ac:spMk id="2" creationId="{BA476E90-00FC-D8E3-44A8-63004D175C5F}"/>
          </ac:spMkLst>
        </pc:spChg>
        <pc:spChg chg="mod">
          <ac:chgData name="Arijit Bhattacharyya" userId="ddbd6e683667f873" providerId="LiveId" clId="{08ED343F-8047-4E0F-B2C3-FA3BAF43CB8E}" dt="2022-06-24T12:04:10.833" v="2767" actId="14100"/>
          <ac:spMkLst>
            <pc:docMk/>
            <pc:sldMk cId="2878472961" sldId="285"/>
            <ac:spMk id="3" creationId="{10AB6B9C-23E1-4A75-1235-9D67606B613E}"/>
          </ac:spMkLst>
        </pc:spChg>
        <pc:picChg chg="add mod">
          <ac:chgData name="Arijit Bhattacharyya" userId="ddbd6e683667f873" providerId="LiveId" clId="{08ED343F-8047-4E0F-B2C3-FA3BAF43CB8E}" dt="2022-06-24T12:04:21.043" v="2770" actId="14100"/>
          <ac:picMkLst>
            <pc:docMk/>
            <pc:sldMk cId="2878472961" sldId="285"/>
            <ac:picMk id="6" creationId="{97BE1E0E-DBF6-0743-E2E8-C15E3CC642E0}"/>
          </ac:picMkLst>
        </pc:picChg>
      </pc:sldChg>
      <pc:sldChg chg="new del">
        <pc:chgData name="Arijit Bhattacharyya" userId="ddbd6e683667f873" providerId="LiveId" clId="{08ED343F-8047-4E0F-B2C3-FA3BAF43CB8E}" dt="2022-06-24T12:06:39.309" v="2773" actId="680"/>
        <pc:sldMkLst>
          <pc:docMk/>
          <pc:sldMk cId="3537655859" sldId="286"/>
        </pc:sldMkLst>
      </pc:sldChg>
      <pc:sldChg chg="addSp delSp modSp add mod modClrScheme chgLayout">
        <pc:chgData name="Arijit Bhattacharyya" userId="ddbd6e683667f873" providerId="LiveId" clId="{08ED343F-8047-4E0F-B2C3-FA3BAF43CB8E}" dt="2022-06-27T22:15:45.222" v="7342" actId="1076"/>
        <pc:sldMkLst>
          <pc:docMk/>
          <pc:sldMk cId="4262138721" sldId="286"/>
        </pc:sldMkLst>
        <pc:spChg chg="mod ord">
          <ac:chgData name="Arijit Bhattacharyya" userId="ddbd6e683667f873" providerId="LiveId" clId="{08ED343F-8047-4E0F-B2C3-FA3BAF43CB8E}" dt="2022-06-27T22:14:33.676" v="7311" actId="26606"/>
          <ac:spMkLst>
            <pc:docMk/>
            <pc:sldMk cId="4262138721" sldId="286"/>
            <ac:spMk id="2" creationId="{F365ED29-7E8F-72A7-6F07-B6BCC98B88D6}"/>
          </ac:spMkLst>
        </pc:spChg>
        <pc:spChg chg="mod">
          <ac:chgData name="Arijit Bhattacharyya" userId="ddbd6e683667f873" providerId="LiveId" clId="{08ED343F-8047-4E0F-B2C3-FA3BAF43CB8E}" dt="2022-06-27T22:15:08.235" v="7330" actId="27636"/>
          <ac:spMkLst>
            <pc:docMk/>
            <pc:sldMk cId="4262138721" sldId="286"/>
            <ac:spMk id="3" creationId="{5091787A-3DC3-5B85-5757-A0F45DC3B671}"/>
          </ac:spMkLst>
        </pc:spChg>
        <pc:spChg chg="add del">
          <ac:chgData name="Arijit Bhattacharyya" userId="ddbd6e683667f873" providerId="LiveId" clId="{08ED343F-8047-4E0F-B2C3-FA3BAF43CB8E}" dt="2022-06-27T22:14:33.676" v="7311" actId="26606"/>
          <ac:spMkLst>
            <pc:docMk/>
            <pc:sldMk cId="4262138721" sldId="286"/>
            <ac:spMk id="4" creationId="{56E33A97-375B-82A3-47F5-EA6B66F6A7F6}"/>
          </ac:spMkLst>
        </pc:spChg>
        <pc:spChg chg="add del">
          <ac:chgData name="Arijit Bhattacharyya" userId="ddbd6e683667f873" providerId="LiveId" clId="{08ED343F-8047-4E0F-B2C3-FA3BAF43CB8E}" dt="2022-06-27T22:14:33.676" v="7311" actId="26606"/>
          <ac:spMkLst>
            <pc:docMk/>
            <pc:sldMk cId="4262138721" sldId="286"/>
            <ac:spMk id="5" creationId="{A3478206-FF9C-E476-4079-974D00B15C97}"/>
          </ac:spMkLst>
        </pc:spChg>
        <pc:spChg chg="del">
          <ac:chgData name="Arijit Bhattacharyya" userId="ddbd6e683667f873" providerId="LiveId" clId="{08ED343F-8047-4E0F-B2C3-FA3BAF43CB8E}" dt="2022-06-24T12:40:47.685" v="4273" actId="478"/>
          <ac:spMkLst>
            <pc:docMk/>
            <pc:sldMk cId="4262138721" sldId="286"/>
            <ac:spMk id="10" creationId="{894C805A-CB82-0277-B21E-6E37440C3876}"/>
          </ac:spMkLst>
        </pc:spChg>
        <pc:spChg chg="add mod ord">
          <ac:chgData name="Arijit Bhattacharyya" userId="ddbd6e683667f873" providerId="LiveId" clId="{08ED343F-8047-4E0F-B2C3-FA3BAF43CB8E}" dt="2022-06-27T22:14:33.676" v="7311" actId="26606"/>
          <ac:spMkLst>
            <pc:docMk/>
            <pc:sldMk cId="4262138721" sldId="286"/>
            <ac:spMk id="11" creationId="{15018EAE-1007-E93B-953B-D8B4E3B27219}"/>
          </ac:spMkLst>
        </pc:spChg>
        <pc:spChg chg="del mod">
          <ac:chgData name="Arijit Bhattacharyya" userId="ddbd6e683667f873" providerId="LiveId" clId="{08ED343F-8047-4E0F-B2C3-FA3BAF43CB8E}" dt="2022-06-24T12:40:46.574" v="4272" actId="478"/>
          <ac:spMkLst>
            <pc:docMk/>
            <pc:sldMk cId="4262138721" sldId="286"/>
            <ac:spMk id="12" creationId="{1EB469A4-4014-3247-01DC-387148D668F9}"/>
          </ac:spMkLst>
        </pc:spChg>
        <pc:spChg chg="add mod">
          <ac:chgData name="Arijit Bhattacharyya" userId="ddbd6e683667f873" providerId="LiveId" clId="{08ED343F-8047-4E0F-B2C3-FA3BAF43CB8E}" dt="2022-06-27T22:15:45.222" v="7342" actId="1076"/>
          <ac:spMkLst>
            <pc:docMk/>
            <pc:sldMk cId="4262138721" sldId="286"/>
            <ac:spMk id="12" creationId="{7CE81B97-9F04-4093-92CA-41B70E398B81}"/>
          </ac:spMkLst>
        </pc:spChg>
        <pc:spChg chg="add del mod">
          <ac:chgData name="Arijit Bhattacharyya" userId="ddbd6e683667f873" providerId="LiveId" clId="{08ED343F-8047-4E0F-B2C3-FA3BAF43CB8E}" dt="2022-06-27T22:14:33.676" v="7311" actId="26606"/>
          <ac:spMkLst>
            <pc:docMk/>
            <pc:sldMk cId="4262138721" sldId="286"/>
            <ac:spMk id="1031" creationId="{1EBCB6B1-2B8F-B88A-1E7E-7A77E4D6D381}"/>
          </ac:spMkLst>
        </pc:spChg>
        <pc:spChg chg="add del mod">
          <ac:chgData name="Arijit Bhattacharyya" userId="ddbd6e683667f873" providerId="LiveId" clId="{08ED343F-8047-4E0F-B2C3-FA3BAF43CB8E}" dt="2022-06-27T22:14:33.676" v="7311" actId="26606"/>
          <ac:spMkLst>
            <pc:docMk/>
            <pc:sldMk cId="4262138721" sldId="286"/>
            <ac:spMk id="1033" creationId="{1EBC2CD2-5974-943D-C22D-962ECC6A2CF3}"/>
          </ac:spMkLst>
        </pc:spChg>
        <pc:picChg chg="add mod">
          <ac:chgData name="Arijit Bhattacharyya" userId="ddbd6e683667f873" providerId="LiveId" clId="{08ED343F-8047-4E0F-B2C3-FA3BAF43CB8E}" dt="2022-06-27T22:14:33.676" v="7311" actId="26606"/>
          <ac:picMkLst>
            <pc:docMk/>
            <pc:sldMk cId="4262138721" sldId="286"/>
            <ac:picMk id="1026" creationId="{58509EAD-572B-9640-BFD6-DF62B9BCF935}"/>
          </ac:picMkLst>
        </pc:picChg>
        <pc:picChg chg="del">
          <ac:chgData name="Arijit Bhattacharyya" userId="ddbd6e683667f873" providerId="LiveId" clId="{08ED343F-8047-4E0F-B2C3-FA3BAF43CB8E}" dt="2022-06-24T12:40:41.605" v="4269" actId="478"/>
          <ac:picMkLst>
            <pc:docMk/>
            <pc:sldMk cId="4262138721" sldId="286"/>
            <ac:picMk id="1026" creationId="{7A99EEDA-6DDF-727B-D8C5-A61252C0AB58}"/>
          </ac:picMkLst>
        </pc:picChg>
        <pc:picChg chg="del">
          <ac:chgData name="Arijit Bhattacharyya" userId="ddbd6e683667f873" providerId="LiveId" clId="{08ED343F-8047-4E0F-B2C3-FA3BAF43CB8E}" dt="2022-06-24T12:40:44.149" v="4270" actId="478"/>
          <ac:picMkLst>
            <pc:docMk/>
            <pc:sldMk cId="4262138721" sldId="286"/>
            <ac:picMk id="1030" creationId="{61AA0F66-EEA2-7305-4F9D-3207C5BCB839}"/>
          </ac:picMkLst>
        </pc:picChg>
      </pc:sldChg>
      <pc:sldChg chg="modSp add mod modShow">
        <pc:chgData name="Arijit Bhattacharyya" userId="ddbd6e683667f873" providerId="LiveId" clId="{08ED343F-8047-4E0F-B2C3-FA3BAF43CB8E}" dt="2022-06-25T15:52:03.093" v="6024" actId="729"/>
        <pc:sldMkLst>
          <pc:docMk/>
          <pc:sldMk cId="3645969865" sldId="287"/>
        </pc:sldMkLst>
        <pc:spChg chg="mod">
          <ac:chgData name="Arijit Bhattacharyya" userId="ddbd6e683667f873" providerId="LiveId" clId="{08ED343F-8047-4E0F-B2C3-FA3BAF43CB8E}" dt="2022-06-24T12:10:55.180" v="3202" actId="20577"/>
          <ac:spMkLst>
            <pc:docMk/>
            <pc:sldMk cId="3645969865" sldId="287"/>
            <ac:spMk id="2" creationId="{A9E7036D-02EE-AEFE-187D-BA4318BE2DE0}"/>
          </ac:spMkLst>
        </pc:spChg>
        <pc:spChg chg="mod">
          <ac:chgData name="Arijit Bhattacharyya" userId="ddbd6e683667f873" providerId="LiveId" clId="{08ED343F-8047-4E0F-B2C3-FA3BAF43CB8E}" dt="2022-06-24T14:51:20.685" v="5843" actId="20577"/>
          <ac:spMkLst>
            <pc:docMk/>
            <pc:sldMk cId="3645969865" sldId="287"/>
            <ac:spMk id="3" creationId="{3DE7796D-74CA-7EE1-8A2C-83154A0865F7}"/>
          </ac:spMkLst>
        </pc:spChg>
      </pc:sldChg>
      <pc:sldChg chg="modSp new mod ord">
        <pc:chgData name="Arijit Bhattacharyya" userId="ddbd6e683667f873" providerId="LiveId" clId="{08ED343F-8047-4E0F-B2C3-FA3BAF43CB8E}" dt="2022-06-26T17:48:23.020" v="6118"/>
        <pc:sldMkLst>
          <pc:docMk/>
          <pc:sldMk cId="1406790553" sldId="288"/>
        </pc:sldMkLst>
        <pc:spChg chg="mod">
          <ac:chgData name="Arijit Bhattacharyya" userId="ddbd6e683667f873" providerId="LiveId" clId="{08ED343F-8047-4E0F-B2C3-FA3BAF43CB8E}" dt="2022-06-24T13:00:34.590" v="4751" actId="20577"/>
          <ac:spMkLst>
            <pc:docMk/>
            <pc:sldMk cId="1406790553" sldId="288"/>
            <ac:spMk id="2" creationId="{09930073-77C9-904F-FBE0-5FF32BA90CF4}"/>
          </ac:spMkLst>
        </pc:spChg>
        <pc:spChg chg="mod">
          <ac:chgData name="Arijit Bhattacharyya" userId="ddbd6e683667f873" providerId="LiveId" clId="{08ED343F-8047-4E0F-B2C3-FA3BAF43CB8E}" dt="2022-06-24T13:02:16.018" v="4887" actId="20577"/>
          <ac:spMkLst>
            <pc:docMk/>
            <pc:sldMk cId="1406790553" sldId="288"/>
            <ac:spMk id="3" creationId="{F1D6939C-4B2F-39E1-AF2C-49F06BB3DB27}"/>
          </ac:spMkLst>
        </pc:spChg>
      </pc:sldChg>
      <pc:sldChg chg="new del">
        <pc:chgData name="Arijit Bhattacharyya" userId="ddbd6e683667f873" providerId="LiveId" clId="{08ED343F-8047-4E0F-B2C3-FA3BAF43CB8E}" dt="2022-06-24T13:02:39.509" v="4890" actId="680"/>
        <pc:sldMkLst>
          <pc:docMk/>
          <pc:sldMk cId="925703198" sldId="289"/>
        </pc:sldMkLst>
      </pc:sldChg>
      <pc:sldChg chg="modSp add del mod ord">
        <pc:chgData name="Arijit Bhattacharyya" userId="ddbd6e683667f873" providerId="LiveId" clId="{08ED343F-8047-4E0F-B2C3-FA3BAF43CB8E}" dt="2022-06-25T10:21:09.433" v="5894" actId="2696"/>
        <pc:sldMkLst>
          <pc:docMk/>
          <pc:sldMk cId="2563312472" sldId="289"/>
        </pc:sldMkLst>
        <pc:spChg chg="mod">
          <ac:chgData name="Arijit Bhattacharyya" userId="ddbd6e683667f873" providerId="LiveId" clId="{08ED343F-8047-4E0F-B2C3-FA3BAF43CB8E}" dt="2022-06-24T13:03:13.092" v="4935" actId="20577"/>
          <ac:spMkLst>
            <pc:docMk/>
            <pc:sldMk cId="2563312472" sldId="289"/>
            <ac:spMk id="8" creationId="{C45448AB-002C-4179-AF31-8BAF4EA4998B}"/>
          </ac:spMkLst>
        </pc:spChg>
      </pc:sldChg>
      <pc:sldChg chg="modSp add del mod ord">
        <pc:chgData name="Arijit Bhattacharyya" userId="ddbd6e683667f873" providerId="LiveId" clId="{08ED343F-8047-4E0F-B2C3-FA3BAF43CB8E}" dt="2022-06-25T10:01:32.532" v="5893" actId="47"/>
        <pc:sldMkLst>
          <pc:docMk/>
          <pc:sldMk cId="329322388" sldId="290"/>
        </pc:sldMkLst>
        <pc:spChg chg="mod">
          <ac:chgData name="Arijit Bhattacharyya" userId="ddbd6e683667f873" providerId="LiveId" clId="{08ED343F-8047-4E0F-B2C3-FA3BAF43CB8E}" dt="2022-06-24T13:03:26.292" v="4945" actId="20577"/>
          <ac:spMkLst>
            <pc:docMk/>
            <pc:sldMk cId="329322388" sldId="290"/>
            <ac:spMk id="8" creationId="{C45448AB-002C-4179-AF31-8BAF4EA4998B}"/>
          </ac:spMkLst>
        </pc:spChg>
      </pc:sldChg>
      <pc:sldChg chg="modSp add del mod ord">
        <pc:chgData name="Arijit Bhattacharyya" userId="ddbd6e683667f873" providerId="LiveId" clId="{08ED343F-8047-4E0F-B2C3-FA3BAF43CB8E}" dt="2022-06-25T10:01:32.532" v="5893" actId="47"/>
        <pc:sldMkLst>
          <pc:docMk/>
          <pc:sldMk cId="2839183005" sldId="291"/>
        </pc:sldMkLst>
        <pc:spChg chg="mod">
          <ac:chgData name="Arijit Bhattacharyya" userId="ddbd6e683667f873" providerId="LiveId" clId="{08ED343F-8047-4E0F-B2C3-FA3BAF43CB8E}" dt="2022-06-24T13:03:36.237" v="4958" actId="20577"/>
          <ac:spMkLst>
            <pc:docMk/>
            <pc:sldMk cId="2839183005" sldId="291"/>
            <ac:spMk id="8" creationId="{C45448AB-002C-4179-AF31-8BAF4EA4998B}"/>
          </ac:spMkLst>
        </pc:spChg>
      </pc:sldChg>
      <pc:sldChg chg="modSp new del mod">
        <pc:chgData name="Arijit Bhattacharyya" userId="ddbd6e683667f873" providerId="LiveId" clId="{08ED343F-8047-4E0F-B2C3-FA3BAF43CB8E}" dt="2022-06-26T21:07:51.796" v="6484" actId="2696"/>
        <pc:sldMkLst>
          <pc:docMk/>
          <pc:sldMk cId="459058690" sldId="292"/>
        </pc:sldMkLst>
        <pc:spChg chg="mod">
          <ac:chgData name="Arijit Bhattacharyya" userId="ddbd6e683667f873" providerId="LiveId" clId="{08ED343F-8047-4E0F-B2C3-FA3BAF43CB8E}" dt="2022-06-24T14:53:41.595" v="5854" actId="20577"/>
          <ac:spMkLst>
            <pc:docMk/>
            <pc:sldMk cId="459058690" sldId="292"/>
            <ac:spMk id="2" creationId="{7DDEF0F3-DCEE-4E3D-DCD1-E12306DB93D6}"/>
          </ac:spMkLst>
        </pc:spChg>
        <pc:spChg chg="mod">
          <ac:chgData name="Arijit Bhattacharyya" userId="ddbd6e683667f873" providerId="LiveId" clId="{08ED343F-8047-4E0F-B2C3-FA3BAF43CB8E}" dt="2022-06-25T10:33:02.055" v="5979" actId="20577"/>
          <ac:spMkLst>
            <pc:docMk/>
            <pc:sldMk cId="459058690" sldId="292"/>
            <ac:spMk id="3" creationId="{A47A2577-0623-CAFF-EDC2-28CAE40A8CEA}"/>
          </ac:spMkLst>
        </pc:spChg>
      </pc:sldChg>
      <pc:sldChg chg="addSp delSp modSp new mod">
        <pc:chgData name="Arijit Bhattacharyya" userId="ddbd6e683667f873" providerId="LiveId" clId="{08ED343F-8047-4E0F-B2C3-FA3BAF43CB8E}" dt="2022-06-26T21:03:16.500" v="6474" actId="27918"/>
        <pc:sldMkLst>
          <pc:docMk/>
          <pc:sldMk cId="3482734060" sldId="293"/>
        </pc:sldMkLst>
        <pc:spChg chg="del">
          <ac:chgData name="Arijit Bhattacharyya" userId="ddbd6e683667f873" providerId="LiveId" clId="{08ED343F-8047-4E0F-B2C3-FA3BAF43CB8E}" dt="2022-06-26T20:45:27.511" v="6290" actId="478"/>
          <ac:spMkLst>
            <pc:docMk/>
            <pc:sldMk cId="3482734060" sldId="293"/>
            <ac:spMk id="2" creationId="{198C3E09-0C4B-9FAE-75DD-CA266F0EF9ED}"/>
          </ac:spMkLst>
        </pc:spChg>
        <pc:spChg chg="del">
          <ac:chgData name="Arijit Bhattacharyya" userId="ddbd6e683667f873" providerId="LiveId" clId="{08ED343F-8047-4E0F-B2C3-FA3BAF43CB8E}" dt="2022-06-26T20:44:10.944" v="6281" actId="1957"/>
          <ac:spMkLst>
            <pc:docMk/>
            <pc:sldMk cId="3482734060" sldId="293"/>
            <ac:spMk id="3" creationId="{CD159B26-4236-21A0-5208-4A8A5649F19D}"/>
          </ac:spMkLst>
        </pc:spChg>
        <pc:spChg chg="add del mod">
          <ac:chgData name="Arijit Bhattacharyya" userId="ddbd6e683667f873" providerId="LiveId" clId="{08ED343F-8047-4E0F-B2C3-FA3BAF43CB8E}" dt="2022-06-26T20:45:26.030" v="6289" actId="478"/>
          <ac:spMkLst>
            <pc:docMk/>
            <pc:sldMk cId="3482734060" sldId="293"/>
            <ac:spMk id="10" creationId="{881BF03E-D1AD-5DD1-4095-E8C53EC20FAF}"/>
          </ac:spMkLst>
        </pc:spChg>
        <pc:graphicFrameChg chg="add del mod">
          <ac:chgData name="Arijit Bhattacharyya" userId="ddbd6e683667f873" providerId="LiveId" clId="{08ED343F-8047-4E0F-B2C3-FA3BAF43CB8E}" dt="2022-06-26T20:45:23.730" v="6288" actId="478"/>
          <ac:graphicFrameMkLst>
            <pc:docMk/>
            <pc:sldMk cId="3482734060" sldId="293"/>
            <ac:graphicFrameMk id="8" creationId="{B852FD80-8264-4529-699C-313880F1B571}"/>
          </ac:graphicFrameMkLst>
        </pc:graphicFrameChg>
        <pc:graphicFrameChg chg="add mod">
          <ac:chgData name="Arijit Bhattacharyya" userId="ddbd6e683667f873" providerId="LiveId" clId="{08ED343F-8047-4E0F-B2C3-FA3BAF43CB8E}" dt="2022-06-26T21:00:18.447" v="6466" actId="692"/>
          <ac:graphicFrameMkLst>
            <pc:docMk/>
            <pc:sldMk cId="3482734060" sldId="293"/>
            <ac:graphicFrameMk id="13" creationId="{49065211-9501-BC6F-551B-C907FC3E6415}"/>
          </ac:graphicFrameMkLst>
        </pc:graphicFrameChg>
      </pc:sldChg>
      <pc:sldChg chg="addSp delSp modSp new mod">
        <pc:chgData name="Arijit Bhattacharyya" userId="ddbd6e683667f873" providerId="LiveId" clId="{08ED343F-8047-4E0F-B2C3-FA3BAF43CB8E}" dt="2022-06-27T21:51:00.524" v="7093" actId="27918"/>
        <pc:sldMkLst>
          <pc:docMk/>
          <pc:sldMk cId="333591948" sldId="294"/>
        </pc:sldMkLst>
        <pc:spChg chg="del">
          <ac:chgData name="Arijit Bhattacharyya" userId="ddbd6e683667f873" providerId="LiveId" clId="{08ED343F-8047-4E0F-B2C3-FA3BAF43CB8E}" dt="2022-06-27T12:12:17.727" v="6579" actId="478"/>
          <ac:spMkLst>
            <pc:docMk/>
            <pc:sldMk cId="333591948" sldId="294"/>
            <ac:spMk id="2" creationId="{D9D4AB76-F1A6-F8F4-0251-571A06805011}"/>
          </ac:spMkLst>
        </pc:spChg>
        <pc:spChg chg="del">
          <ac:chgData name="Arijit Bhattacharyya" userId="ddbd6e683667f873" providerId="LiveId" clId="{08ED343F-8047-4E0F-B2C3-FA3BAF43CB8E}" dt="2022-06-26T20:55:33.151" v="6327" actId="478"/>
          <ac:spMkLst>
            <pc:docMk/>
            <pc:sldMk cId="333591948" sldId="294"/>
            <ac:spMk id="3" creationId="{45FE13B7-0122-E482-5B24-516CD1F41D9A}"/>
          </ac:spMkLst>
        </pc:spChg>
        <pc:spChg chg="del">
          <ac:chgData name="Arijit Bhattacharyya" userId="ddbd6e683667f873" providerId="LiveId" clId="{08ED343F-8047-4E0F-B2C3-FA3BAF43CB8E}" dt="2022-06-27T12:12:20.956" v="6580" actId="478"/>
          <ac:spMkLst>
            <pc:docMk/>
            <pc:sldMk cId="333591948" sldId="294"/>
            <ac:spMk id="4" creationId="{B7EC1D6D-99CD-9747-01DA-7B26FE84908C}"/>
          </ac:spMkLst>
        </pc:spChg>
        <pc:spChg chg="del">
          <ac:chgData name="Arijit Bhattacharyya" userId="ddbd6e683667f873" providerId="LiveId" clId="{08ED343F-8047-4E0F-B2C3-FA3BAF43CB8E}" dt="2022-06-27T12:12:23.582" v="6581" actId="478"/>
          <ac:spMkLst>
            <pc:docMk/>
            <pc:sldMk cId="333591948" sldId="294"/>
            <ac:spMk id="5" creationId="{6916A654-DCBC-5C00-A468-05C7770DC8BA}"/>
          </ac:spMkLst>
        </pc:spChg>
        <pc:graphicFrameChg chg="add mod">
          <ac:chgData name="Arijit Bhattacharyya" userId="ddbd6e683667f873" providerId="LiveId" clId="{08ED343F-8047-4E0F-B2C3-FA3BAF43CB8E}" dt="2022-06-27T12:12:10.363" v="6578" actId="1957"/>
          <ac:graphicFrameMkLst>
            <pc:docMk/>
            <pc:sldMk cId="333591948" sldId="294"/>
            <ac:graphicFrameMk id="8" creationId="{7F643474-B514-2033-B5AB-879863FAFF39}"/>
          </ac:graphicFrameMkLst>
        </pc:graphicFrameChg>
      </pc:sldChg>
      <pc:sldChg chg="delSp new del mod">
        <pc:chgData name="Arijit Bhattacharyya" userId="ddbd6e683667f873" providerId="LiveId" clId="{08ED343F-8047-4E0F-B2C3-FA3BAF43CB8E}" dt="2022-06-27T22:16:55.827" v="7345" actId="2696"/>
        <pc:sldMkLst>
          <pc:docMk/>
          <pc:sldMk cId="2035209810" sldId="295"/>
        </pc:sldMkLst>
        <pc:spChg chg="del">
          <ac:chgData name="Arijit Bhattacharyya" userId="ddbd6e683667f873" providerId="LiveId" clId="{08ED343F-8047-4E0F-B2C3-FA3BAF43CB8E}" dt="2022-06-27T22:16:34.142" v="7344" actId="478"/>
          <ac:spMkLst>
            <pc:docMk/>
            <pc:sldMk cId="2035209810" sldId="295"/>
            <ac:spMk id="3" creationId="{1A5789E4-697D-444D-A342-078CB7870BE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Training and Validation performance with no PPG derivative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AlexNet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Training SBP</c:v>
                </c:pt>
                <c:pt idx="1">
                  <c:v>Validation SBP</c:v>
                </c:pt>
                <c:pt idx="2">
                  <c:v>Training DBP</c:v>
                </c:pt>
                <c:pt idx="3">
                  <c:v>Validation DBP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4.5867000000000004</c:v>
                </c:pt>
                <c:pt idx="1">
                  <c:v>4.6723999999999997</c:v>
                </c:pt>
                <c:pt idx="2">
                  <c:v>3.5891999999999999</c:v>
                </c:pt>
                <c:pt idx="3">
                  <c:v>3.7894999999999999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B9-4CF3-9223-D3C8525943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ResNet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Training SBP</c:v>
                </c:pt>
                <c:pt idx="1">
                  <c:v>Validation SBP</c:v>
                </c:pt>
                <c:pt idx="2">
                  <c:v>Training DBP</c:v>
                </c:pt>
                <c:pt idx="3">
                  <c:v>Validation DBP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7.7122999999999999</c:v>
                </c:pt>
                <c:pt idx="1">
                  <c:v>9.8752999999999993</c:v>
                </c:pt>
                <c:pt idx="2">
                  <c:v>6.0122999999999998</c:v>
                </c:pt>
                <c:pt idx="3">
                  <c:v>10.297000000000001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BB9-4CF3-9223-D3C8525943B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 ResNet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Training SBP</c:v>
                </c:pt>
                <c:pt idx="1">
                  <c:v>Validation SBP</c:v>
                </c:pt>
                <c:pt idx="2">
                  <c:v>Training DBP</c:v>
                </c:pt>
                <c:pt idx="3">
                  <c:v>Validation DBP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7.5328999999999997</c:v>
                </c:pt>
                <c:pt idx="1">
                  <c:v>9.4234000000000009</c:v>
                </c:pt>
                <c:pt idx="2">
                  <c:v>4.2153999999999998</c:v>
                </c:pt>
                <c:pt idx="3">
                  <c:v>4.3784999999999998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BB9-4CF3-9223-D3C8525943B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Bi-LSTM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Training SBP</c:v>
                </c:pt>
                <c:pt idx="1">
                  <c:v>Validation SBP</c:v>
                </c:pt>
                <c:pt idx="2">
                  <c:v>Training DBP</c:v>
                </c:pt>
                <c:pt idx="3">
                  <c:v>Validation DBP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5.1369999999999996</c:v>
                </c:pt>
                <c:pt idx="1">
                  <c:v>8.2792999999999992</c:v>
                </c:pt>
                <c:pt idx="2">
                  <c:v>3.2159</c:v>
                </c:pt>
                <c:pt idx="3">
                  <c:v>3.4196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BB9-4CF3-9223-D3C8525943B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Transformer Encoder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Training SBP</c:v>
                </c:pt>
                <c:pt idx="1">
                  <c:v>Validation SBP</c:v>
                </c:pt>
                <c:pt idx="2">
                  <c:v>Training DBP</c:v>
                </c:pt>
                <c:pt idx="3">
                  <c:v>Validation DBP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13.214</c:v>
                </c:pt>
                <c:pt idx="1">
                  <c:v>13.359</c:v>
                </c:pt>
                <c:pt idx="2">
                  <c:v>6.3411999999999997</c:v>
                </c:pt>
                <c:pt idx="3">
                  <c:v>5.6128999999999998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BB9-4CF3-9223-D3C8525943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9933983"/>
        <c:axId val="249933567"/>
      </c:lineChart>
      <c:catAx>
        <c:axId val="2499339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Dataset</a:t>
                </a:r>
                <a:r>
                  <a:rPr lang="en-GB" baseline="0" dirty="0"/>
                  <a:t> + BP value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933567"/>
        <c:crosses val="autoZero"/>
        <c:auto val="1"/>
        <c:lblAlgn val="ctr"/>
        <c:lblOffset val="100"/>
        <c:noMultiLvlLbl val="0"/>
      </c:catAx>
      <c:valAx>
        <c:axId val="249933567"/>
        <c:scaling>
          <c:orientation val="minMax"/>
          <c:max val="1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Mean Absolute</a:t>
                </a:r>
                <a:r>
                  <a:rPr lang="en-GB" baseline="0" dirty="0"/>
                  <a:t> Error (mmHg)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933983"/>
        <c:crosses val="autoZero"/>
        <c:crossBetween val="between"/>
      </c:valAx>
      <c:spPr>
        <a:noFill/>
        <a:ln cmpd="sng">
          <a:solidFill>
            <a:schemeClr val="bg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GB" sz="1800" b="0" i="0" baseline="0" dirty="0">
                <a:effectLst/>
              </a:rPr>
              <a:t>Training and Validation performance with PPG derivatives</a:t>
            </a:r>
            <a:endParaRPr lang="en-GB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AlexNet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Training SBP</c:v>
                </c:pt>
                <c:pt idx="1">
                  <c:v>Validation SBP</c:v>
                </c:pt>
                <c:pt idx="2">
                  <c:v>Training DBP</c:v>
                </c:pt>
                <c:pt idx="3">
                  <c:v>Validation DBP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2.0133999999999999</c:v>
                </c:pt>
                <c:pt idx="1">
                  <c:v>6.7865000000000002</c:v>
                </c:pt>
                <c:pt idx="2">
                  <c:v>1.3424</c:v>
                </c:pt>
                <c:pt idx="3">
                  <c:v>2.9451000000000001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F8-46BE-8013-4515FAABC9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ResNet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Training SBP</c:v>
                </c:pt>
                <c:pt idx="1">
                  <c:v>Validation SBP</c:v>
                </c:pt>
                <c:pt idx="2">
                  <c:v>Training DBP</c:v>
                </c:pt>
                <c:pt idx="3">
                  <c:v>Validation DBP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1.9844999999999999</c:v>
                </c:pt>
                <c:pt idx="1">
                  <c:v>6.9732000000000003</c:v>
                </c:pt>
                <c:pt idx="2">
                  <c:v>1.2765</c:v>
                </c:pt>
                <c:pt idx="3">
                  <c:v>2.2145000000000001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3F8-46BE-8013-4515FAABC97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 ResNet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Training SBP</c:v>
                </c:pt>
                <c:pt idx="1">
                  <c:v>Validation SBP</c:v>
                </c:pt>
                <c:pt idx="2">
                  <c:v>Training DBP</c:v>
                </c:pt>
                <c:pt idx="3">
                  <c:v>Validation DBP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7.4923000000000002</c:v>
                </c:pt>
                <c:pt idx="1">
                  <c:v>9.5245999999999995</c:v>
                </c:pt>
                <c:pt idx="2">
                  <c:v>3.7894000000000001</c:v>
                </c:pt>
                <c:pt idx="3">
                  <c:v>3.972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3F8-46BE-8013-4515FAABC97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Bi-LSTM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Training SBP</c:v>
                </c:pt>
                <c:pt idx="1">
                  <c:v>Validation SBP</c:v>
                </c:pt>
                <c:pt idx="2">
                  <c:v>Training DBP</c:v>
                </c:pt>
                <c:pt idx="3">
                  <c:v>Validation DBP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5.1299000000000001</c:v>
                </c:pt>
                <c:pt idx="1">
                  <c:v>8.2431999999999999</c:v>
                </c:pt>
                <c:pt idx="2">
                  <c:v>3.7913000000000001</c:v>
                </c:pt>
                <c:pt idx="3">
                  <c:v>3.5217000000000001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3F8-46BE-8013-4515FAABC97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Transformer Encoder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Training SBP</c:v>
                </c:pt>
                <c:pt idx="1">
                  <c:v>Validation SBP</c:v>
                </c:pt>
                <c:pt idx="2">
                  <c:v>Training DBP</c:v>
                </c:pt>
                <c:pt idx="3">
                  <c:v>Validation DBP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12.992000000000001</c:v>
                </c:pt>
                <c:pt idx="1">
                  <c:v>12.74</c:v>
                </c:pt>
                <c:pt idx="2">
                  <c:v>3.5217000000000001</c:v>
                </c:pt>
                <c:pt idx="3">
                  <c:v>5.4763000000000002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3F8-46BE-8013-4515FAABC9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718287"/>
        <c:axId val="309719535"/>
      </c:lineChart>
      <c:catAx>
        <c:axId val="309718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Dataset + BP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719535"/>
        <c:crosses val="autoZero"/>
        <c:auto val="1"/>
        <c:lblAlgn val="ctr"/>
        <c:lblOffset val="100"/>
        <c:noMultiLvlLbl val="0"/>
      </c:catAx>
      <c:valAx>
        <c:axId val="309719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Mean Absolute Error (mmHg)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718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Inference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Inference Time (ms per test sample)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AlexNet</c:v>
                </c:pt>
                <c:pt idx="1">
                  <c:v>ResNet</c:v>
                </c:pt>
                <c:pt idx="2">
                  <c:v>ST ResNet</c:v>
                </c:pt>
                <c:pt idx="3">
                  <c:v>Bi-LSTM</c:v>
                </c:pt>
                <c:pt idx="4">
                  <c:v>Transformer Encoder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0.52039999999999997</c:v>
                </c:pt>
                <c:pt idx="1">
                  <c:v>0.5756</c:v>
                </c:pt>
                <c:pt idx="2">
                  <c:v>0.58909999999999996</c:v>
                </c:pt>
                <c:pt idx="3">
                  <c:v>0.60429999999999995</c:v>
                </c:pt>
                <c:pt idx="4">
                  <c:v>0.35899999999999999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78-45A3-9CC3-4589356253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3678607"/>
        <c:axId val="233680687"/>
      </c:barChart>
      <c:catAx>
        <c:axId val="2336786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Neural</a:t>
                </a:r>
                <a:r>
                  <a:rPr lang="en-GB" baseline="0" dirty="0"/>
                  <a:t> Network model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680687"/>
        <c:crosses val="autoZero"/>
        <c:auto val="1"/>
        <c:lblAlgn val="ctr"/>
        <c:lblOffset val="100"/>
        <c:noMultiLvlLbl val="0"/>
      </c:catAx>
      <c:valAx>
        <c:axId val="233680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Inference Time (milliseconds</a:t>
                </a:r>
                <a:r>
                  <a:rPr lang="en-GB" baseline="0" dirty="0"/>
                  <a:t> per sample)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678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2EC247-20B8-494D-8BB1-ED3F9272491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6AA50FB-7DCD-44F2-B0DF-7761CD47A4CE}">
      <dgm:prSet phldrT="[Text]" custT="1"/>
      <dgm:spPr/>
      <dgm:t>
        <a:bodyPr/>
        <a:lstStyle/>
        <a:p>
          <a:r>
            <a:rPr lang="en-GB" sz="900" dirty="0"/>
            <a:t>PPG</a:t>
          </a:r>
        </a:p>
      </dgm:t>
    </dgm:pt>
    <dgm:pt modelId="{0BEF09D3-F6E1-4D1B-A73F-127E11AF34E7}" type="parTrans" cxnId="{257510EF-BB60-4ADD-B14D-86AFBBE2C13A}">
      <dgm:prSet/>
      <dgm:spPr/>
      <dgm:t>
        <a:bodyPr/>
        <a:lstStyle/>
        <a:p>
          <a:endParaRPr lang="en-GB" sz="2000"/>
        </a:p>
      </dgm:t>
    </dgm:pt>
    <dgm:pt modelId="{BA53F966-939B-4910-A7D8-2F2D285058A2}" type="sibTrans" cxnId="{257510EF-BB60-4ADD-B14D-86AFBBE2C13A}">
      <dgm:prSet/>
      <dgm:spPr/>
      <dgm:t>
        <a:bodyPr/>
        <a:lstStyle/>
        <a:p>
          <a:endParaRPr lang="en-GB" sz="2000"/>
        </a:p>
      </dgm:t>
    </dgm:pt>
    <dgm:pt modelId="{625263E7-AAC8-4447-8805-28FE16590BC5}">
      <dgm:prSet phldrT="[Text]" custT="1"/>
      <dgm:spPr/>
      <dgm:t>
        <a:bodyPr/>
        <a:lstStyle/>
        <a:p>
          <a:r>
            <a:rPr lang="en-GB" sz="900" dirty="0"/>
            <a:t>Handpicked Features</a:t>
          </a:r>
        </a:p>
      </dgm:t>
    </dgm:pt>
    <dgm:pt modelId="{6ABC95D2-3BD2-4CF3-84B0-12EFB81EBB99}" type="parTrans" cxnId="{684A25E5-9318-4683-BF02-42D40EDA446D}">
      <dgm:prSet custT="1"/>
      <dgm:spPr/>
      <dgm:t>
        <a:bodyPr/>
        <a:lstStyle/>
        <a:p>
          <a:endParaRPr lang="en-GB" sz="600"/>
        </a:p>
      </dgm:t>
    </dgm:pt>
    <dgm:pt modelId="{25975CF4-7678-4A27-9E90-DD7628A3F788}" type="sibTrans" cxnId="{684A25E5-9318-4683-BF02-42D40EDA446D}">
      <dgm:prSet/>
      <dgm:spPr/>
      <dgm:t>
        <a:bodyPr/>
        <a:lstStyle/>
        <a:p>
          <a:endParaRPr lang="en-GB" sz="2000"/>
        </a:p>
      </dgm:t>
    </dgm:pt>
    <dgm:pt modelId="{F3F3588A-DB1F-4BA8-818D-CD8741CCC2FF}">
      <dgm:prSet phldrT="[Text]" custT="1"/>
      <dgm:spPr/>
      <dgm:t>
        <a:bodyPr/>
        <a:lstStyle/>
        <a:p>
          <a:r>
            <a:rPr lang="en-GB" sz="900" dirty="0"/>
            <a:t>SVM</a:t>
          </a:r>
        </a:p>
      </dgm:t>
    </dgm:pt>
    <dgm:pt modelId="{1F626472-2C2E-4755-BAA8-9FE05910A85C}" type="parTrans" cxnId="{9D42D4C1-4330-41CD-BDC4-0B4F949C29F2}">
      <dgm:prSet custT="1"/>
      <dgm:spPr/>
      <dgm:t>
        <a:bodyPr/>
        <a:lstStyle/>
        <a:p>
          <a:endParaRPr lang="en-GB" sz="600"/>
        </a:p>
      </dgm:t>
    </dgm:pt>
    <dgm:pt modelId="{80789FF4-AE90-4AEF-B954-5A6B4649A826}" type="sibTrans" cxnId="{9D42D4C1-4330-41CD-BDC4-0B4F949C29F2}">
      <dgm:prSet/>
      <dgm:spPr/>
      <dgm:t>
        <a:bodyPr/>
        <a:lstStyle/>
        <a:p>
          <a:endParaRPr lang="en-GB" sz="2000"/>
        </a:p>
      </dgm:t>
    </dgm:pt>
    <dgm:pt modelId="{CAFB46DA-ECF3-443E-B3BF-58DE3961A10C}">
      <dgm:prSet phldrT="[Text]" custT="1"/>
      <dgm:spPr/>
      <dgm:t>
        <a:bodyPr/>
        <a:lstStyle/>
        <a:p>
          <a:r>
            <a:rPr lang="en-GB" sz="900" dirty="0"/>
            <a:t>Bi-LSTM, Bi-GRU</a:t>
          </a:r>
        </a:p>
      </dgm:t>
    </dgm:pt>
    <dgm:pt modelId="{3CB6B1C7-5699-4F10-94A9-B3517624466B}" type="parTrans" cxnId="{BFC78054-8DAD-44AD-8836-8025C3724239}">
      <dgm:prSet custT="1"/>
      <dgm:spPr/>
      <dgm:t>
        <a:bodyPr/>
        <a:lstStyle/>
        <a:p>
          <a:endParaRPr lang="en-GB" sz="600"/>
        </a:p>
      </dgm:t>
    </dgm:pt>
    <dgm:pt modelId="{8074D798-1AF8-4C10-8019-0ABF2C46A93A}" type="sibTrans" cxnId="{BFC78054-8DAD-44AD-8836-8025C3724239}">
      <dgm:prSet/>
      <dgm:spPr/>
      <dgm:t>
        <a:bodyPr/>
        <a:lstStyle/>
        <a:p>
          <a:endParaRPr lang="en-GB" sz="2000"/>
        </a:p>
      </dgm:t>
    </dgm:pt>
    <dgm:pt modelId="{4FA79A19-550C-4D30-84CC-7E5AF3C7248B}">
      <dgm:prSet phldrT="[Text]" custT="1"/>
      <dgm:spPr/>
      <dgm:t>
        <a:bodyPr/>
        <a:lstStyle/>
        <a:p>
          <a:r>
            <a:rPr lang="en-GB" sz="900" dirty="0"/>
            <a:t>Automated Feature Extraction</a:t>
          </a:r>
        </a:p>
      </dgm:t>
    </dgm:pt>
    <dgm:pt modelId="{FB8B6AB3-3002-4FE7-B87F-0B752B181B15}" type="parTrans" cxnId="{1368F47A-EE2B-4DF9-87E5-B431D57D4A1E}">
      <dgm:prSet custT="1"/>
      <dgm:spPr/>
      <dgm:t>
        <a:bodyPr/>
        <a:lstStyle/>
        <a:p>
          <a:endParaRPr lang="en-GB" sz="600"/>
        </a:p>
      </dgm:t>
    </dgm:pt>
    <dgm:pt modelId="{3A07BB01-E56A-43CC-833B-98BF3BB6008B}" type="sibTrans" cxnId="{1368F47A-EE2B-4DF9-87E5-B431D57D4A1E}">
      <dgm:prSet/>
      <dgm:spPr/>
      <dgm:t>
        <a:bodyPr/>
        <a:lstStyle/>
        <a:p>
          <a:endParaRPr lang="en-GB" sz="2000"/>
        </a:p>
      </dgm:t>
    </dgm:pt>
    <dgm:pt modelId="{CA8EB179-0ED7-4FFE-8AE0-7D40C58CD52B}">
      <dgm:prSet phldrT="[Text]" custT="1"/>
      <dgm:spPr/>
      <dgm:t>
        <a:bodyPr/>
        <a:lstStyle/>
        <a:p>
          <a:r>
            <a:rPr lang="en-GB" sz="900" dirty="0"/>
            <a:t>CNNs</a:t>
          </a:r>
        </a:p>
      </dgm:t>
    </dgm:pt>
    <dgm:pt modelId="{D59F0A4C-5DF1-430D-A2FD-5D810D1F303F}" type="parTrans" cxnId="{FDD05F45-2920-4DDB-BBD6-7BD65314E1BD}">
      <dgm:prSet custT="1"/>
      <dgm:spPr/>
      <dgm:t>
        <a:bodyPr/>
        <a:lstStyle/>
        <a:p>
          <a:endParaRPr lang="en-GB" sz="600"/>
        </a:p>
      </dgm:t>
    </dgm:pt>
    <dgm:pt modelId="{14D5B4B0-1020-4379-9ABE-EBDE089CF483}" type="sibTrans" cxnId="{FDD05F45-2920-4DDB-BBD6-7BD65314E1BD}">
      <dgm:prSet/>
      <dgm:spPr/>
      <dgm:t>
        <a:bodyPr/>
        <a:lstStyle/>
        <a:p>
          <a:endParaRPr lang="en-GB" sz="2000"/>
        </a:p>
      </dgm:t>
    </dgm:pt>
    <dgm:pt modelId="{4A5AA49E-6408-4ACB-AA37-7335A27A019C}">
      <dgm:prSet phldrT="[Text]" custT="1"/>
      <dgm:spPr/>
      <dgm:t>
        <a:bodyPr/>
        <a:lstStyle/>
        <a:p>
          <a:r>
            <a:rPr lang="en-GB" sz="900" dirty="0"/>
            <a:t>RNNs</a:t>
          </a:r>
        </a:p>
      </dgm:t>
    </dgm:pt>
    <dgm:pt modelId="{569E0D62-907B-492E-AE59-9BA3137FC9D0}" type="parTrans" cxnId="{72F6334A-6668-40A1-8592-246AB7E1D269}">
      <dgm:prSet custT="1"/>
      <dgm:spPr/>
      <dgm:t>
        <a:bodyPr/>
        <a:lstStyle/>
        <a:p>
          <a:endParaRPr lang="en-GB" sz="600"/>
        </a:p>
      </dgm:t>
    </dgm:pt>
    <dgm:pt modelId="{5A006A80-72CB-46FE-A3A4-A9C78144950D}" type="sibTrans" cxnId="{72F6334A-6668-40A1-8592-246AB7E1D269}">
      <dgm:prSet/>
      <dgm:spPr/>
      <dgm:t>
        <a:bodyPr/>
        <a:lstStyle/>
        <a:p>
          <a:endParaRPr lang="en-GB" sz="2000"/>
        </a:p>
      </dgm:t>
    </dgm:pt>
    <dgm:pt modelId="{3BF0D980-11CC-40CB-9748-CB8FB5D6DB54}">
      <dgm:prSet phldrT="[Text]" custT="1"/>
      <dgm:spPr/>
      <dgm:t>
        <a:bodyPr/>
        <a:lstStyle/>
        <a:p>
          <a:r>
            <a:rPr lang="en-GB" sz="900" dirty="0"/>
            <a:t>Transformer Encoder</a:t>
          </a:r>
        </a:p>
      </dgm:t>
    </dgm:pt>
    <dgm:pt modelId="{09AF85CB-3B59-409C-B95C-E084290DAE66}" type="parTrans" cxnId="{8FF2B9C9-F5DD-43A1-BE64-88E33280C2B1}">
      <dgm:prSet custT="1"/>
      <dgm:spPr/>
      <dgm:t>
        <a:bodyPr/>
        <a:lstStyle/>
        <a:p>
          <a:endParaRPr lang="en-GB" sz="600"/>
        </a:p>
      </dgm:t>
    </dgm:pt>
    <dgm:pt modelId="{4F94BFCF-5F01-4DF2-AE08-16457AC6634F}" type="sibTrans" cxnId="{8FF2B9C9-F5DD-43A1-BE64-88E33280C2B1}">
      <dgm:prSet/>
      <dgm:spPr/>
      <dgm:t>
        <a:bodyPr/>
        <a:lstStyle/>
        <a:p>
          <a:endParaRPr lang="en-GB" sz="2000"/>
        </a:p>
      </dgm:t>
    </dgm:pt>
    <dgm:pt modelId="{568A9821-C761-41FF-8045-04246E732237}">
      <dgm:prSet phldrT="[Text]" custT="1"/>
      <dgm:spPr/>
      <dgm:t>
        <a:bodyPr/>
        <a:lstStyle/>
        <a:p>
          <a:r>
            <a:rPr lang="en-GB" sz="900" dirty="0" err="1"/>
            <a:t>AlexNet</a:t>
          </a:r>
          <a:endParaRPr lang="en-GB" sz="900" dirty="0"/>
        </a:p>
      </dgm:t>
    </dgm:pt>
    <dgm:pt modelId="{677A5206-16CD-43FB-98E4-065EF555FFDF}" type="parTrans" cxnId="{096A0FE1-50C5-4522-82F4-5E720295CAEA}">
      <dgm:prSet custT="1"/>
      <dgm:spPr/>
      <dgm:t>
        <a:bodyPr/>
        <a:lstStyle/>
        <a:p>
          <a:endParaRPr lang="en-GB" sz="600"/>
        </a:p>
      </dgm:t>
    </dgm:pt>
    <dgm:pt modelId="{6D0DA345-B5E1-47C6-9F95-02B8341E06C4}" type="sibTrans" cxnId="{096A0FE1-50C5-4522-82F4-5E720295CAEA}">
      <dgm:prSet/>
      <dgm:spPr/>
      <dgm:t>
        <a:bodyPr/>
        <a:lstStyle/>
        <a:p>
          <a:endParaRPr lang="en-GB" sz="2000"/>
        </a:p>
      </dgm:t>
    </dgm:pt>
    <dgm:pt modelId="{415A58F9-B0DB-4751-9D28-B3B2F6CFE4D3}">
      <dgm:prSet phldrT="[Text]" custT="1"/>
      <dgm:spPr/>
      <dgm:t>
        <a:bodyPr/>
        <a:lstStyle/>
        <a:p>
          <a:r>
            <a:rPr lang="en-GB" sz="900" dirty="0"/>
            <a:t>Bi-LSTM</a:t>
          </a:r>
        </a:p>
      </dgm:t>
    </dgm:pt>
    <dgm:pt modelId="{331E00C6-BE91-4732-8FE2-D1C717FB8D55}" type="parTrans" cxnId="{0CB9E955-F18E-4715-8663-40FA3578B0E4}">
      <dgm:prSet custT="1"/>
      <dgm:spPr/>
      <dgm:t>
        <a:bodyPr/>
        <a:lstStyle/>
        <a:p>
          <a:endParaRPr lang="en-GB" sz="600"/>
        </a:p>
      </dgm:t>
    </dgm:pt>
    <dgm:pt modelId="{D8A209F8-622B-48C3-BFBD-54FFA3310904}" type="sibTrans" cxnId="{0CB9E955-F18E-4715-8663-40FA3578B0E4}">
      <dgm:prSet/>
      <dgm:spPr/>
      <dgm:t>
        <a:bodyPr/>
        <a:lstStyle/>
        <a:p>
          <a:endParaRPr lang="en-GB" sz="2000"/>
        </a:p>
      </dgm:t>
    </dgm:pt>
    <dgm:pt modelId="{61BBA058-D73C-4FA1-935F-A40D2E1C6B4B}">
      <dgm:prSet phldrT="[Text]" custT="1"/>
      <dgm:spPr/>
      <dgm:t>
        <a:bodyPr/>
        <a:lstStyle/>
        <a:p>
          <a:r>
            <a:rPr lang="en-GB" sz="900" dirty="0"/>
            <a:t>Attention</a:t>
          </a:r>
        </a:p>
      </dgm:t>
    </dgm:pt>
    <dgm:pt modelId="{3DE15D86-2EBD-435E-B78F-8E57DB1D2BCC}" type="parTrans" cxnId="{50E68490-1E58-4C35-8C2B-C8B33ADA3359}">
      <dgm:prSet custT="1"/>
      <dgm:spPr/>
      <dgm:t>
        <a:bodyPr/>
        <a:lstStyle/>
        <a:p>
          <a:endParaRPr lang="en-GB" sz="600"/>
        </a:p>
      </dgm:t>
    </dgm:pt>
    <dgm:pt modelId="{FF444E35-7CD8-47B0-84C9-7717C9196CBE}" type="sibTrans" cxnId="{50E68490-1E58-4C35-8C2B-C8B33ADA3359}">
      <dgm:prSet/>
      <dgm:spPr/>
      <dgm:t>
        <a:bodyPr/>
        <a:lstStyle/>
        <a:p>
          <a:endParaRPr lang="en-GB" sz="2000"/>
        </a:p>
      </dgm:t>
    </dgm:pt>
    <dgm:pt modelId="{777CE514-1B33-46F7-9EDA-D147ECE74529}">
      <dgm:prSet phldrT="[Text]" custT="1"/>
      <dgm:spPr/>
      <dgm:t>
        <a:bodyPr/>
        <a:lstStyle/>
        <a:p>
          <a:r>
            <a:rPr lang="en-GB" sz="900" dirty="0"/>
            <a:t>Auto-encoder</a:t>
          </a:r>
        </a:p>
      </dgm:t>
    </dgm:pt>
    <dgm:pt modelId="{DEF3B15F-094A-40AE-84FA-765279AF1ACB}" type="parTrans" cxnId="{792F6BBB-E702-4995-8402-EA88D92168A7}">
      <dgm:prSet custT="1"/>
      <dgm:spPr/>
      <dgm:t>
        <a:bodyPr/>
        <a:lstStyle/>
        <a:p>
          <a:endParaRPr lang="en-GB" sz="600"/>
        </a:p>
      </dgm:t>
    </dgm:pt>
    <dgm:pt modelId="{15FB1C8F-99BD-4C41-BF55-A7043617425E}" type="sibTrans" cxnId="{792F6BBB-E702-4995-8402-EA88D92168A7}">
      <dgm:prSet/>
      <dgm:spPr/>
      <dgm:t>
        <a:bodyPr/>
        <a:lstStyle/>
        <a:p>
          <a:endParaRPr lang="en-GB" sz="2000"/>
        </a:p>
      </dgm:t>
    </dgm:pt>
    <dgm:pt modelId="{86D7058C-9969-4393-9FB8-5C5774933DC1}">
      <dgm:prSet phldrT="[Text]" custT="1"/>
      <dgm:spPr/>
      <dgm:t>
        <a:bodyPr/>
        <a:lstStyle/>
        <a:p>
          <a:r>
            <a:rPr lang="en-GB" sz="900" dirty="0" err="1"/>
            <a:t>ResNet</a:t>
          </a:r>
          <a:endParaRPr lang="en-GB" sz="900" dirty="0"/>
        </a:p>
      </dgm:t>
    </dgm:pt>
    <dgm:pt modelId="{97ED6BDD-62FA-409F-BAFE-5837FFE396D1}" type="parTrans" cxnId="{B6643394-0D05-4960-8F74-C3299E63BCB6}">
      <dgm:prSet custT="1"/>
      <dgm:spPr/>
      <dgm:t>
        <a:bodyPr/>
        <a:lstStyle/>
        <a:p>
          <a:endParaRPr lang="en-GB" sz="600"/>
        </a:p>
      </dgm:t>
    </dgm:pt>
    <dgm:pt modelId="{23C4F957-ED60-4A3E-A7BE-BC77856142A3}" type="sibTrans" cxnId="{B6643394-0D05-4960-8F74-C3299E63BCB6}">
      <dgm:prSet/>
      <dgm:spPr/>
      <dgm:t>
        <a:bodyPr/>
        <a:lstStyle/>
        <a:p>
          <a:endParaRPr lang="en-GB" sz="2000"/>
        </a:p>
      </dgm:t>
    </dgm:pt>
    <dgm:pt modelId="{F0326078-C4B1-4F40-BA81-51BB8FE4DF0A}" type="pres">
      <dgm:prSet presAssocID="{212EC247-20B8-494D-8BB1-ED3F9272491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DBF6BC0-9033-4995-A4C2-6415487869E4}" type="pres">
      <dgm:prSet presAssocID="{06AA50FB-7DCD-44F2-B0DF-7761CD47A4CE}" presName="root1" presStyleCnt="0"/>
      <dgm:spPr/>
    </dgm:pt>
    <dgm:pt modelId="{063C2725-0A70-4C6F-A1F6-0C7532BE7FCE}" type="pres">
      <dgm:prSet presAssocID="{06AA50FB-7DCD-44F2-B0DF-7761CD47A4CE}" presName="LevelOneTextNode" presStyleLbl="node0" presStyleIdx="0" presStyleCnt="1">
        <dgm:presLayoutVars>
          <dgm:chPref val="3"/>
        </dgm:presLayoutVars>
      </dgm:prSet>
      <dgm:spPr/>
    </dgm:pt>
    <dgm:pt modelId="{5C057E1A-4ECD-4365-9A0B-9C7164097C63}" type="pres">
      <dgm:prSet presAssocID="{06AA50FB-7DCD-44F2-B0DF-7761CD47A4CE}" presName="level2hierChild" presStyleCnt="0"/>
      <dgm:spPr/>
    </dgm:pt>
    <dgm:pt modelId="{2A1777B9-0A58-431A-AD4C-2DC7D8BAC702}" type="pres">
      <dgm:prSet presAssocID="{6ABC95D2-3BD2-4CF3-84B0-12EFB81EBB99}" presName="conn2-1" presStyleLbl="parChTrans1D2" presStyleIdx="0" presStyleCnt="2"/>
      <dgm:spPr/>
    </dgm:pt>
    <dgm:pt modelId="{2A888A08-95D4-427A-8AB5-1461FA4705C0}" type="pres">
      <dgm:prSet presAssocID="{6ABC95D2-3BD2-4CF3-84B0-12EFB81EBB99}" presName="connTx" presStyleLbl="parChTrans1D2" presStyleIdx="0" presStyleCnt="2"/>
      <dgm:spPr/>
    </dgm:pt>
    <dgm:pt modelId="{477D02AA-C323-48E6-A591-03803D45C76A}" type="pres">
      <dgm:prSet presAssocID="{625263E7-AAC8-4447-8805-28FE16590BC5}" presName="root2" presStyleCnt="0"/>
      <dgm:spPr/>
    </dgm:pt>
    <dgm:pt modelId="{1EE148D6-99DD-4733-9FCF-15EE16C29490}" type="pres">
      <dgm:prSet presAssocID="{625263E7-AAC8-4447-8805-28FE16590BC5}" presName="LevelTwoTextNode" presStyleLbl="node2" presStyleIdx="0" presStyleCnt="2">
        <dgm:presLayoutVars>
          <dgm:chPref val="3"/>
        </dgm:presLayoutVars>
      </dgm:prSet>
      <dgm:spPr/>
    </dgm:pt>
    <dgm:pt modelId="{8C4471C5-1414-4BC5-9F85-98D902162283}" type="pres">
      <dgm:prSet presAssocID="{625263E7-AAC8-4447-8805-28FE16590BC5}" presName="level3hierChild" presStyleCnt="0"/>
      <dgm:spPr/>
    </dgm:pt>
    <dgm:pt modelId="{470F940A-B79C-4A16-813B-5735E93F070A}" type="pres">
      <dgm:prSet presAssocID="{1F626472-2C2E-4755-BAA8-9FE05910A85C}" presName="conn2-1" presStyleLbl="parChTrans1D3" presStyleIdx="0" presStyleCnt="5"/>
      <dgm:spPr/>
    </dgm:pt>
    <dgm:pt modelId="{65B8879B-C846-442B-B62D-A6CB2A03C932}" type="pres">
      <dgm:prSet presAssocID="{1F626472-2C2E-4755-BAA8-9FE05910A85C}" presName="connTx" presStyleLbl="parChTrans1D3" presStyleIdx="0" presStyleCnt="5"/>
      <dgm:spPr/>
    </dgm:pt>
    <dgm:pt modelId="{7F510EB2-A705-4DAE-B1B1-CC67EB2043F8}" type="pres">
      <dgm:prSet presAssocID="{F3F3588A-DB1F-4BA8-818D-CD8741CCC2FF}" presName="root2" presStyleCnt="0"/>
      <dgm:spPr/>
    </dgm:pt>
    <dgm:pt modelId="{29091485-B5CA-4D1A-A1B9-E3F242341337}" type="pres">
      <dgm:prSet presAssocID="{F3F3588A-DB1F-4BA8-818D-CD8741CCC2FF}" presName="LevelTwoTextNode" presStyleLbl="node3" presStyleIdx="0" presStyleCnt="5">
        <dgm:presLayoutVars>
          <dgm:chPref val="3"/>
        </dgm:presLayoutVars>
      </dgm:prSet>
      <dgm:spPr/>
    </dgm:pt>
    <dgm:pt modelId="{9D4317F2-1CB1-469D-A454-2440E9871158}" type="pres">
      <dgm:prSet presAssocID="{F3F3588A-DB1F-4BA8-818D-CD8741CCC2FF}" presName="level3hierChild" presStyleCnt="0"/>
      <dgm:spPr/>
    </dgm:pt>
    <dgm:pt modelId="{F7E1679E-59EA-4D4F-BCB4-7C3D66F1AE0B}" type="pres">
      <dgm:prSet presAssocID="{3CB6B1C7-5699-4F10-94A9-B3517624466B}" presName="conn2-1" presStyleLbl="parChTrans1D3" presStyleIdx="1" presStyleCnt="5"/>
      <dgm:spPr/>
    </dgm:pt>
    <dgm:pt modelId="{36BB9DE0-8950-44F2-8C25-72023F517F5F}" type="pres">
      <dgm:prSet presAssocID="{3CB6B1C7-5699-4F10-94A9-B3517624466B}" presName="connTx" presStyleLbl="parChTrans1D3" presStyleIdx="1" presStyleCnt="5"/>
      <dgm:spPr/>
    </dgm:pt>
    <dgm:pt modelId="{3BCFC68C-FFC9-4C3B-BC9B-989B56A79937}" type="pres">
      <dgm:prSet presAssocID="{CAFB46DA-ECF3-443E-B3BF-58DE3961A10C}" presName="root2" presStyleCnt="0"/>
      <dgm:spPr/>
    </dgm:pt>
    <dgm:pt modelId="{417142A1-3503-43CA-A053-A8C013618C25}" type="pres">
      <dgm:prSet presAssocID="{CAFB46DA-ECF3-443E-B3BF-58DE3961A10C}" presName="LevelTwoTextNode" presStyleLbl="node3" presStyleIdx="1" presStyleCnt="5">
        <dgm:presLayoutVars>
          <dgm:chPref val="3"/>
        </dgm:presLayoutVars>
      </dgm:prSet>
      <dgm:spPr/>
    </dgm:pt>
    <dgm:pt modelId="{13C23C69-1E57-4837-B455-50E65FDF70BA}" type="pres">
      <dgm:prSet presAssocID="{CAFB46DA-ECF3-443E-B3BF-58DE3961A10C}" presName="level3hierChild" presStyleCnt="0"/>
      <dgm:spPr/>
    </dgm:pt>
    <dgm:pt modelId="{EA3562BE-FFB3-41EB-A3F5-B9534478D820}" type="pres">
      <dgm:prSet presAssocID="{FB8B6AB3-3002-4FE7-B87F-0B752B181B15}" presName="conn2-1" presStyleLbl="parChTrans1D2" presStyleIdx="1" presStyleCnt="2"/>
      <dgm:spPr/>
    </dgm:pt>
    <dgm:pt modelId="{3509DA0D-207E-4921-B18C-210FA8C11A2C}" type="pres">
      <dgm:prSet presAssocID="{FB8B6AB3-3002-4FE7-B87F-0B752B181B15}" presName="connTx" presStyleLbl="parChTrans1D2" presStyleIdx="1" presStyleCnt="2"/>
      <dgm:spPr/>
    </dgm:pt>
    <dgm:pt modelId="{C368B52A-8DD2-442D-AE46-19554A6A8E18}" type="pres">
      <dgm:prSet presAssocID="{4FA79A19-550C-4D30-84CC-7E5AF3C7248B}" presName="root2" presStyleCnt="0"/>
      <dgm:spPr/>
    </dgm:pt>
    <dgm:pt modelId="{8C1B6BC6-191D-4DEE-A481-425C98B289A0}" type="pres">
      <dgm:prSet presAssocID="{4FA79A19-550C-4D30-84CC-7E5AF3C7248B}" presName="LevelTwoTextNode" presStyleLbl="node2" presStyleIdx="1" presStyleCnt="2">
        <dgm:presLayoutVars>
          <dgm:chPref val="3"/>
        </dgm:presLayoutVars>
      </dgm:prSet>
      <dgm:spPr/>
    </dgm:pt>
    <dgm:pt modelId="{AC257E4B-ABFF-429D-8E24-28C0A6193D15}" type="pres">
      <dgm:prSet presAssocID="{4FA79A19-550C-4D30-84CC-7E5AF3C7248B}" presName="level3hierChild" presStyleCnt="0"/>
      <dgm:spPr/>
    </dgm:pt>
    <dgm:pt modelId="{11BAC96F-CB32-448C-A5A1-BDE34BB59F1D}" type="pres">
      <dgm:prSet presAssocID="{D59F0A4C-5DF1-430D-A2FD-5D810D1F303F}" presName="conn2-1" presStyleLbl="parChTrans1D3" presStyleIdx="2" presStyleCnt="5"/>
      <dgm:spPr/>
    </dgm:pt>
    <dgm:pt modelId="{80A275D6-370D-4701-9924-97E2B019FA68}" type="pres">
      <dgm:prSet presAssocID="{D59F0A4C-5DF1-430D-A2FD-5D810D1F303F}" presName="connTx" presStyleLbl="parChTrans1D3" presStyleIdx="2" presStyleCnt="5"/>
      <dgm:spPr/>
    </dgm:pt>
    <dgm:pt modelId="{EFEC8B63-C8AC-4A0D-BA80-73DB8AD45797}" type="pres">
      <dgm:prSet presAssocID="{CA8EB179-0ED7-4FFE-8AE0-7D40C58CD52B}" presName="root2" presStyleCnt="0"/>
      <dgm:spPr/>
    </dgm:pt>
    <dgm:pt modelId="{2D080D4A-5E66-46C6-97FA-ED6EE88E14E6}" type="pres">
      <dgm:prSet presAssocID="{CA8EB179-0ED7-4FFE-8AE0-7D40C58CD52B}" presName="LevelTwoTextNode" presStyleLbl="node3" presStyleIdx="2" presStyleCnt="5">
        <dgm:presLayoutVars>
          <dgm:chPref val="3"/>
        </dgm:presLayoutVars>
      </dgm:prSet>
      <dgm:spPr/>
    </dgm:pt>
    <dgm:pt modelId="{A382BB82-5807-4283-9014-B7868B39B063}" type="pres">
      <dgm:prSet presAssocID="{CA8EB179-0ED7-4FFE-8AE0-7D40C58CD52B}" presName="level3hierChild" presStyleCnt="0"/>
      <dgm:spPr/>
    </dgm:pt>
    <dgm:pt modelId="{9A2C738F-EE4F-4850-828E-06DE2122FD73}" type="pres">
      <dgm:prSet presAssocID="{677A5206-16CD-43FB-98E4-065EF555FFDF}" presName="conn2-1" presStyleLbl="parChTrans1D4" presStyleIdx="0" presStyleCnt="5"/>
      <dgm:spPr/>
    </dgm:pt>
    <dgm:pt modelId="{B8244CBE-7ED9-4E7E-906D-02307D170690}" type="pres">
      <dgm:prSet presAssocID="{677A5206-16CD-43FB-98E4-065EF555FFDF}" presName="connTx" presStyleLbl="parChTrans1D4" presStyleIdx="0" presStyleCnt="5"/>
      <dgm:spPr/>
    </dgm:pt>
    <dgm:pt modelId="{9D980832-96D3-473C-9C86-B598050C639C}" type="pres">
      <dgm:prSet presAssocID="{568A9821-C761-41FF-8045-04246E732237}" presName="root2" presStyleCnt="0"/>
      <dgm:spPr/>
    </dgm:pt>
    <dgm:pt modelId="{940514C3-3721-486F-BEF0-17D67CBAD5B4}" type="pres">
      <dgm:prSet presAssocID="{568A9821-C761-41FF-8045-04246E732237}" presName="LevelTwoTextNode" presStyleLbl="node4" presStyleIdx="0" presStyleCnt="5">
        <dgm:presLayoutVars>
          <dgm:chPref val="3"/>
        </dgm:presLayoutVars>
      </dgm:prSet>
      <dgm:spPr/>
    </dgm:pt>
    <dgm:pt modelId="{4F4B7D75-9C8D-40F9-B293-3F0FEC66053C}" type="pres">
      <dgm:prSet presAssocID="{568A9821-C761-41FF-8045-04246E732237}" presName="level3hierChild" presStyleCnt="0"/>
      <dgm:spPr/>
    </dgm:pt>
    <dgm:pt modelId="{461BD268-FAD0-4FDF-B358-BCEC3F820E3F}" type="pres">
      <dgm:prSet presAssocID="{97ED6BDD-62FA-409F-BAFE-5837FFE396D1}" presName="conn2-1" presStyleLbl="parChTrans1D4" presStyleIdx="1" presStyleCnt="5"/>
      <dgm:spPr/>
    </dgm:pt>
    <dgm:pt modelId="{DE8E23BF-A911-4AD9-9549-19CDCD32BFDC}" type="pres">
      <dgm:prSet presAssocID="{97ED6BDD-62FA-409F-BAFE-5837FFE396D1}" presName="connTx" presStyleLbl="parChTrans1D4" presStyleIdx="1" presStyleCnt="5"/>
      <dgm:spPr/>
    </dgm:pt>
    <dgm:pt modelId="{0472D515-9804-4932-B682-B5FB8B28C1EB}" type="pres">
      <dgm:prSet presAssocID="{86D7058C-9969-4393-9FB8-5C5774933DC1}" presName="root2" presStyleCnt="0"/>
      <dgm:spPr/>
    </dgm:pt>
    <dgm:pt modelId="{C036DAF1-61D7-41CE-84BB-BF14746523BF}" type="pres">
      <dgm:prSet presAssocID="{86D7058C-9969-4393-9FB8-5C5774933DC1}" presName="LevelTwoTextNode" presStyleLbl="node4" presStyleIdx="1" presStyleCnt="5">
        <dgm:presLayoutVars>
          <dgm:chPref val="3"/>
        </dgm:presLayoutVars>
      </dgm:prSet>
      <dgm:spPr/>
    </dgm:pt>
    <dgm:pt modelId="{D0A98DF6-50B0-4D04-B258-C9B2F09D0116}" type="pres">
      <dgm:prSet presAssocID="{86D7058C-9969-4393-9FB8-5C5774933DC1}" presName="level3hierChild" presStyleCnt="0"/>
      <dgm:spPr/>
    </dgm:pt>
    <dgm:pt modelId="{0D1095ED-9C27-439E-93CF-5A186CF1D7C2}" type="pres">
      <dgm:prSet presAssocID="{569E0D62-907B-492E-AE59-9BA3137FC9D0}" presName="conn2-1" presStyleLbl="parChTrans1D3" presStyleIdx="3" presStyleCnt="5"/>
      <dgm:spPr/>
    </dgm:pt>
    <dgm:pt modelId="{736B425B-2FB4-4D27-ABD1-6E12ECA6B9A0}" type="pres">
      <dgm:prSet presAssocID="{569E0D62-907B-492E-AE59-9BA3137FC9D0}" presName="connTx" presStyleLbl="parChTrans1D3" presStyleIdx="3" presStyleCnt="5"/>
      <dgm:spPr/>
    </dgm:pt>
    <dgm:pt modelId="{2D390E98-66E3-497F-BA6F-DD0CBFBFE71C}" type="pres">
      <dgm:prSet presAssocID="{4A5AA49E-6408-4ACB-AA37-7335A27A019C}" presName="root2" presStyleCnt="0"/>
      <dgm:spPr/>
    </dgm:pt>
    <dgm:pt modelId="{05AE3307-89B2-49D1-A9B3-412169B35C6F}" type="pres">
      <dgm:prSet presAssocID="{4A5AA49E-6408-4ACB-AA37-7335A27A019C}" presName="LevelTwoTextNode" presStyleLbl="node3" presStyleIdx="3" presStyleCnt="5">
        <dgm:presLayoutVars>
          <dgm:chPref val="3"/>
        </dgm:presLayoutVars>
      </dgm:prSet>
      <dgm:spPr/>
    </dgm:pt>
    <dgm:pt modelId="{E55A0CFB-02D1-4448-9540-0DA673336559}" type="pres">
      <dgm:prSet presAssocID="{4A5AA49E-6408-4ACB-AA37-7335A27A019C}" presName="level3hierChild" presStyleCnt="0"/>
      <dgm:spPr/>
    </dgm:pt>
    <dgm:pt modelId="{B4B5C74E-FE99-4153-BC0D-0E644FACE25F}" type="pres">
      <dgm:prSet presAssocID="{331E00C6-BE91-4732-8FE2-D1C717FB8D55}" presName="conn2-1" presStyleLbl="parChTrans1D4" presStyleIdx="2" presStyleCnt="5"/>
      <dgm:spPr/>
    </dgm:pt>
    <dgm:pt modelId="{EF9451F9-8F87-459D-A754-5B84EE437CB5}" type="pres">
      <dgm:prSet presAssocID="{331E00C6-BE91-4732-8FE2-D1C717FB8D55}" presName="connTx" presStyleLbl="parChTrans1D4" presStyleIdx="2" presStyleCnt="5"/>
      <dgm:spPr/>
    </dgm:pt>
    <dgm:pt modelId="{489BD27E-2A81-452F-9C7F-5AFE97516E90}" type="pres">
      <dgm:prSet presAssocID="{415A58F9-B0DB-4751-9D28-B3B2F6CFE4D3}" presName="root2" presStyleCnt="0"/>
      <dgm:spPr/>
    </dgm:pt>
    <dgm:pt modelId="{EBB611F3-4468-45DA-9048-41EEDD28E7F0}" type="pres">
      <dgm:prSet presAssocID="{415A58F9-B0DB-4751-9D28-B3B2F6CFE4D3}" presName="LevelTwoTextNode" presStyleLbl="node4" presStyleIdx="2" presStyleCnt="5">
        <dgm:presLayoutVars>
          <dgm:chPref val="3"/>
        </dgm:presLayoutVars>
      </dgm:prSet>
      <dgm:spPr/>
    </dgm:pt>
    <dgm:pt modelId="{28B0EEDD-A71B-4B86-B1F1-57926CA9874A}" type="pres">
      <dgm:prSet presAssocID="{415A58F9-B0DB-4751-9D28-B3B2F6CFE4D3}" presName="level3hierChild" presStyleCnt="0"/>
      <dgm:spPr/>
    </dgm:pt>
    <dgm:pt modelId="{15A0B460-851E-40F9-9CE9-E99FAD890174}" type="pres">
      <dgm:prSet presAssocID="{09AF85CB-3B59-409C-B95C-E084290DAE66}" presName="conn2-1" presStyleLbl="parChTrans1D3" presStyleIdx="4" presStyleCnt="5"/>
      <dgm:spPr/>
    </dgm:pt>
    <dgm:pt modelId="{8649C16E-4CE7-4760-8EDC-0648F4DD04A4}" type="pres">
      <dgm:prSet presAssocID="{09AF85CB-3B59-409C-B95C-E084290DAE66}" presName="connTx" presStyleLbl="parChTrans1D3" presStyleIdx="4" presStyleCnt="5"/>
      <dgm:spPr/>
    </dgm:pt>
    <dgm:pt modelId="{95A989F6-AB84-4D38-8336-CEE05D538B67}" type="pres">
      <dgm:prSet presAssocID="{3BF0D980-11CC-40CB-9748-CB8FB5D6DB54}" presName="root2" presStyleCnt="0"/>
      <dgm:spPr/>
    </dgm:pt>
    <dgm:pt modelId="{F7A5B54C-CAE9-40AC-AFC2-D7AE0C7E0057}" type="pres">
      <dgm:prSet presAssocID="{3BF0D980-11CC-40CB-9748-CB8FB5D6DB54}" presName="LevelTwoTextNode" presStyleLbl="node3" presStyleIdx="4" presStyleCnt="5">
        <dgm:presLayoutVars>
          <dgm:chPref val="3"/>
        </dgm:presLayoutVars>
      </dgm:prSet>
      <dgm:spPr/>
    </dgm:pt>
    <dgm:pt modelId="{B13255E9-DB68-4D8A-9A3B-8326B25CBCF0}" type="pres">
      <dgm:prSet presAssocID="{3BF0D980-11CC-40CB-9748-CB8FB5D6DB54}" presName="level3hierChild" presStyleCnt="0"/>
      <dgm:spPr/>
    </dgm:pt>
    <dgm:pt modelId="{9E50EB72-911E-4692-89C1-6A3D4C7526D4}" type="pres">
      <dgm:prSet presAssocID="{3DE15D86-2EBD-435E-B78F-8E57DB1D2BCC}" presName="conn2-1" presStyleLbl="parChTrans1D4" presStyleIdx="3" presStyleCnt="5"/>
      <dgm:spPr/>
    </dgm:pt>
    <dgm:pt modelId="{8951C1A6-C6CA-4EFC-ABFD-15376AC1B754}" type="pres">
      <dgm:prSet presAssocID="{3DE15D86-2EBD-435E-B78F-8E57DB1D2BCC}" presName="connTx" presStyleLbl="parChTrans1D4" presStyleIdx="3" presStyleCnt="5"/>
      <dgm:spPr/>
    </dgm:pt>
    <dgm:pt modelId="{A6E19915-83F7-412B-842E-A3B7C0AAF868}" type="pres">
      <dgm:prSet presAssocID="{61BBA058-D73C-4FA1-935F-A40D2E1C6B4B}" presName="root2" presStyleCnt="0"/>
      <dgm:spPr/>
    </dgm:pt>
    <dgm:pt modelId="{6C65F189-ED6B-4D5F-BA20-45C5407EE38D}" type="pres">
      <dgm:prSet presAssocID="{61BBA058-D73C-4FA1-935F-A40D2E1C6B4B}" presName="LevelTwoTextNode" presStyleLbl="node4" presStyleIdx="3" presStyleCnt="5">
        <dgm:presLayoutVars>
          <dgm:chPref val="3"/>
        </dgm:presLayoutVars>
      </dgm:prSet>
      <dgm:spPr/>
    </dgm:pt>
    <dgm:pt modelId="{21BAA748-13A6-4B14-8467-FA7455FCAE14}" type="pres">
      <dgm:prSet presAssocID="{61BBA058-D73C-4FA1-935F-A40D2E1C6B4B}" presName="level3hierChild" presStyleCnt="0"/>
      <dgm:spPr/>
    </dgm:pt>
    <dgm:pt modelId="{01649B11-7A84-406D-A9BB-1CB292B1737B}" type="pres">
      <dgm:prSet presAssocID="{DEF3B15F-094A-40AE-84FA-765279AF1ACB}" presName="conn2-1" presStyleLbl="parChTrans1D4" presStyleIdx="4" presStyleCnt="5"/>
      <dgm:spPr/>
    </dgm:pt>
    <dgm:pt modelId="{8D6F32C3-F3F7-4B86-85A2-E75EA3817C4E}" type="pres">
      <dgm:prSet presAssocID="{DEF3B15F-094A-40AE-84FA-765279AF1ACB}" presName="connTx" presStyleLbl="parChTrans1D4" presStyleIdx="4" presStyleCnt="5"/>
      <dgm:spPr/>
    </dgm:pt>
    <dgm:pt modelId="{2F80A473-4528-4367-AA6C-2F0FE14EF0C4}" type="pres">
      <dgm:prSet presAssocID="{777CE514-1B33-46F7-9EDA-D147ECE74529}" presName="root2" presStyleCnt="0"/>
      <dgm:spPr/>
    </dgm:pt>
    <dgm:pt modelId="{B5367FBD-3A43-4D85-A938-D720DAA2A1D6}" type="pres">
      <dgm:prSet presAssocID="{777CE514-1B33-46F7-9EDA-D147ECE74529}" presName="LevelTwoTextNode" presStyleLbl="node4" presStyleIdx="4" presStyleCnt="5">
        <dgm:presLayoutVars>
          <dgm:chPref val="3"/>
        </dgm:presLayoutVars>
      </dgm:prSet>
      <dgm:spPr/>
    </dgm:pt>
    <dgm:pt modelId="{4FDCDFF1-1EEE-4519-B932-5964375ED677}" type="pres">
      <dgm:prSet presAssocID="{777CE514-1B33-46F7-9EDA-D147ECE74529}" presName="level3hierChild" presStyleCnt="0"/>
      <dgm:spPr/>
    </dgm:pt>
  </dgm:ptLst>
  <dgm:cxnLst>
    <dgm:cxn modelId="{6BD2B006-CB8E-41BA-947C-D47EBE2BBCC9}" type="presOf" srcId="{677A5206-16CD-43FB-98E4-065EF555FFDF}" destId="{B8244CBE-7ED9-4E7E-906D-02307D170690}" srcOrd="1" destOrd="0" presId="urn:microsoft.com/office/officeart/2005/8/layout/hierarchy2"/>
    <dgm:cxn modelId="{38C7F307-8A83-413E-9084-3DF319C648E4}" type="presOf" srcId="{1F626472-2C2E-4755-BAA8-9FE05910A85C}" destId="{470F940A-B79C-4A16-813B-5735E93F070A}" srcOrd="0" destOrd="0" presId="urn:microsoft.com/office/officeart/2005/8/layout/hierarchy2"/>
    <dgm:cxn modelId="{EDA1C814-90A7-4465-8DBA-19482469CA26}" type="presOf" srcId="{D59F0A4C-5DF1-430D-A2FD-5D810D1F303F}" destId="{80A275D6-370D-4701-9924-97E2B019FA68}" srcOrd="1" destOrd="0" presId="urn:microsoft.com/office/officeart/2005/8/layout/hierarchy2"/>
    <dgm:cxn modelId="{3011E817-FD2D-47BC-BB86-16D59A4CE8B2}" type="presOf" srcId="{3CB6B1C7-5699-4F10-94A9-B3517624466B}" destId="{36BB9DE0-8950-44F2-8C25-72023F517F5F}" srcOrd="1" destOrd="0" presId="urn:microsoft.com/office/officeart/2005/8/layout/hierarchy2"/>
    <dgm:cxn modelId="{9B7B4219-5DEB-4C3F-9339-054CE63885CB}" type="presOf" srcId="{86D7058C-9969-4393-9FB8-5C5774933DC1}" destId="{C036DAF1-61D7-41CE-84BB-BF14746523BF}" srcOrd="0" destOrd="0" presId="urn:microsoft.com/office/officeart/2005/8/layout/hierarchy2"/>
    <dgm:cxn modelId="{47182222-1E91-4086-AE75-1074AD37C9B4}" type="presOf" srcId="{CA8EB179-0ED7-4FFE-8AE0-7D40C58CD52B}" destId="{2D080D4A-5E66-46C6-97FA-ED6EE88E14E6}" srcOrd="0" destOrd="0" presId="urn:microsoft.com/office/officeart/2005/8/layout/hierarchy2"/>
    <dgm:cxn modelId="{F1243A22-AF0A-4AF8-A230-23A16CE7A9D7}" type="presOf" srcId="{1F626472-2C2E-4755-BAA8-9FE05910A85C}" destId="{65B8879B-C846-442B-B62D-A6CB2A03C932}" srcOrd="1" destOrd="0" presId="urn:microsoft.com/office/officeart/2005/8/layout/hierarchy2"/>
    <dgm:cxn modelId="{DD743728-70E9-4AD5-8C70-A728E55D7A37}" type="presOf" srcId="{DEF3B15F-094A-40AE-84FA-765279AF1ACB}" destId="{8D6F32C3-F3F7-4B86-85A2-E75EA3817C4E}" srcOrd="1" destOrd="0" presId="urn:microsoft.com/office/officeart/2005/8/layout/hierarchy2"/>
    <dgm:cxn modelId="{F4DE1E2B-6140-40B0-894E-BD99E106BE0D}" type="presOf" srcId="{3DE15D86-2EBD-435E-B78F-8E57DB1D2BCC}" destId="{8951C1A6-C6CA-4EFC-ABFD-15376AC1B754}" srcOrd="1" destOrd="0" presId="urn:microsoft.com/office/officeart/2005/8/layout/hierarchy2"/>
    <dgm:cxn modelId="{E778212F-DECE-4307-9349-F57C2811D224}" type="presOf" srcId="{CAFB46DA-ECF3-443E-B3BF-58DE3961A10C}" destId="{417142A1-3503-43CA-A053-A8C013618C25}" srcOrd="0" destOrd="0" presId="urn:microsoft.com/office/officeart/2005/8/layout/hierarchy2"/>
    <dgm:cxn modelId="{C242E132-263B-460E-8A9F-CB28944F2B39}" type="presOf" srcId="{D59F0A4C-5DF1-430D-A2FD-5D810D1F303F}" destId="{11BAC96F-CB32-448C-A5A1-BDE34BB59F1D}" srcOrd="0" destOrd="0" presId="urn:microsoft.com/office/officeart/2005/8/layout/hierarchy2"/>
    <dgm:cxn modelId="{032FAE5B-2D0E-4D5E-8575-4B3621588CAC}" type="presOf" srcId="{415A58F9-B0DB-4751-9D28-B3B2F6CFE4D3}" destId="{EBB611F3-4468-45DA-9048-41EEDD28E7F0}" srcOrd="0" destOrd="0" presId="urn:microsoft.com/office/officeart/2005/8/layout/hierarchy2"/>
    <dgm:cxn modelId="{42B19A5E-DDAC-49E8-A48C-485703528E94}" type="presOf" srcId="{F3F3588A-DB1F-4BA8-818D-CD8741CCC2FF}" destId="{29091485-B5CA-4D1A-A1B9-E3F242341337}" srcOrd="0" destOrd="0" presId="urn:microsoft.com/office/officeart/2005/8/layout/hierarchy2"/>
    <dgm:cxn modelId="{C8E6F564-8923-469F-8626-3434C0205E73}" type="presOf" srcId="{3CB6B1C7-5699-4F10-94A9-B3517624466B}" destId="{F7E1679E-59EA-4D4F-BCB4-7C3D66F1AE0B}" srcOrd="0" destOrd="0" presId="urn:microsoft.com/office/officeart/2005/8/layout/hierarchy2"/>
    <dgm:cxn modelId="{FDD05F45-2920-4DDB-BBD6-7BD65314E1BD}" srcId="{4FA79A19-550C-4D30-84CC-7E5AF3C7248B}" destId="{CA8EB179-0ED7-4FFE-8AE0-7D40C58CD52B}" srcOrd="0" destOrd="0" parTransId="{D59F0A4C-5DF1-430D-A2FD-5D810D1F303F}" sibTransId="{14D5B4B0-1020-4379-9ABE-EBDE089CF483}"/>
    <dgm:cxn modelId="{70393F47-EEBE-4745-B72B-5C517DDA54C7}" type="presOf" srcId="{4A5AA49E-6408-4ACB-AA37-7335A27A019C}" destId="{05AE3307-89B2-49D1-A9B3-412169B35C6F}" srcOrd="0" destOrd="0" presId="urn:microsoft.com/office/officeart/2005/8/layout/hierarchy2"/>
    <dgm:cxn modelId="{52632369-CFB7-49FA-8786-36B32BA4799A}" type="presOf" srcId="{212EC247-20B8-494D-8BB1-ED3F9272491F}" destId="{F0326078-C4B1-4F40-BA81-51BB8FE4DF0A}" srcOrd="0" destOrd="0" presId="urn:microsoft.com/office/officeart/2005/8/layout/hierarchy2"/>
    <dgm:cxn modelId="{72F6334A-6668-40A1-8592-246AB7E1D269}" srcId="{4FA79A19-550C-4D30-84CC-7E5AF3C7248B}" destId="{4A5AA49E-6408-4ACB-AA37-7335A27A019C}" srcOrd="1" destOrd="0" parTransId="{569E0D62-907B-492E-AE59-9BA3137FC9D0}" sibTransId="{5A006A80-72CB-46FE-A3A4-A9C78144950D}"/>
    <dgm:cxn modelId="{EC3F3F4D-37E1-464C-A201-4ED5B03FAC87}" type="presOf" srcId="{06AA50FB-7DCD-44F2-B0DF-7761CD47A4CE}" destId="{063C2725-0A70-4C6F-A1F6-0C7532BE7FCE}" srcOrd="0" destOrd="0" presId="urn:microsoft.com/office/officeart/2005/8/layout/hierarchy2"/>
    <dgm:cxn modelId="{D0342852-2604-4F15-B4BA-4176B88CF073}" type="presOf" srcId="{6ABC95D2-3BD2-4CF3-84B0-12EFB81EBB99}" destId="{2A888A08-95D4-427A-8AB5-1461FA4705C0}" srcOrd="1" destOrd="0" presId="urn:microsoft.com/office/officeart/2005/8/layout/hierarchy2"/>
    <dgm:cxn modelId="{BFC78054-8DAD-44AD-8836-8025C3724239}" srcId="{625263E7-AAC8-4447-8805-28FE16590BC5}" destId="{CAFB46DA-ECF3-443E-B3BF-58DE3961A10C}" srcOrd="1" destOrd="0" parTransId="{3CB6B1C7-5699-4F10-94A9-B3517624466B}" sibTransId="{8074D798-1AF8-4C10-8019-0ABF2C46A93A}"/>
    <dgm:cxn modelId="{0CB9E955-F18E-4715-8663-40FA3578B0E4}" srcId="{4A5AA49E-6408-4ACB-AA37-7335A27A019C}" destId="{415A58F9-B0DB-4751-9D28-B3B2F6CFE4D3}" srcOrd="0" destOrd="0" parTransId="{331E00C6-BE91-4732-8FE2-D1C717FB8D55}" sibTransId="{D8A209F8-622B-48C3-BFBD-54FFA3310904}"/>
    <dgm:cxn modelId="{282F4B79-B723-4F11-8724-0DE8306C613D}" type="presOf" srcId="{331E00C6-BE91-4732-8FE2-D1C717FB8D55}" destId="{EF9451F9-8F87-459D-A754-5B84EE437CB5}" srcOrd="1" destOrd="0" presId="urn:microsoft.com/office/officeart/2005/8/layout/hierarchy2"/>
    <dgm:cxn modelId="{1368F47A-EE2B-4DF9-87E5-B431D57D4A1E}" srcId="{06AA50FB-7DCD-44F2-B0DF-7761CD47A4CE}" destId="{4FA79A19-550C-4D30-84CC-7E5AF3C7248B}" srcOrd="1" destOrd="0" parTransId="{FB8B6AB3-3002-4FE7-B87F-0B752B181B15}" sibTransId="{3A07BB01-E56A-43CC-833B-98BF3BB6008B}"/>
    <dgm:cxn modelId="{3425F95A-741D-4AA0-B3EF-5B83BE5F4316}" type="presOf" srcId="{568A9821-C761-41FF-8045-04246E732237}" destId="{940514C3-3721-486F-BEF0-17D67CBAD5B4}" srcOrd="0" destOrd="0" presId="urn:microsoft.com/office/officeart/2005/8/layout/hierarchy2"/>
    <dgm:cxn modelId="{5A8F0F7E-2580-46BF-B735-175802C899A0}" type="presOf" srcId="{3DE15D86-2EBD-435E-B78F-8E57DB1D2BCC}" destId="{9E50EB72-911E-4692-89C1-6A3D4C7526D4}" srcOrd="0" destOrd="0" presId="urn:microsoft.com/office/officeart/2005/8/layout/hierarchy2"/>
    <dgm:cxn modelId="{4F39CC80-403D-426C-8DFD-F7E9212ED6E2}" type="presOf" srcId="{09AF85CB-3B59-409C-B95C-E084290DAE66}" destId="{8649C16E-4CE7-4760-8EDC-0648F4DD04A4}" srcOrd="1" destOrd="0" presId="urn:microsoft.com/office/officeart/2005/8/layout/hierarchy2"/>
    <dgm:cxn modelId="{EA644C86-C0F2-4211-8B65-6122A5D1A345}" type="presOf" srcId="{569E0D62-907B-492E-AE59-9BA3137FC9D0}" destId="{736B425B-2FB4-4D27-ABD1-6E12ECA6B9A0}" srcOrd="1" destOrd="0" presId="urn:microsoft.com/office/officeart/2005/8/layout/hierarchy2"/>
    <dgm:cxn modelId="{FAA0BE8C-7E7C-48BD-A301-9DA7FB952958}" type="presOf" srcId="{777CE514-1B33-46F7-9EDA-D147ECE74529}" destId="{B5367FBD-3A43-4D85-A938-D720DAA2A1D6}" srcOrd="0" destOrd="0" presId="urn:microsoft.com/office/officeart/2005/8/layout/hierarchy2"/>
    <dgm:cxn modelId="{E076F68E-DB43-41DE-A4C6-0E45B34D564A}" type="presOf" srcId="{61BBA058-D73C-4FA1-935F-A40D2E1C6B4B}" destId="{6C65F189-ED6B-4D5F-BA20-45C5407EE38D}" srcOrd="0" destOrd="0" presId="urn:microsoft.com/office/officeart/2005/8/layout/hierarchy2"/>
    <dgm:cxn modelId="{50E68490-1E58-4C35-8C2B-C8B33ADA3359}" srcId="{3BF0D980-11CC-40CB-9748-CB8FB5D6DB54}" destId="{61BBA058-D73C-4FA1-935F-A40D2E1C6B4B}" srcOrd="0" destOrd="0" parTransId="{3DE15D86-2EBD-435E-B78F-8E57DB1D2BCC}" sibTransId="{FF444E35-7CD8-47B0-84C9-7717C9196CBE}"/>
    <dgm:cxn modelId="{B192C891-4A28-4D89-B026-7A9FEF04D651}" type="presOf" srcId="{3BF0D980-11CC-40CB-9748-CB8FB5D6DB54}" destId="{F7A5B54C-CAE9-40AC-AFC2-D7AE0C7E0057}" srcOrd="0" destOrd="0" presId="urn:microsoft.com/office/officeart/2005/8/layout/hierarchy2"/>
    <dgm:cxn modelId="{B6643394-0D05-4960-8F74-C3299E63BCB6}" srcId="{CA8EB179-0ED7-4FFE-8AE0-7D40C58CD52B}" destId="{86D7058C-9969-4393-9FB8-5C5774933DC1}" srcOrd="1" destOrd="0" parTransId="{97ED6BDD-62FA-409F-BAFE-5837FFE396D1}" sibTransId="{23C4F957-ED60-4A3E-A7BE-BC77856142A3}"/>
    <dgm:cxn modelId="{F823AC99-873D-4E29-9264-7EEF70DD46E4}" type="presOf" srcId="{97ED6BDD-62FA-409F-BAFE-5837FFE396D1}" destId="{DE8E23BF-A911-4AD9-9549-19CDCD32BFDC}" srcOrd="1" destOrd="0" presId="urn:microsoft.com/office/officeart/2005/8/layout/hierarchy2"/>
    <dgm:cxn modelId="{DF9EDF99-EFAB-45B3-8653-937BEF252634}" type="presOf" srcId="{331E00C6-BE91-4732-8FE2-D1C717FB8D55}" destId="{B4B5C74E-FE99-4153-BC0D-0E644FACE25F}" srcOrd="0" destOrd="0" presId="urn:microsoft.com/office/officeart/2005/8/layout/hierarchy2"/>
    <dgm:cxn modelId="{31B2FCA3-C5F8-440D-B2D5-2E59805DEC14}" type="presOf" srcId="{97ED6BDD-62FA-409F-BAFE-5837FFE396D1}" destId="{461BD268-FAD0-4FDF-B358-BCEC3F820E3F}" srcOrd="0" destOrd="0" presId="urn:microsoft.com/office/officeart/2005/8/layout/hierarchy2"/>
    <dgm:cxn modelId="{1AAD08B2-F5EC-4575-81FC-82C045187DF5}" type="presOf" srcId="{DEF3B15F-094A-40AE-84FA-765279AF1ACB}" destId="{01649B11-7A84-406D-A9BB-1CB292B1737B}" srcOrd="0" destOrd="0" presId="urn:microsoft.com/office/officeart/2005/8/layout/hierarchy2"/>
    <dgm:cxn modelId="{792F6BBB-E702-4995-8402-EA88D92168A7}" srcId="{3BF0D980-11CC-40CB-9748-CB8FB5D6DB54}" destId="{777CE514-1B33-46F7-9EDA-D147ECE74529}" srcOrd="1" destOrd="0" parTransId="{DEF3B15F-094A-40AE-84FA-765279AF1ACB}" sibTransId="{15FB1C8F-99BD-4C41-BF55-A7043617425E}"/>
    <dgm:cxn modelId="{9D42D4C1-4330-41CD-BDC4-0B4F949C29F2}" srcId="{625263E7-AAC8-4447-8805-28FE16590BC5}" destId="{F3F3588A-DB1F-4BA8-818D-CD8741CCC2FF}" srcOrd="0" destOrd="0" parTransId="{1F626472-2C2E-4755-BAA8-9FE05910A85C}" sibTransId="{80789FF4-AE90-4AEF-B954-5A6B4649A826}"/>
    <dgm:cxn modelId="{C023B3C2-5520-4AE4-B568-21F3A67E0E61}" type="presOf" srcId="{4FA79A19-550C-4D30-84CC-7E5AF3C7248B}" destId="{8C1B6BC6-191D-4DEE-A481-425C98B289A0}" srcOrd="0" destOrd="0" presId="urn:microsoft.com/office/officeart/2005/8/layout/hierarchy2"/>
    <dgm:cxn modelId="{8FF2B9C9-F5DD-43A1-BE64-88E33280C2B1}" srcId="{4FA79A19-550C-4D30-84CC-7E5AF3C7248B}" destId="{3BF0D980-11CC-40CB-9748-CB8FB5D6DB54}" srcOrd="2" destOrd="0" parTransId="{09AF85CB-3B59-409C-B95C-E084290DAE66}" sibTransId="{4F94BFCF-5F01-4DF2-AE08-16457AC6634F}"/>
    <dgm:cxn modelId="{4236FFCF-E663-45F4-8C57-BDA4176EFB3E}" type="presOf" srcId="{FB8B6AB3-3002-4FE7-B87F-0B752B181B15}" destId="{3509DA0D-207E-4921-B18C-210FA8C11A2C}" srcOrd="1" destOrd="0" presId="urn:microsoft.com/office/officeart/2005/8/layout/hierarchy2"/>
    <dgm:cxn modelId="{358036D1-32A8-44D2-BCD9-0462CBD40AC8}" type="presOf" srcId="{625263E7-AAC8-4447-8805-28FE16590BC5}" destId="{1EE148D6-99DD-4733-9FCF-15EE16C29490}" srcOrd="0" destOrd="0" presId="urn:microsoft.com/office/officeart/2005/8/layout/hierarchy2"/>
    <dgm:cxn modelId="{AC0E8FDA-1ADD-4257-A571-C7ACDAA7982E}" type="presOf" srcId="{09AF85CB-3B59-409C-B95C-E084290DAE66}" destId="{15A0B460-851E-40F9-9CE9-E99FAD890174}" srcOrd="0" destOrd="0" presId="urn:microsoft.com/office/officeart/2005/8/layout/hierarchy2"/>
    <dgm:cxn modelId="{096A0FE1-50C5-4522-82F4-5E720295CAEA}" srcId="{CA8EB179-0ED7-4FFE-8AE0-7D40C58CD52B}" destId="{568A9821-C761-41FF-8045-04246E732237}" srcOrd="0" destOrd="0" parTransId="{677A5206-16CD-43FB-98E4-065EF555FFDF}" sibTransId="{6D0DA345-B5E1-47C6-9F95-02B8341E06C4}"/>
    <dgm:cxn modelId="{DA5A7DE2-E08D-4025-A4ED-B90888F7E917}" type="presOf" srcId="{FB8B6AB3-3002-4FE7-B87F-0B752B181B15}" destId="{EA3562BE-FFB3-41EB-A3F5-B9534478D820}" srcOrd="0" destOrd="0" presId="urn:microsoft.com/office/officeart/2005/8/layout/hierarchy2"/>
    <dgm:cxn modelId="{684A25E5-9318-4683-BF02-42D40EDA446D}" srcId="{06AA50FB-7DCD-44F2-B0DF-7761CD47A4CE}" destId="{625263E7-AAC8-4447-8805-28FE16590BC5}" srcOrd="0" destOrd="0" parTransId="{6ABC95D2-3BD2-4CF3-84B0-12EFB81EBB99}" sibTransId="{25975CF4-7678-4A27-9E90-DD7628A3F788}"/>
    <dgm:cxn modelId="{2EEF58EB-318F-4E7D-A2E1-E6C57654DE8C}" type="presOf" srcId="{677A5206-16CD-43FB-98E4-065EF555FFDF}" destId="{9A2C738F-EE4F-4850-828E-06DE2122FD73}" srcOrd="0" destOrd="0" presId="urn:microsoft.com/office/officeart/2005/8/layout/hierarchy2"/>
    <dgm:cxn modelId="{257510EF-BB60-4ADD-B14D-86AFBBE2C13A}" srcId="{212EC247-20B8-494D-8BB1-ED3F9272491F}" destId="{06AA50FB-7DCD-44F2-B0DF-7761CD47A4CE}" srcOrd="0" destOrd="0" parTransId="{0BEF09D3-F6E1-4D1B-A73F-127E11AF34E7}" sibTransId="{BA53F966-939B-4910-A7D8-2F2D285058A2}"/>
    <dgm:cxn modelId="{0A2A89EF-B0BF-489C-ADA0-E9480A1D54A8}" type="presOf" srcId="{6ABC95D2-3BD2-4CF3-84B0-12EFB81EBB99}" destId="{2A1777B9-0A58-431A-AD4C-2DC7D8BAC702}" srcOrd="0" destOrd="0" presId="urn:microsoft.com/office/officeart/2005/8/layout/hierarchy2"/>
    <dgm:cxn modelId="{6D247DF1-5AFC-49D4-8FDB-34EEC0138173}" type="presOf" srcId="{569E0D62-907B-492E-AE59-9BA3137FC9D0}" destId="{0D1095ED-9C27-439E-93CF-5A186CF1D7C2}" srcOrd="0" destOrd="0" presId="urn:microsoft.com/office/officeart/2005/8/layout/hierarchy2"/>
    <dgm:cxn modelId="{25066860-66FB-41E3-BF77-5E734E9FC376}" type="presParOf" srcId="{F0326078-C4B1-4F40-BA81-51BB8FE4DF0A}" destId="{7DBF6BC0-9033-4995-A4C2-6415487869E4}" srcOrd="0" destOrd="0" presId="urn:microsoft.com/office/officeart/2005/8/layout/hierarchy2"/>
    <dgm:cxn modelId="{8E385751-6D7E-42F4-908E-FD4E2F747596}" type="presParOf" srcId="{7DBF6BC0-9033-4995-A4C2-6415487869E4}" destId="{063C2725-0A70-4C6F-A1F6-0C7532BE7FCE}" srcOrd="0" destOrd="0" presId="urn:microsoft.com/office/officeart/2005/8/layout/hierarchy2"/>
    <dgm:cxn modelId="{D4B1C9EA-587F-41AE-8236-39B0B2921805}" type="presParOf" srcId="{7DBF6BC0-9033-4995-A4C2-6415487869E4}" destId="{5C057E1A-4ECD-4365-9A0B-9C7164097C63}" srcOrd="1" destOrd="0" presId="urn:microsoft.com/office/officeart/2005/8/layout/hierarchy2"/>
    <dgm:cxn modelId="{4B1CAF13-E6E5-4E0D-9338-7430AF8C56C8}" type="presParOf" srcId="{5C057E1A-4ECD-4365-9A0B-9C7164097C63}" destId="{2A1777B9-0A58-431A-AD4C-2DC7D8BAC702}" srcOrd="0" destOrd="0" presId="urn:microsoft.com/office/officeart/2005/8/layout/hierarchy2"/>
    <dgm:cxn modelId="{B8284AC6-ECD1-44F3-9B8E-948AD08378C9}" type="presParOf" srcId="{2A1777B9-0A58-431A-AD4C-2DC7D8BAC702}" destId="{2A888A08-95D4-427A-8AB5-1461FA4705C0}" srcOrd="0" destOrd="0" presId="urn:microsoft.com/office/officeart/2005/8/layout/hierarchy2"/>
    <dgm:cxn modelId="{A62677F7-9D44-4B08-9CBA-05721B0D11DD}" type="presParOf" srcId="{5C057E1A-4ECD-4365-9A0B-9C7164097C63}" destId="{477D02AA-C323-48E6-A591-03803D45C76A}" srcOrd="1" destOrd="0" presId="urn:microsoft.com/office/officeart/2005/8/layout/hierarchy2"/>
    <dgm:cxn modelId="{90CE8422-809D-48DF-8300-C92AA4173776}" type="presParOf" srcId="{477D02AA-C323-48E6-A591-03803D45C76A}" destId="{1EE148D6-99DD-4733-9FCF-15EE16C29490}" srcOrd="0" destOrd="0" presId="urn:microsoft.com/office/officeart/2005/8/layout/hierarchy2"/>
    <dgm:cxn modelId="{D9BE8CB0-0110-4BEA-A9F9-288D2C77DA40}" type="presParOf" srcId="{477D02AA-C323-48E6-A591-03803D45C76A}" destId="{8C4471C5-1414-4BC5-9F85-98D902162283}" srcOrd="1" destOrd="0" presId="urn:microsoft.com/office/officeart/2005/8/layout/hierarchy2"/>
    <dgm:cxn modelId="{E7FE9D91-D5F0-4343-BF21-535569250FE6}" type="presParOf" srcId="{8C4471C5-1414-4BC5-9F85-98D902162283}" destId="{470F940A-B79C-4A16-813B-5735E93F070A}" srcOrd="0" destOrd="0" presId="urn:microsoft.com/office/officeart/2005/8/layout/hierarchy2"/>
    <dgm:cxn modelId="{0D489FE5-3BC0-4AF3-87D4-269BA2280C74}" type="presParOf" srcId="{470F940A-B79C-4A16-813B-5735E93F070A}" destId="{65B8879B-C846-442B-B62D-A6CB2A03C932}" srcOrd="0" destOrd="0" presId="urn:microsoft.com/office/officeart/2005/8/layout/hierarchy2"/>
    <dgm:cxn modelId="{654B3233-DEA3-45B3-8514-BAA674289FB7}" type="presParOf" srcId="{8C4471C5-1414-4BC5-9F85-98D902162283}" destId="{7F510EB2-A705-4DAE-B1B1-CC67EB2043F8}" srcOrd="1" destOrd="0" presId="urn:microsoft.com/office/officeart/2005/8/layout/hierarchy2"/>
    <dgm:cxn modelId="{CE5060B5-57AC-4229-9759-8D962E6BC736}" type="presParOf" srcId="{7F510EB2-A705-4DAE-B1B1-CC67EB2043F8}" destId="{29091485-B5CA-4D1A-A1B9-E3F242341337}" srcOrd="0" destOrd="0" presId="urn:microsoft.com/office/officeart/2005/8/layout/hierarchy2"/>
    <dgm:cxn modelId="{7B741DCF-6BB9-485E-B9C0-76970185AD87}" type="presParOf" srcId="{7F510EB2-A705-4DAE-B1B1-CC67EB2043F8}" destId="{9D4317F2-1CB1-469D-A454-2440E9871158}" srcOrd="1" destOrd="0" presId="urn:microsoft.com/office/officeart/2005/8/layout/hierarchy2"/>
    <dgm:cxn modelId="{46BEDAF2-1196-43D3-9272-3DB5AC4A7EB9}" type="presParOf" srcId="{8C4471C5-1414-4BC5-9F85-98D902162283}" destId="{F7E1679E-59EA-4D4F-BCB4-7C3D66F1AE0B}" srcOrd="2" destOrd="0" presId="urn:microsoft.com/office/officeart/2005/8/layout/hierarchy2"/>
    <dgm:cxn modelId="{4F29E551-A33C-4E0E-A14C-0769CB94BDE9}" type="presParOf" srcId="{F7E1679E-59EA-4D4F-BCB4-7C3D66F1AE0B}" destId="{36BB9DE0-8950-44F2-8C25-72023F517F5F}" srcOrd="0" destOrd="0" presId="urn:microsoft.com/office/officeart/2005/8/layout/hierarchy2"/>
    <dgm:cxn modelId="{9E94BA54-9C65-4405-9D92-9DFB073CCD01}" type="presParOf" srcId="{8C4471C5-1414-4BC5-9F85-98D902162283}" destId="{3BCFC68C-FFC9-4C3B-BC9B-989B56A79937}" srcOrd="3" destOrd="0" presId="urn:microsoft.com/office/officeart/2005/8/layout/hierarchy2"/>
    <dgm:cxn modelId="{CBB5D3A2-7144-480D-951F-8335E246E1CB}" type="presParOf" srcId="{3BCFC68C-FFC9-4C3B-BC9B-989B56A79937}" destId="{417142A1-3503-43CA-A053-A8C013618C25}" srcOrd="0" destOrd="0" presId="urn:microsoft.com/office/officeart/2005/8/layout/hierarchy2"/>
    <dgm:cxn modelId="{0D9E8EE9-84A9-45FF-88CB-790C461403B8}" type="presParOf" srcId="{3BCFC68C-FFC9-4C3B-BC9B-989B56A79937}" destId="{13C23C69-1E57-4837-B455-50E65FDF70BA}" srcOrd="1" destOrd="0" presId="urn:microsoft.com/office/officeart/2005/8/layout/hierarchy2"/>
    <dgm:cxn modelId="{D5DC0DCC-11E7-40CB-A2B6-44C8EECCCF7C}" type="presParOf" srcId="{5C057E1A-4ECD-4365-9A0B-9C7164097C63}" destId="{EA3562BE-FFB3-41EB-A3F5-B9534478D820}" srcOrd="2" destOrd="0" presId="urn:microsoft.com/office/officeart/2005/8/layout/hierarchy2"/>
    <dgm:cxn modelId="{DF46636B-F4DF-46C1-B4DB-10BB8C89A40C}" type="presParOf" srcId="{EA3562BE-FFB3-41EB-A3F5-B9534478D820}" destId="{3509DA0D-207E-4921-B18C-210FA8C11A2C}" srcOrd="0" destOrd="0" presId="urn:microsoft.com/office/officeart/2005/8/layout/hierarchy2"/>
    <dgm:cxn modelId="{4B3FBEDA-739F-411E-8219-BCB89DBA1D19}" type="presParOf" srcId="{5C057E1A-4ECD-4365-9A0B-9C7164097C63}" destId="{C368B52A-8DD2-442D-AE46-19554A6A8E18}" srcOrd="3" destOrd="0" presId="urn:microsoft.com/office/officeart/2005/8/layout/hierarchy2"/>
    <dgm:cxn modelId="{E9BF2C64-B4C8-4A2B-8441-8975746C26CC}" type="presParOf" srcId="{C368B52A-8DD2-442D-AE46-19554A6A8E18}" destId="{8C1B6BC6-191D-4DEE-A481-425C98B289A0}" srcOrd="0" destOrd="0" presId="urn:microsoft.com/office/officeart/2005/8/layout/hierarchy2"/>
    <dgm:cxn modelId="{E44B8CD6-7BAE-4B60-A38B-7F407485AAAC}" type="presParOf" srcId="{C368B52A-8DD2-442D-AE46-19554A6A8E18}" destId="{AC257E4B-ABFF-429D-8E24-28C0A6193D15}" srcOrd="1" destOrd="0" presId="urn:microsoft.com/office/officeart/2005/8/layout/hierarchy2"/>
    <dgm:cxn modelId="{A1A5C86C-8EA1-4596-A80B-7F98B723A517}" type="presParOf" srcId="{AC257E4B-ABFF-429D-8E24-28C0A6193D15}" destId="{11BAC96F-CB32-448C-A5A1-BDE34BB59F1D}" srcOrd="0" destOrd="0" presId="urn:microsoft.com/office/officeart/2005/8/layout/hierarchy2"/>
    <dgm:cxn modelId="{7414981E-A016-4C3D-A34A-6CB19105D13F}" type="presParOf" srcId="{11BAC96F-CB32-448C-A5A1-BDE34BB59F1D}" destId="{80A275D6-370D-4701-9924-97E2B019FA68}" srcOrd="0" destOrd="0" presId="urn:microsoft.com/office/officeart/2005/8/layout/hierarchy2"/>
    <dgm:cxn modelId="{F4F9E55D-7345-4BBF-B175-EF22F3AB2B6C}" type="presParOf" srcId="{AC257E4B-ABFF-429D-8E24-28C0A6193D15}" destId="{EFEC8B63-C8AC-4A0D-BA80-73DB8AD45797}" srcOrd="1" destOrd="0" presId="urn:microsoft.com/office/officeart/2005/8/layout/hierarchy2"/>
    <dgm:cxn modelId="{DD540050-7C92-4B6F-8485-9A8DF928ED32}" type="presParOf" srcId="{EFEC8B63-C8AC-4A0D-BA80-73DB8AD45797}" destId="{2D080D4A-5E66-46C6-97FA-ED6EE88E14E6}" srcOrd="0" destOrd="0" presId="urn:microsoft.com/office/officeart/2005/8/layout/hierarchy2"/>
    <dgm:cxn modelId="{B6F319AA-2C2F-4003-BB77-AA0FDA5EF8E7}" type="presParOf" srcId="{EFEC8B63-C8AC-4A0D-BA80-73DB8AD45797}" destId="{A382BB82-5807-4283-9014-B7868B39B063}" srcOrd="1" destOrd="0" presId="urn:microsoft.com/office/officeart/2005/8/layout/hierarchy2"/>
    <dgm:cxn modelId="{380935C5-7F1A-4B3A-A164-9257BC2BDF67}" type="presParOf" srcId="{A382BB82-5807-4283-9014-B7868B39B063}" destId="{9A2C738F-EE4F-4850-828E-06DE2122FD73}" srcOrd="0" destOrd="0" presId="urn:microsoft.com/office/officeart/2005/8/layout/hierarchy2"/>
    <dgm:cxn modelId="{D7577B19-F49A-4ECF-8EE6-12D201E2F3D1}" type="presParOf" srcId="{9A2C738F-EE4F-4850-828E-06DE2122FD73}" destId="{B8244CBE-7ED9-4E7E-906D-02307D170690}" srcOrd="0" destOrd="0" presId="urn:microsoft.com/office/officeart/2005/8/layout/hierarchy2"/>
    <dgm:cxn modelId="{42A3B99E-BBAB-4280-9AB3-2812D76F2AA9}" type="presParOf" srcId="{A382BB82-5807-4283-9014-B7868B39B063}" destId="{9D980832-96D3-473C-9C86-B598050C639C}" srcOrd="1" destOrd="0" presId="urn:microsoft.com/office/officeart/2005/8/layout/hierarchy2"/>
    <dgm:cxn modelId="{9EA07D3F-4F7C-42E1-9635-74B8252F3B03}" type="presParOf" srcId="{9D980832-96D3-473C-9C86-B598050C639C}" destId="{940514C3-3721-486F-BEF0-17D67CBAD5B4}" srcOrd="0" destOrd="0" presId="urn:microsoft.com/office/officeart/2005/8/layout/hierarchy2"/>
    <dgm:cxn modelId="{5CE65F9E-978E-400A-935E-9F5355C817A4}" type="presParOf" srcId="{9D980832-96D3-473C-9C86-B598050C639C}" destId="{4F4B7D75-9C8D-40F9-B293-3F0FEC66053C}" srcOrd="1" destOrd="0" presId="urn:microsoft.com/office/officeart/2005/8/layout/hierarchy2"/>
    <dgm:cxn modelId="{DC124B2E-62EC-41C6-989D-AD957B7778C8}" type="presParOf" srcId="{A382BB82-5807-4283-9014-B7868B39B063}" destId="{461BD268-FAD0-4FDF-B358-BCEC3F820E3F}" srcOrd="2" destOrd="0" presId="urn:microsoft.com/office/officeart/2005/8/layout/hierarchy2"/>
    <dgm:cxn modelId="{BAAB2AE8-727E-4DD8-AF56-2FDA45AEB9D8}" type="presParOf" srcId="{461BD268-FAD0-4FDF-B358-BCEC3F820E3F}" destId="{DE8E23BF-A911-4AD9-9549-19CDCD32BFDC}" srcOrd="0" destOrd="0" presId="urn:microsoft.com/office/officeart/2005/8/layout/hierarchy2"/>
    <dgm:cxn modelId="{3679FA4A-6C28-4E97-855E-009D859840AD}" type="presParOf" srcId="{A382BB82-5807-4283-9014-B7868B39B063}" destId="{0472D515-9804-4932-B682-B5FB8B28C1EB}" srcOrd="3" destOrd="0" presId="urn:microsoft.com/office/officeart/2005/8/layout/hierarchy2"/>
    <dgm:cxn modelId="{B7DD1358-A886-44B4-B901-B56047CE1F23}" type="presParOf" srcId="{0472D515-9804-4932-B682-B5FB8B28C1EB}" destId="{C036DAF1-61D7-41CE-84BB-BF14746523BF}" srcOrd="0" destOrd="0" presId="urn:microsoft.com/office/officeart/2005/8/layout/hierarchy2"/>
    <dgm:cxn modelId="{9C1F9169-D7A6-413C-94DB-87F1AD421786}" type="presParOf" srcId="{0472D515-9804-4932-B682-B5FB8B28C1EB}" destId="{D0A98DF6-50B0-4D04-B258-C9B2F09D0116}" srcOrd="1" destOrd="0" presId="urn:microsoft.com/office/officeart/2005/8/layout/hierarchy2"/>
    <dgm:cxn modelId="{358B90E4-F1C0-4B3C-9F66-0B38751EAD34}" type="presParOf" srcId="{AC257E4B-ABFF-429D-8E24-28C0A6193D15}" destId="{0D1095ED-9C27-439E-93CF-5A186CF1D7C2}" srcOrd="2" destOrd="0" presId="urn:microsoft.com/office/officeart/2005/8/layout/hierarchy2"/>
    <dgm:cxn modelId="{3BBE88AA-709A-4FA0-97F3-5D6475AE45C8}" type="presParOf" srcId="{0D1095ED-9C27-439E-93CF-5A186CF1D7C2}" destId="{736B425B-2FB4-4D27-ABD1-6E12ECA6B9A0}" srcOrd="0" destOrd="0" presId="urn:microsoft.com/office/officeart/2005/8/layout/hierarchy2"/>
    <dgm:cxn modelId="{E6B6EE8C-B44D-4C8F-9F95-A48C374E13F1}" type="presParOf" srcId="{AC257E4B-ABFF-429D-8E24-28C0A6193D15}" destId="{2D390E98-66E3-497F-BA6F-DD0CBFBFE71C}" srcOrd="3" destOrd="0" presId="urn:microsoft.com/office/officeart/2005/8/layout/hierarchy2"/>
    <dgm:cxn modelId="{D9CC84D1-4DA1-4FE6-BFD6-22681DD4BA17}" type="presParOf" srcId="{2D390E98-66E3-497F-BA6F-DD0CBFBFE71C}" destId="{05AE3307-89B2-49D1-A9B3-412169B35C6F}" srcOrd="0" destOrd="0" presId="urn:microsoft.com/office/officeart/2005/8/layout/hierarchy2"/>
    <dgm:cxn modelId="{6A3BB224-6C60-4914-8CAA-BE1080C9B3C2}" type="presParOf" srcId="{2D390E98-66E3-497F-BA6F-DD0CBFBFE71C}" destId="{E55A0CFB-02D1-4448-9540-0DA673336559}" srcOrd="1" destOrd="0" presId="urn:microsoft.com/office/officeart/2005/8/layout/hierarchy2"/>
    <dgm:cxn modelId="{D628CAA5-A54B-4E63-9926-83EA13918F83}" type="presParOf" srcId="{E55A0CFB-02D1-4448-9540-0DA673336559}" destId="{B4B5C74E-FE99-4153-BC0D-0E644FACE25F}" srcOrd="0" destOrd="0" presId="urn:microsoft.com/office/officeart/2005/8/layout/hierarchy2"/>
    <dgm:cxn modelId="{95EF0258-3AAE-42A5-9FD2-6E6C2DB2780D}" type="presParOf" srcId="{B4B5C74E-FE99-4153-BC0D-0E644FACE25F}" destId="{EF9451F9-8F87-459D-A754-5B84EE437CB5}" srcOrd="0" destOrd="0" presId="urn:microsoft.com/office/officeart/2005/8/layout/hierarchy2"/>
    <dgm:cxn modelId="{14C66AE2-A6E8-4F09-A182-E191D63397B4}" type="presParOf" srcId="{E55A0CFB-02D1-4448-9540-0DA673336559}" destId="{489BD27E-2A81-452F-9C7F-5AFE97516E90}" srcOrd="1" destOrd="0" presId="urn:microsoft.com/office/officeart/2005/8/layout/hierarchy2"/>
    <dgm:cxn modelId="{BD6461D9-E578-41B3-B87C-B92186618ABE}" type="presParOf" srcId="{489BD27E-2A81-452F-9C7F-5AFE97516E90}" destId="{EBB611F3-4468-45DA-9048-41EEDD28E7F0}" srcOrd="0" destOrd="0" presId="urn:microsoft.com/office/officeart/2005/8/layout/hierarchy2"/>
    <dgm:cxn modelId="{A4DDB61D-3BE3-4640-9816-298305B2426D}" type="presParOf" srcId="{489BD27E-2A81-452F-9C7F-5AFE97516E90}" destId="{28B0EEDD-A71B-4B86-B1F1-57926CA9874A}" srcOrd="1" destOrd="0" presId="urn:microsoft.com/office/officeart/2005/8/layout/hierarchy2"/>
    <dgm:cxn modelId="{724E3A1B-017A-4C01-A317-69C4EEE82EBD}" type="presParOf" srcId="{AC257E4B-ABFF-429D-8E24-28C0A6193D15}" destId="{15A0B460-851E-40F9-9CE9-E99FAD890174}" srcOrd="4" destOrd="0" presId="urn:microsoft.com/office/officeart/2005/8/layout/hierarchy2"/>
    <dgm:cxn modelId="{026E4A9F-6E87-4F6B-BE4C-DFE0B5B29F80}" type="presParOf" srcId="{15A0B460-851E-40F9-9CE9-E99FAD890174}" destId="{8649C16E-4CE7-4760-8EDC-0648F4DD04A4}" srcOrd="0" destOrd="0" presId="urn:microsoft.com/office/officeart/2005/8/layout/hierarchy2"/>
    <dgm:cxn modelId="{98DDAFCD-8B28-4893-90D4-81168A18A88B}" type="presParOf" srcId="{AC257E4B-ABFF-429D-8E24-28C0A6193D15}" destId="{95A989F6-AB84-4D38-8336-CEE05D538B67}" srcOrd="5" destOrd="0" presId="urn:microsoft.com/office/officeart/2005/8/layout/hierarchy2"/>
    <dgm:cxn modelId="{C5366F25-F311-4E07-8EA9-E3C419A23B78}" type="presParOf" srcId="{95A989F6-AB84-4D38-8336-CEE05D538B67}" destId="{F7A5B54C-CAE9-40AC-AFC2-D7AE0C7E0057}" srcOrd="0" destOrd="0" presId="urn:microsoft.com/office/officeart/2005/8/layout/hierarchy2"/>
    <dgm:cxn modelId="{68648DC0-E380-4020-BFBA-C59538C9EAD1}" type="presParOf" srcId="{95A989F6-AB84-4D38-8336-CEE05D538B67}" destId="{B13255E9-DB68-4D8A-9A3B-8326B25CBCF0}" srcOrd="1" destOrd="0" presId="urn:microsoft.com/office/officeart/2005/8/layout/hierarchy2"/>
    <dgm:cxn modelId="{1039EAF9-B4A4-4BFF-A6CD-EC2492C2923B}" type="presParOf" srcId="{B13255E9-DB68-4D8A-9A3B-8326B25CBCF0}" destId="{9E50EB72-911E-4692-89C1-6A3D4C7526D4}" srcOrd="0" destOrd="0" presId="urn:microsoft.com/office/officeart/2005/8/layout/hierarchy2"/>
    <dgm:cxn modelId="{D3715442-0835-4FD8-914C-FB8B03F7EAE3}" type="presParOf" srcId="{9E50EB72-911E-4692-89C1-6A3D4C7526D4}" destId="{8951C1A6-C6CA-4EFC-ABFD-15376AC1B754}" srcOrd="0" destOrd="0" presId="urn:microsoft.com/office/officeart/2005/8/layout/hierarchy2"/>
    <dgm:cxn modelId="{51A1692B-EBE3-4953-97E5-3D648A3360C4}" type="presParOf" srcId="{B13255E9-DB68-4D8A-9A3B-8326B25CBCF0}" destId="{A6E19915-83F7-412B-842E-A3B7C0AAF868}" srcOrd="1" destOrd="0" presId="urn:microsoft.com/office/officeart/2005/8/layout/hierarchy2"/>
    <dgm:cxn modelId="{E3A05FE6-DB3D-423D-A889-C8FE446E34AD}" type="presParOf" srcId="{A6E19915-83F7-412B-842E-A3B7C0AAF868}" destId="{6C65F189-ED6B-4D5F-BA20-45C5407EE38D}" srcOrd="0" destOrd="0" presId="urn:microsoft.com/office/officeart/2005/8/layout/hierarchy2"/>
    <dgm:cxn modelId="{613F4FE3-DED9-4F9E-8866-948ED9CF117D}" type="presParOf" srcId="{A6E19915-83F7-412B-842E-A3B7C0AAF868}" destId="{21BAA748-13A6-4B14-8467-FA7455FCAE14}" srcOrd="1" destOrd="0" presId="urn:microsoft.com/office/officeart/2005/8/layout/hierarchy2"/>
    <dgm:cxn modelId="{141044AD-C4F7-4303-B6D0-13E5DE735AF5}" type="presParOf" srcId="{B13255E9-DB68-4D8A-9A3B-8326B25CBCF0}" destId="{01649B11-7A84-406D-A9BB-1CB292B1737B}" srcOrd="2" destOrd="0" presId="urn:microsoft.com/office/officeart/2005/8/layout/hierarchy2"/>
    <dgm:cxn modelId="{F43B8A11-DE02-4234-B351-1768B64B57BC}" type="presParOf" srcId="{01649B11-7A84-406D-A9BB-1CB292B1737B}" destId="{8D6F32C3-F3F7-4B86-85A2-E75EA3817C4E}" srcOrd="0" destOrd="0" presId="urn:microsoft.com/office/officeart/2005/8/layout/hierarchy2"/>
    <dgm:cxn modelId="{7DF72405-A4CE-4DBD-AE54-BFD3C539B466}" type="presParOf" srcId="{B13255E9-DB68-4D8A-9A3B-8326B25CBCF0}" destId="{2F80A473-4528-4367-AA6C-2F0FE14EF0C4}" srcOrd="3" destOrd="0" presId="urn:microsoft.com/office/officeart/2005/8/layout/hierarchy2"/>
    <dgm:cxn modelId="{8BF3ABDF-299C-401C-92B4-E423C2ABC11C}" type="presParOf" srcId="{2F80A473-4528-4367-AA6C-2F0FE14EF0C4}" destId="{B5367FBD-3A43-4D85-A938-D720DAA2A1D6}" srcOrd="0" destOrd="0" presId="urn:microsoft.com/office/officeart/2005/8/layout/hierarchy2"/>
    <dgm:cxn modelId="{EC0AA15E-6A5E-40E8-A523-12C7BEF00897}" type="presParOf" srcId="{2F80A473-4528-4367-AA6C-2F0FE14EF0C4}" destId="{4FDCDFF1-1EEE-4519-B932-5964375ED67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F80BF8-20DB-4BED-BD05-AD2BA8FA572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0174F60-DD19-405C-917F-D71279BD82C0}">
      <dgm:prSet phldrT="[Text]"/>
      <dgm:spPr/>
      <dgm:t>
        <a:bodyPr/>
        <a:lstStyle/>
        <a:p>
          <a:r>
            <a:rPr lang="en-GB" dirty="0"/>
            <a:t>Feature Extraction stage (optional)</a:t>
          </a:r>
        </a:p>
      </dgm:t>
    </dgm:pt>
    <dgm:pt modelId="{A60DCBEB-ADC7-43C7-8FD0-1046F62647B0}" type="parTrans" cxnId="{DA85EB36-2CC9-46A0-95D2-2E98D754E0FB}">
      <dgm:prSet/>
      <dgm:spPr/>
      <dgm:t>
        <a:bodyPr/>
        <a:lstStyle/>
        <a:p>
          <a:endParaRPr lang="en-GB"/>
        </a:p>
      </dgm:t>
    </dgm:pt>
    <dgm:pt modelId="{0D58D249-15DB-4264-A8A3-8A4021990B9B}" type="sibTrans" cxnId="{DA85EB36-2CC9-46A0-95D2-2E98D754E0FB}">
      <dgm:prSet/>
      <dgm:spPr/>
      <dgm:t>
        <a:bodyPr/>
        <a:lstStyle/>
        <a:p>
          <a:endParaRPr lang="en-GB"/>
        </a:p>
      </dgm:t>
    </dgm:pt>
    <dgm:pt modelId="{E22D4466-169E-490D-9A20-9F99E574F060}">
      <dgm:prSet phldrT="[Text]"/>
      <dgm:spPr/>
      <dgm:t>
        <a:bodyPr/>
        <a:lstStyle/>
        <a:p>
          <a:r>
            <a:rPr lang="en-GB" dirty="0"/>
            <a:t>PPG’ acquired</a:t>
          </a:r>
        </a:p>
      </dgm:t>
    </dgm:pt>
    <dgm:pt modelId="{6C306D5D-7BC3-4929-86F0-3F29C618DE94}" type="parTrans" cxnId="{28BA72DD-19AD-4B48-88BD-B779EF966F54}">
      <dgm:prSet/>
      <dgm:spPr/>
      <dgm:t>
        <a:bodyPr/>
        <a:lstStyle/>
        <a:p>
          <a:endParaRPr lang="en-GB"/>
        </a:p>
      </dgm:t>
    </dgm:pt>
    <dgm:pt modelId="{2E58B7B8-E37F-439D-8942-26D329112BEF}" type="sibTrans" cxnId="{28BA72DD-19AD-4B48-88BD-B779EF966F54}">
      <dgm:prSet/>
      <dgm:spPr/>
      <dgm:t>
        <a:bodyPr/>
        <a:lstStyle/>
        <a:p>
          <a:endParaRPr lang="en-GB"/>
        </a:p>
      </dgm:t>
    </dgm:pt>
    <dgm:pt modelId="{13BBBDB2-4243-478D-ABDF-A6631A82949B}">
      <dgm:prSet phldrT="[Text]"/>
      <dgm:spPr/>
      <dgm:t>
        <a:bodyPr/>
        <a:lstStyle/>
        <a:p>
          <a:r>
            <a:rPr lang="en-GB" dirty="0"/>
            <a:t>PPG’’ acquired</a:t>
          </a:r>
        </a:p>
      </dgm:t>
    </dgm:pt>
    <dgm:pt modelId="{240C6331-D237-42AA-A55D-DA4CA5B67371}" type="parTrans" cxnId="{0E720645-6FC3-4221-ACD8-AE2C2B26193E}">
      <dgm:prSet/>
      <dgm:spPr/>
      <dgm:t>
        <a:bodyPr/>
        <a:lstStyle/>
        <a:p>
          <a:endParaRPr lang="en-GB"/>
        </a:p>
      </dgm:t>
    </dgm:pt>
    <dgm:pt modelId="{94A0AFF0-10DE-4521-8A7C-6A9EE8D7D174}" type="sibTrans" cxnId="{0E720645-6FC3-4221-ACD8-AE2C2B26193E}">
      <dgm:prSet/>
      <dgm:spPr/>
      <dgm:t>
        <a:bodyPr/>
        <a:lstStyle/>
        <a:p>
          <a:endParaRPr lang="en-GB"/>
        </a:p>
      </dgm:t>
    </dgm:pt>
    <dgm:pt modelId="{AF1CE7C6-AFD7-4E3D-9C83-034D648F5C18}">
      <dgm:prSet phldrT="[Text]"/>
      <dgm:spPr/>
      <dgm:t>
        <a:bodyPr/>
        <a:lstStyle/>
        <a:p>
          <a:r>
            <a:rPr lang="en-GB" dirty="0"/>
            <a:t>Encoder Blocks (x2)</a:t>
          </a:r>
        </a:p>
      </dgm:t>
    </dgm:pt>
    <dgm:pt modelId="{F56A7853-103D-4C1C-8686-88F098467064}" type="parTrans" cxnId="{788D4977-4FE9-4D57-9E31-72959A3903B6}">
      <dgm:prSet/>
      <dgm:spPr/>
      <dgm:t>
        <a:bodyPr/>
        <a:lstStyle/>
        <a:p>
          <a:endParaRPr lang="en-GB"/>
        </a:p>
      </dgm:t>
    </dgm:pt>
    <dgm:pt modelId="{A514CF0C-CD84-437F-8EF1-0A556B635B65}" type="sibTrans" cxnId="{788D4977-4FE9-4D57-9E31-72959A3903B6}">
      <dgm:prSet/>
      <dgm:spPr/>
      <dgm:t>
        <a:bodyPr/>
        <a:lstStyle/>
        <a:p>
          <a:endParaRPr lang="en-GB"/>
        </a:p>
      </dgm:t>
    </dgm:pt>
    <dgm:pt modelId="{5748864F-2F04-4943-B7AD-D36539A0D938}">
      <dgm:prSet phldrT="[Text]"/>
      <dgm:spPr/>
      <dgm:t>
        <a:bodyPr/>
        <a:lstStyle/>
        <a:p>
          <a:r>
            <a:rPr lang="en-GB" dirty="0"/>
            <a:t>LayerNormalisation</a:t>
          </a:r>
        </a:p>
      </dgm:t>
    </dgm:pt>
    <dgm:pt modelId="{69BAF233-CE1F-4029-972D-C1EEC74EC807}" type="parTrans" cxnId="{E53EA1EB-5DC5-4D89-B05C-A5442018684D}">
      <dgm:prSet/>
      <dgm:spPr/>
      <dgm:t>
        <a:bodyPr/>
        <a:lstStyle/>
        <a:p>
          <a:endParaRPr lang="en-GB"/>
        </a:p>
      </dgm:t>
    </dgm:pt>
    <dgm:pt modelId="{DBE7F758-E971-455E-9E63-C6DBA52F0A54}" type="sibTrans" cxnId="{E53EA1EB-5DC5-4D89-B05C-A5442018684D}">
      <dgm:prSet/>
      <dgm:spPr/>
      <dgm:t>
        <a:bodyPr/>
        <a:lstStyle/>
        <a:p>
          <a:endParaRPr lang="en-GB"/>
        </a:p>
      </dgm:t>
    </dgm:pt>
    <dgm:pt modelId="{EF3B7069-22D0-4A64-9119-636B2DFE4AC8}">
      <dgm:prSet phldrT="[Text]"/>
      <dgm:spPr/>
      <dgm:t>
        <a:bodyPr/>
        <a:lstStyle/>
        <a:p>
          <a:r>
            <a:rPr lang="en-GB" dirty="0"/>
            <a:t>x = MultiHeadAttention(Head Size = 256, Num Heads = 2)</a:t>
          </a:r>
        </a:p>
      </dgm:t>
    </dgm:pt>
    <dgm:pt modelId="{8181F1A4-7CE3-4627-8709-5D36826A7869}" type="parTrans" cxnId="{DBB1AC0D-DF6D-4175-A966-1FB1CB26243B}">
      <dgm:prSet/>
      <dgm:spPr/>
      <dgm:t>
        <a:bodyPr/>
        <a:lstStyle/>
        <a:p>
          <a:endParaRPr lang="en-GB"/>
        </a:p>
      </dgm:t>
    </dgm:pt>
    <dgm:pt modelId="{F43DA31A-E6C4-4451-85BA-40A5D6896B85}" type="sibTrans" cxnId="{DBB1AC0D-DF6D-4175-A966-1FB1CB26243B}">
      <dgm:prSet/>
      <dgm:spPr/>
      <dgm:t>
        <a:bodyPr/>
        <a:lstStyle/>
        <a:p>
          <a:endParaRPr lang="en-GB"/>
        </a:p>
      </dgm:t>
    </dgm:pt>
    <dgm:pt modelId="{37A795FC-931D-45F4-8F50-FA82D8647E55}">
      <dgm:prSet phldrT="[Text]"/>
      <dgm:spPr/>
      <dgm:t>
        <a:bodyPr/>
        <a:lstStyle/>
        <a:p>
          <a:r>
            <a:rPr lang="en-GB" dirty="0"/>
            <a:t>MLP Stage</a:t>
          </a:r>
        </a:p>
      </dgm:t>
    </dgm:pt>
    <dgm:pt modelId="{0987A1CF-9AE3-4C6F-80A1-C6BE5EADB912}" type="parTrans" cxnId="{69FC0703-9E42-422E-85D7-CA129203117A}">
      <dgm:prSet/>
      <dgm:spPr/>
      <dgm:t>
        <a:bodyPr/>
        <a:lstStyle/>
        <a:p>
          <a:endParaRPr lang="en-GB"/>
        </a:p>
      </dgm:t>
    </dgm:pt>
    <dgm:pt modelId="{5E92512A-B9CB-4D14-89DC-4A34A434C78E}" type="sibTrans" cxnId="{69FC0703-9E42-422E-85D7-CA129203117A}">
      <dgm:prSet/>
      <dgm:spPr/>
      <dgm:t>
        <a:bodyPr/>
        <a:lstStyle/>
        <a:p>
          <a:endParaRPr lang="en-GB"/>
        </a:p>
      </dgm:t>
    </dgm:pt>
    <dgm:pt modelId="{57B8E1D6-88FB-4789-95EC-BB56012C435F}">
      <dgm:prSet phldrT="[Text]"/>
      <dgm:spPr/>
      <dgm:t>
        <a:bodyPr/>
        <a:lstStyle/>
        <a:p>
          <a:r>
            <a:rPr lang="en-GB" dirty="0"/>
            <a:t>Dense Layer (32)</a:t>
          </a:r>
        </a:p>
      </dgm:t>
    </dgm:pt>
    <dgm:pt modelId="{E80A6615-58DD-4B18-BE34-B298A468E28E}" type="parTrans" cxnId="{3E2EF42C-A6B6-455E-94CF-E4F151DE13B9}">
      <dgm:prSet/>
      <dgm:spPr/>
      <dgm:t>
        <a:bodyPr/>
        <a:lstStyle/>
        <a:p>
          <a:endParaRPr lang="en-GB"/>
        </a:p>
      </dgm:t>
    </dgm:pt>
    <dgm:pt modelId="{0CF058AA-AF32-4F5A-BCE8-17C2DE7204E7}" type="sibTrans" cxnId="{3E2EF42C-A6B6-455E-94CF-E4F151DE13B9}">
      <dgm:prSet/>
      <dgm:spPr/>
      <dgm:t>
        <a:bodyPr/>
        <a:lstStyle/>
        <a:p>
          <a:endParaRPr lang="en-GB"/>
        </a:p>
      </dgm:t>
    </dgm:pt>
    <dgm:pt modelId="{85AD77D5-ACEC-48CA-98FA-5B8F5A6012C2}">
      <dgm:prSet phldrT="[Text]"/>
      <dgm:spPr/>
      <dgm:t>
        <a:bodyPr/>
        <a:lstStyle/>
        <a:p>
          <a:r>
            <a:rPr lang="en-GB" dirty="0"/>
            <a:t>Fully Connected Stage</a:t>
          </a:r>
        </a:p>
      </dgm:t>
    </dgm:pt>
    <dgm:pt modelId="{CC82F008-D003-4118-923D-6149DE149731}" type="parTrans" cxnId="{6FE0A100-1C37-48E7-B816-7490919BCF9B}">
      <dgm:prSet/>
      <dgm:spPr/>
      <dgm:t>
        <a:bodyPr/>
        <a:lstStyle/>
        <a:p>
          <a:endParaRPr lang="en-GB"/>
        </a:p>
      </dgm:t>
    </dgm:pt>
    <dgm:pt modelId="{ED4005A2-2478-4787-9B21-D9CDA5FC2704}" type="sibTrans" cxnId="{6FE0A100-1C37-48E7-B816-7490919BCF9B}">
      <dgm:prSet/>
      <dgm:spPr/>
      <dgm:t>
        <a:bodyPr/>
        <a:lstStyle/>
        <a:p>
          <a:endParaRPr lang="en-GB"/>
        </a:p>
      </dgm:t>
    </dgm:pt>
    <dgm:pt modelId="{B18624B1-3D2F-4545-A8A2-C5890669F9DB}">
      <dgm:prSet phldrT="[Text]"/>
      <dgm:spPr/>
      <dgm:t>
        <a:bodyPr/>
        <a:lstStyle/>
        <a:p>
          <a:r>
            <a:rPr lang="en-GB" dirty="0"/>
            <a:t>Residual = x + input data</a:t>
          </a:r>
        </a:p>
      </dgm:t>
    </dgm:pt>
    <dgm:pt modelId="{3A311B78-7B9A-400B-8A08-940FEE522AF9}" type="parTrans" cxnId="{95B2A563-BF80-4E8D-A993-F2B05E963421}">
      <dgm:prSet/>
      <dgm:spPr/>
      <dgm:t>
        <a:bodyPr/>
        <a:lstStyle/>
        <a:p>
          <a:endParaRPr lang="en-GB"/>
        </a:p>
      </dgm:t>
    </dgm:pt>
    <dgm:pt modelId="{BF497D1D-FC35-4F5B-8E48-40243AF9127E}" type="sibTrans" cxnId="{95B2A563-BF80-4E8D-A993-F2B05E963421}">
      <dgm:prSet/>
      <dgm:spPr/>
      <dgm:t>
        <a:bodyPr/>
        <a:lstStyle/>
        <a:p>
          <a:endParaRPr lang="en-GB"/>
        </a:p>
      </dgm:t>
    </dgm:pt>
    <dgm:pt modelId="{9E744500-DE76-4F34-83C9-ABB4677FC53A}">
      <dgm:prSet phldrT="[Text]"/>
      <dgm:spPr/>
      <dgm:t>
        <a:bodyPr/>
        <a:lstStyle/>
        <a:p>
          <a:r>
            <a:rPr lang="en-GB" dirty="0"/>
            <a:t>LayerNormalisation</a:t>
          </a:r>
        </a:p>
      </dgm:t>
    </dgm:pt>
    <dgm:pt modelId="{3C2B7570-6441-4D18-AC54-00A3BD9A4C36}" type="parTrans" cxnId="{7B4AB599-27C8-4831-A434-001E4C7F828F}">
      <dgm:prSet/>
      <dgm:spPr/>
      <dgm:t>
        <a:bodyPr/>
        <a:lstStyle/>
        <a:p>
          <a:endParaRPr lang="en-GB"/>
        </a:p>
      </dgm:t>
    </dgm:pt>
    <dgm:pt modelId="{47FDDA70-37C6-4F94-8E2C-C0686058F80B}" type="sibTrans" cxnId="{7B4AB599-27C8-4831-A434-001E4C7F828F}">
      <dgm:prSet/>
      <dgm:spPr/>
      <dgm:t>
        <a:bodyPr/>
        <a:lstStyle/>
        <a:p>
          <a:endParaRPr lang="en-GB"/>
        </a:p>
      </dgm:t>
    </dgm:pt>
    <dgm:pt modelId="{15FBB6E2-FBEF-47B3-9825-9E601A5DA99E}">
      <dgm:prSet phldrT="[Text]"/>
      <dgm:spPr/>
      <dgm:t>
        <a:bodyPr/>
        <a:lstStyle/>
        <a:p>
          <a:r>
            <a:rPr lang="en-GB" dirty="0"/>
            <a:t>Conv1D(32)</a:t>
          </a:r>
        </a:p>
      </dgm:t>
    </dgm:pt>
    <dgm:pt modelId="{336A2BB2-E889-4B88-8400-37280E32F99E}" type="parTrans" cxnId="{FD8FF639-A19E-4D59-8AF4-BC1D01A7D39F}">
      <dgm:prSet/>
      <dgm:spPr/>
      <dgm:t>
        <a:bodyPr/>
        <a:lstStyle/>
        <a:p>
          <a:endParaRPr lang="en-GB"/>
        </a:p>
      </dgm:t>
    </dgm:pt>
    <dgm:pt modelId="{6C7ACD9F-A913-41B5-8CEF-1BF050D1FE5B}" type="sibTrans" cxnId="{FD8FF639-A19E-4D59-8AF4-BC1D01A7D39F}">
      <dgm:prSet/>
      <dgm:spPr/>
      <dgm:t>
        <a:bodyPr/>
        <a:lstStyle/>
        <a:p>
          <a:endParaRPr lang="en-GB"/>
        </a:p>
      </dgm:t>
    </dgm:pt>
    <dgm:pt modelId="{0EDA7A06-3D03-454B-964C-36A5A48EA239}">
      <dgm:prSet phldrT="[Text]"/>
      <dgm:spPr/>
      <dgm:t>
        <a:bodyPr/>
        <a:lstStyle/>
        <a:p>
          <a:r>
            <a:rPr lang="en-GB" dirty="0"/>
            <a:t>Conv1D(32)</a:t>
          </a:r>
        </a:p>
      </dgm:t>
    </dgm:pt>
    <dgm:pt modelId="{665F7BD6-046C-4B08-B4A6-78E6E4DBA0E1}" type="parTrans" cxnId="{D963F0DA-E37F-43D1-814D-5AFC0582E407}">
      <dgm:prSet/>
      <dgm:spPr/>
      <dgm:t>
        <a:bodyPr/>
        <a:lstStyle/>
        <a:p>
          <a:endParaRPr lang="en-GB"/>
        </a:p>
      </dgm:t>
    </dgm:pt>
    <dgm:pt modelId="{EED342F7-2A81-43F3-B03B-531894121638}" type="sibTrans" cxnId="{D963F0DA-E37F-43D1-814D-5AFC0582E407}">
      <dgm:prSet/>
      <dgm:spPr/>
      <dgm:t>
        <a:bodyPr/>
        <a:lstStyle/>
        <a:p>
          <a:endParaRPr lang="en-GB"/>
        </a:p>
      </dgm:t>
    </dgm:pt>
    <dgm:pt modelId="{EF2DF46C-4B6D-417D-A8EF-69D0A11A0764}">
      <dgm:prSet phldrT="[Text]"/>
      <dgm:spPr/>
      <dgm:t>
        <a:bodyPr/>
        <a:lstStyle/>
        <a:p>
          <a:r>
            <a:rPr lang="en-GB" dirty="0"/>
            <a:t>Output = Current Data + Residual </a:t>
          </a:r>
        </a:p>
      </dgm:t>
    </dgm:pt>
    <dgm:pt modelId="{B57CD5B3-0A0E-489C-A3DC-E6CCE12F0C25}" type="parTrans" cxnId="{D5AA21C2-AA2F-4803-B89A-FA83F5A15A80}">
      <dgm:prSet/>
      <dgm:spPr/>
      <dgm:t>
        <a:bodyPr/>
        <a:lstStyle/>
        <a:p>
          <a:endParaRPr lang="en-GB"/>
        </a:p>
      </dgm:t>
    </dgm:pt>
    <dgm:pt modelId="{6AA6E783-3C0F-492E-92EA-43DF3543A757}" type="sibTrans" cxnId="{D5AA21C2-AA2F-4803-B89A-FA83F5A15A80}">
      <dgm:prSet/>
      <dgm:spPr/>
      <dgm:t>
        <a:bodyPr/>
        <a:lstStyle/>
        <a:p>
          <a:endParaRPr lang="en-GB"/>
        </a:p>
      </dgm:t>
    </dgm:pt>
    <dgm:pt modelId="{0F9C51D5-C4CB-4B28-BF82-F74994302B67}">
      <dgm:prSet phldrT="[Text]"/>
      <dgm:spPr/>
      <dgm:t>
        <a:bodyPr/>
        <a:lstStyle/>
        <a:p>
          <a:r>
            <a:rPr lang="en-GB" dirty="0"/>
            <a:t>Dense Layer (1) for SBP</a:t>
          </a:r>
        </a:p>
      </dgm:t>
    </dgm:pt>
    <dgm:pt modelId="{30140112-ECBF-4BE2-A3E8-3ADAF5C45F9E}" type="parTrans" cxnId="{6C5FA90C-EA15-4FD1-AE3F-EA065E3C17F0}">
      <dgm:prSet/>
      <dgm:spPr/>
      <dgm:t>
        <a:bodyPr/>
        <a:lstStyle/>
        <a:p>
          <a:endParaRPr lang="en-GB"/>
        </a:p>
      </dgm:t>
    </dgm:pt>
    <dgm:pt modelId="{9334AE83-134A-44F7-81D7-50E1B41FABAA}" type="sibTrans" cxnId="{6C5FA90C-EA15-4FD1-AE3F-EA065E3C17F0}">
      <dgm:prSet/>
      <dgm:spPr/>
      <dgm:t>
        <a:bodyPr/>
        <a:lstStyle/>
        <a:p>
          <a:endParaRPr lang="en-GB"/>
        </a:p>
      </dgm:t>
    </dgm:pt>
    <dgm:pt modelId="{C0E000C9-7C2E-4A9D-8D04-57EC80D59AB2}">
      <dgm:prSet phldrT="[Text]"/>
      <dgm:spPr/>
      <dgm:t>
        <a:bodyPr/>
        <a:lstStyle/>
        <a:p>
          <a:r>
            <a:rPr lang="en-GB" dirty="0"/>
            <a:t>Dense Layer (1) for DBP</a:t>
          </a:r>
        </a:p>
      </dgm:t>
    </dgm:pt>
    <dgm:pt modelId="{9A9E0E3A-C929-466E-8DA2-F823673669F7}" type="parTrans" cxnId="{C495EF10-05AD-4B3E-AC44-9911AC85DB67}">
      <dgm:prSet/>
      <dgm:spPr/>
      <dgm:t>
        <a:bodyPr/>
        <a:lstStyle/>
        <a:p>
          <a:endParaRPr lang="en-GB"/>
        </a:p>
      </dgm:t>
    </dgm:pt>
    <dgm:pt modelId="{3FCC0E27-0BE5-4F70-9C19-7511F5E97956}" type="sibTrans" cxnId="{C495EF10-05AD-4B3E-AC44-9911AC85DB67}">
      <dgm:prSet/>
      <dgm:spPr/>
      <dgm:t>
        <a:bodyPr/>
        <a:lstStyle/>
        <a:p>
          <a:endParaRPr lang="en-GB"/>
        </a:p>
      </dgm:t>
    </dgm:pt>
    <dgm:pt modelId="{2F404AAB-09A5-47B8-8DCC-3F253B8902D5}" type="pres">
      <dgm:prSet presAssocID="{DDF80BF8-20DB-4BED-BD05-AD2BA8FA572E}" presName="linearFlow" presStyleCnt="0">
        <dgm:presLayoutVars>
          <dgm:dir/>
          <dgm:animLvl val="lvl"/>
          <dgm:resizeHandles val="exact"/>
        </dgm:presLayoutVars>
      </dgm:prSet>
      <dgm:spPr/>
    </dgm:pt>
    <dgm:pt modelId="{328DB5F5-243D-4B78-9928-C6EA34464621}" type="pres">
      <dgm:prSet presAssocID="{00174F60-DD19-405C-917F-D71279BD82C0}" presName="composite" presStyleCnt="0"/>
      <dgm:spPr/>
    </dgm:pt>
    <dgm:pt modelId="{1CA9D38C-342F-4C81-8E41-251F8106FE2F}" type="pres">
      <dgm:prSet presAssocID="{00174F60-DD19-405C-917F-D71279BD82C0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F84EC9AD-86A1-4755-8D92-53B7F8581B4A}" type="pres">
      <dgm:prSet presAssocID="{00174F60-DD19-405C-917F-D71279BD82C0}" presName="descendantText" presStyleLbl="alignAcc1" presStyleIdx="0" presStyleCnt="4">
        <dgm:presLayoutVars>
          <dgm:bulletEnabled val="1"/>
        </dgm:presLayoutVars>
      </dgm:prSet>
      <dgm:spPr/>
    </dgm:pt>
    <dgm:pt modelId="{1BD5BB9A-2A48-457C-B176-24BE87EFC268}" type="pres">
      <dgm:prSet presAssocID="{0D58D249-15DB-4264-A8A3-8A4021990B9B}" presName="sp" presStyleCnt="0"/>
      <dgm:spPr/>
    </dgm:pt>
    <dgm:pt modelId="{225F22A7-B889-4E31-8E27-73B934AAD3A2}" type="pres">
      <dgm:prSet presAssocID="{AF1CE7C6-AFD7-4E3D-9C83-034D648F5C18}" presName="composite" presStyleCnt="0"/>
      <dgm:spPr/>
    </dgm:pt>
    <dgm:pt modelId="{F74D48CB-61D9-4996-A7D5-85E972184B71}" type="pres">
      <dgm:prSet presAssocID="{AF1CE7C6-AFD7-4E3D-9C83-034D648F5C18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82D9C06-5FBF-42B6-AE68-3AAFE47DE145}" type="pres">
      <dgm:prSet presAssocID="{AF1CE7C6-AFD7-4E3D-9C83-034D648F5C18}" presName="descendantText" presStyleLbl="alignAcc1" presStyleIdx="1" presStyleCnt="4">
        <dgm:presLayoutVars>
          <dgm:bulletEnabled val="1"/>
        </dgm:presLayoutVars>
      </dgm:prSet>
      <dgm:spPr/>
    </dgm:pt>
    <dgm:pt modelId="{49456DEB-A0D2-4C62-A328-D3382CE97BE5}" type="pres">
      <dgm:prSet presAssocID="{A514CF0C-CD84-437F-8EF1-0A556B635B65}" presName="sp" presStyleCnt="0"/>
      <dgm:spPr/>
    </dgm:pt>
    <dgm:pt modelId="{84581FBD-F308-48E3-B2EB-C3719849E744}" type="pres">
      <dgm:prSet presAssocID="{37A795FC-931D-45F4-8F50-FA82D8647E55}" presName="composite" presStyleCnt="0"/>
      <dgm:spPr/>
    </dgm:pt>
    <dgm:pt modelId="{6FEAB6E0-2E98-445F-8530-286BBA2438F1}" type="pres">
      <dgm:prSet presAssocID="{37A795FC-931D-45F4-8F50-FA82D8647E55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C6B0A2AC-840A-468B-859A-A1AC325E0682}" type="pres">
      <dgm:prSet presAssocID="{37A795FC-931D-45F4-8F50-FA82D8647E55}" presName="descendantText" presStyleLbl="alignAcc1" presStyleIdx="2" presStyleCnt="4">
        <dgm:presLayoutVars>
          <dgm:bulletEnabled val="1"/>
        </dgm:presLayoutVars>
      </dgm:prSet>
      <dgm:spPr/>
    </dgm:pt>
    <dgm:pt modelId="{A993E550-17D6-4B3D-AEEE-406229914EE7}" type="pres">
      <dgm:prSet presAssocID="{5E92512A-B9CB-4D14-89DC-4A34A434C78E}" presName="sp" presStyleCnt="0"/>
      <dgm:spPr/>
    </dgm:pt>
    <dgm:pt modelId="{D173C386-36E0-4CB9-87B5-2E2DD7625A74}" type="pres">
      <dgm:prSet presAssocID="{85AD77D5-ACEC-48CA-98FA-5B8F5A6012C2}" presName="composite" presStyleCnt="0"/>
      <dgm:spPr/>
    </dgm:pt>
    <dgm:pt modelId="{4C4FC49B-95FF-4E92-A7B1-9692AF99F434}" type="pres">
      <dgm:prSet presAssocID="{85AD77D5-ACEC-48CA-98FA-5B8F5A6012C2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97248B82-1163-48BC-8381-F4BA3DE62B6D}" type="pres">
      <dgm:prSet presAssocID="{85AD77D5-ACEC-48CA-98FA-5B8F5A6012C2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6FE0A100-1C37-48E7-B816-7490919BCF9B}" srcId="{DDF80BF8-20DB-4BED-BD05-AD2BA8FA572E}" destId="{85AD77D5-ACEC-48CA-98FA-5B8F5A6012C2}" srcOrd="3" destOrd="0" parTransId="{CC82F008-D003-4118-923D-6149DE149731}" sibTransId="{ED4005A2-2478-4787-9B21-D9CDA5FC2704}"/>
    <dgm:cxn modelId="{69FC0703-9E42-422E-85D7-CA129203117A}" srcId="{DDF80BF8-20DB-4BED-BD05-AD2BA8FA572E}" destId="{37A795FC-931D-45F4-8F50-FA82D8647E55}" srcOrd="2" destOrd="0" parTransId="{0987A1CF-9AE3-4C6F-80A1-C6BE5EADB912}" sibTransId="{5E92512A-B9CB-4D14-89DC-4A34A434C78E}"/>
    <dgm:cxn modelId="{A1F61B06-3DB2-4919-8DCC-326E95813889}" type="presOf" srcId="{37A795FC-931D-45F4-8F50-FA82D8647E55}" destId="{6FEAB6E0-2E98-445F-8530-286BBA2438F1}" srcOrd="0" destOrd="0" presId="urn:microsoft.com/office/officeart/2005/8/layout/chevron2"/>
    <dgm:cxn modelId="{6C5FA90C-EA15-4FD1-AE3F-EA065E3C17F0}" srcId="{85AD77D5-ACEC-48CA-98FA-5B8F5A6012C2}" destId="{0F9C51D5-C4CB-4B28-BF82-F74994302B67}" srcOrd="0" destOrd="0" parTransId="{30140112-ECBF-4BE2-A3E8-3ADAF5C45F9E}" sibTransId="{9334AE83-134A-44F7-81D7-50E1B41FABAA}"/>
    <dgm:cxn modelId="{DBB1AC0D-DF6D-4175-A966-1FB1CB26243B}" srcId="{AF1CE7C6-AFD7-4E3D-9C83-034D648F5C18}" destId="{EF3B7069-22D0-4A64-9119-636B2DFE4AC8}" srcOrd="1" destOrd="0" parTransId="{8181F1A4-7CE3-4627-8709-5D36826A7869}" sibTransId="{F43DA31A-E6C4-4451-85BA-40A5D6896B85}"/>
    <dgm:cxn modelId="{C495EF10-05AD-4B3E-AC44-9911AC85DB67}" srcId="{85AD77D5-ACEC-48CA-98FA-5B8F5A6012C2}" destId="{C0E000C9-7C2E-4A9D-8D04-57EC80D59AB2}" srcOrd="1" destOrd="0" parTransId="{9A9E0E3A-C929-466E-8DA2-F823673669F7}" sibTransId="{3FCC0E27-0BE5-4F70-9C19-7511F5E97956}"/>
    <dgm:cxn modelId="{9942E61F-4D3C-4EAB-AD02-FE26E5F0329F}" type="presOf" srcId="{0EDA7A06-3D03-454B-964C-36A5A48EA239}" destId="{082D9C06-5FBF-42B6-AE68-3AAFE47DE145}" srcOrd="0" destOrd="5" presId="urn:microsoft.com/office/officeart/2005/8/layout/chevron2"/>
    <dgm:cxn modelId="{3E2EF42C-A6B6-455E-94CF-E4F151DE13B9}" srcId="{37A795FC-931D-45F4-8F50-FA82D8647E55}" destId="{57B8E1D6-88FB-4789-95EC-BB56012C435F}" srcOrd="0" destOrd="0" parTransId="{E80A6615-58DD-4B18-BE34-B298A468E28E}" sibTransId="{0CF058AA-AF32-4F5A-BCE8-17C2DE7204E7}"/>
    <dgm:cxn modelId="{DA85EB36-2CC9-46A0-95D2-2E98D754E0FB}" srcId="{DDF80BF8-20DB-4BED-BD05-AD2BA8FA572E}" destId="{00174F60-DD19-405C-917F-D71279BD82C0}" srcOrd="0" destOrd="0" parTransId="{A60DCBEB-ADC7-43C7-8FD0-1046F62647B0}" sibTransId="{0D58D249-15DB-4264-A8A3-8A4021990B9B}"/>
    <dgm:cxn modelId="{FD8FF639-A19E-4D59-8AF4-BC1D01A7D39F}" srcId="{AF1CE7C6-AFD7-4E3D-9C83-034D648F5C18}" destId="{15FBB6E2-FBEF-47B3-9825-9E601A5DA99E}" srcOrd="4" destOrd="0" parTransId="{336A2BB2-E889-4B88-8400-37280E32F99E}" sibTransId="{6C7ACD9F-A913-41B5-8CEF-1BF050D1FE5B}"/>
    <dgm:cxn modelId="{D9719E5D-D514-4597-8EFC-285F11CEF89C}" type="presOf" srcId="{E22D4466-169E-490D-9A20-9F99E574F060}" destId="{F84EC9AD-86A1-4755-8D92-53B7F8581B4A}" srcOrd="0" destOrd="0" presId="urn:microsoft.com/office/officeart/2005/8/layout/chevron2"/>
    <dgm:cxn modelId="{95B2A563-BF80-4E8D-A993-F2B05E963421}" srcId="{AF1CE7C6-AFD7-4E3D-9C83-034D648F5C18}" destId="{B18624B1-3D2F-4545-A8A2-C5890669F9DB}" srcOrd="2" destOrd="0" parTransId="{3A311B78-7B9A-400B-8A08-940FEE522AF9}" sibTransId="{BF497D1D-FC35-4F5B-8E48-40243AF9127E}"/>
    <dgm:cxn modelId="{0E720645-6FC3-4221-ACD8-AE2C2B26193E}" srcId="{00174F60-DD19-405C-917F-D71279BD82C0}" destId="{13BBBDB2-4243-478D-ABDF-A6631A82949B}" srcOrd="1" destOrd="0" parTransId="{240C6331-D237-42AA-A55D-DA4CA5B67371}" sibTransId="{94A0AFF0-10DE-4521-8A7C-6A9EE8D7D174}"/>
    <dgm:cxn modelId="{47929D68-0DE7-44B9-B95E-9AE004D6BF87}" type="presOf" srcId="{13BBBDB2-4243-478D-ABDF-A6631A82949B}" destId="{F84EC9AD-86A1-4755-8D92-53B7F8581B4A}" srcOrd="0" destOrd="1" presId="urn:microsoft.com/office/officeart/2005/8/layout/chevron2"/>
    <dgm:cxn modelId="{6B885F75-F557-49C2-A0E8-08DCDCF2D394}" type="presOf" srcId="{57B8E1D6-88FB-4789-95EC-BB56012C435F}" destId="{C6B0A2AC-840A-468B-859A-A1AC325E0682}" srcOrd="0" destOrd="0" presId="urn:microsoft.com/office/officeart/2005/8/layout/chevron2"/>
    <dgm:cxn modelId="{A1367F76-246C-44CB-A10F-64AD112F4956}" type="presOf" srcId="{9E744500-DE76-4F34-83C9-ABB4677FC53A}" destId="{082D9C06-5FBF-42B6-AE68-3AAFE47DE145}" srcOrd="0" destOrd="3" presId="urn:microsoft.com/office/officeart/2005/8/layout/chevron2"/>
    <dgm:cxn modelId="{788D4977-4FE9-4D57-9E31-72959A3903B6}" srcId="{DDF80BF8-20DB-4BED-BD05-AD2BA8FA572E}" destId="{AF1CE7C6-AFD7-4E3D-9C83-034D648F5C18}" srcOrd="1" destOrd="0" parTransId="{F56A7853-103D-4C1C-8686-88F098467064}" sibTransId="{A514CF0C-CD84-437F-8EF1-0A556B635B65}"/>
    <dgm:cxn modelId="{4F57967D-9963-4341-91B4-333BA424C0EB}" type="presOf" srcId="{C0E000C9-7C2E-4A9D-8D04-57EC80D59AB2}" destId="{97248B82-1163-48BC-8381-F4BA3DE62B6D}" srcOrd="0" destOrd="1" presId="urn:microsoft.com/office/officeart/2005/8/layout/chevron2"/>
    <dgm:cxn modelId="{D18AEB80-9991-4987-9AEA-A2735BE5AA64}" type="presOf" srcId="{0F9C51D5-C4CB-4B28-BF82-F74994302B67}" destId="{97248B82-1163-48BC-8381-F4BA3DE62B6D}" srcOrd="0" destOrd="0" presId="urn:microsoft.com/office/officeart/2005/8/layout/chevron2"/>
    <dgm:cxn modelId="{7B4AB599-27C8-4831-A434-001E4C7F828F}" srcId="{AF1CE7C6-AFD7-4E3D-9C83-034D648F5C18}" destId="{9E744500-DE76-4F34-83C9-ABB4677FC53A}" srcOrd="3" destOrd="0" parTransId="{3C2B7570-6441-4D18-AC54-00A3BD9A4C36}" sibTransId="{47FDDA70-37C6-4F94-8E2C-C0686058F80B}"/>
    <dgm:cxn modelId="{390D29A0-67B6-422A-BC2C-7D5B8D180E3D}" type="presOf" srcId="{AF1CE7C6-AFD7-4E3D-9C83-034D648F5C18}" destId="{F74D48CB-61D9-4996-A7D5-85E972184B71}" srcOrd="0" destOrd="0" presId="urn:microsoft.com/office/officeart/2005/8/layout/chevron2"/>
    <dgm:cxn modelId="{3225A6A7-79E0-49BC-9CBD-B269F0CF2422}" type="presOf" srcId="{00174F60-DD19-405C-917F-D71279BD82C0}" destId="{1CA9D38C-342F-4C81-8E41-251F8106FE2F}" srcOrd="0" destOrd="0" presId="urn:microsoft.com/office/officeart/2005/8/layout/chevron2"/>
    <dgm:cxn modelId="{49716CB3-6F94-40AB-A929-F5F32A6D32CA}" type="presOf" srcId="{EF3B7069-22D0-4A64-9119-636B2DFE4AC8}" destId="{082D9C06-5FBF-42B6-AE68-3AAFE47DE145}" srcOrd="0" destOrd="1" presId="urn:microsoft.com/office/officeart/2005/8/layout/chevron2"/>
    <dgm:cxn modelId="{D5AA21C2-AA2F-4803-B89A-FA83F5A15A80}" srcId="{AF1CE7C6-AFD7-4E3D-9C83-034D648F5C18}" destId="{EF2DF46C-4B6D-417D-A8EF-69D0A11A0764}" srcOrd="6" destOrd="0" parTransId="{B57CD5B3-0A0E-489C-A3DC-E6CCE12F0C25}" sibTransId="{6AA6E783-3C0F-492E-92EA-43DF3543A757}"/>
    <dgm:cxn modelId="{1D7A74C8-CB26-4106-B91C-EDAAB794E09A}" type="presOf" srcId="{15FBB6E2-FBEF-47B3-9825-9E601A5DA99E}" destId="{082D9C06-5FBF-42B6-AE68-3AAFE47DE145}" srcOrd="0" destOrd="4" presId="urn:microsoft.com/office/officeart/2005/8/layout/chevron2"/>
    <dgm:cxn modelId="{7E3FE0CC-1943-4B1D-8CB6-D471E3E61303}" type="presOf" srcId="{5748864F-2F04-4943-B7AD-D36539A0D938}" destId="{082D9C06-5FBF-42B6-AE68-3AAFE47DE145}" srcOrd="0" destOrd="0" presId="urn:microsoft.com/office/officeart/2005/8/layout/chevron2"/>
    <dgm:cxn modelId="{3B618BD5-E1C2-432C-A20D-454EC0C51DCA}" type="presOf" srcId="{EF2DF46C-4B6D-417D-A8EF-69D0A11A0764}" destId="{082D9C06-5FBF-42B6-AE68-3AAFE47DE145}" srcOrd="0" destOrd="6" presId="urn:microsoft.com/office/officeart/2005/8/layout/chevron2"/>
    <dgm:cxn modelId="{D963F0DA-E37F-43D1-814D-5AFC0582E407}" srcId="{AF1CE7C6-AFD7-4E3D-9C83-034D648F5C18}" destId="{0EDA7A06-3D03-454B-964C-36A5A48EA239}" srcOrd="5" destOrd="0" parTransId="{665F7BD6-046C-4B08-B4A6-78E6E4DBA0E1}" sibTransId="{EED342F7-2A81-43F3-B03B-531894121638}"/>
    <dgm:cxn modelId="{28BA72DD-19AD-4B48-88BD-B779EF966F54}" srcId="{00174F60-DD19-405C-917F-D71279BD82C0}" destId="{E22D4466-169E-490D-9A20-9F99E574F060}" srcOrd="0" destOrd="0" parTransId="{6C306D5D-7BC3-4929-86F0-3F29C618DE94}" sibTransId="{2E58B7B8-E37F-439D-8942-26D329112BEF}"/>
    <dgm:cxn modelId="{CA262DE1-9EB3-481C-B816-E55FF5936BE3}" type="presOf" srcId="{DDF80BF8-20DB-4BED-BD05-AD2BA8FA572E}" destId="{2F404AAB-09A5-47B8-8DCC-3F253B8902D5}" srcOrd="0" destOrd="0" presId="urn:microsoft.com/office/officeart/2005/8/layout/chevron2"/>
    <dgm:cxn modelId="{947F2BE6-3C39-4F11-BAB6-39CFB4FFD9BE}" type="presOf" srcId="{B18624B1-3D2F-4545-A8A2-C5890669F9DB}" destId="{082D9C06-5FBF-42B6-AE68-3AAFE47DE145}" srcOrd="0" destOrd="2" presId="urn:microsoft.com/office/officeart/2005/8/layout/chevron2"/>
    <dgm:cxn modelId="{E53EA1EB-5DC5-4D89-B05C-A5442018684D}" srcId="{AF1CE7C6-AFD7-4E3D-9C83-034D648F5C18}" destId="{5748864F-2F04-4943-B7AD-D36539A0D938}" srcOrd="0" destOrd="0" parTransId="{69BAF233-CE1F-4029-972D-C1EEC74EC807}" sibTransId="{DBE7F758-E971-455E-9E63-C6DBA52F0A54}"/>
    <dgm:cxn modelId="{E21A78F4-9DD9-4C4B-9DA1-04569B4593FB}" type="presOf" srcId="{85AD77D5-ACEC-48CA-98FA-5B8F5A6012C2}" destId="{4C4FC49B-95FF-4E92-A7B1-9692AF99F434}" srcOrd="0" destOrd="0" presId="urn:microsoft.com/office/officeart/2005/8/layout/chevron2"/>
    <dgm:cxn modelId="{475690B1-2DE4-47C5-85B7-9A769D3EACDB}" type="presParOf" srcId="{2F404AAB-09A5-47B8-8DCC-3F253B8902D5}" destId="{328DB5F5-243D-4B78-9928-C6EA34464621}" srcOrd="0" destOrd="0" presId="urn:microsoft.com/office/officeart/2005/8/layout/chevron2"/>
    <dgm:cxn modelId="{CE2796A4-90F9-4950-BC5D-4465448D5BAB}" type="presParOf" srcId="{328DB5F5-243D-4B78-9928-C6EA34464621}" destId="{1CA9D38C-342F-4C81-8E41-251F8106FE2F}" srcOrd="0" destOrd="0" presId="urn:microsoft.com/office/officeart/2005/8/layout/chevron2"/>
    <dgm:cxn modelId="{629A52B3-E520-4FB7-B4E9-43318C1C736E}" type="presParOf" srcId="{328DB5F5-243D-4B78-9928-C6EA34464621}" destId="{F84EC9AD-86A1-4755-8D92-53B7F8581B4A}" srcOrd="1" destOrd="0" presId="urn:microsoft.com/office/officeart/2005/8/layout/chevron2"/>
    <dgm:cxn modelId="{4D5AA9D9-C3AA-44FE-BE24-AD9BD5DC1B7D}" type="presParOf" srcId="{2F404AAB-09A5-47B8-8DCC-3F253B8902D5}" destId="{1BD5BB9A-2A48-457C-B176-24BE87EFC268}" srcOrd="1" destOrd="0" presId="urn:microsoft.com/office/officeart/2005/8/layout/chevron2"/>
    <dgm:cxn modelId="{B52C3B16-BB47-4699-8648-91C63F2FC5F5}" type="presParOf" srcId="{2F404AAB-09A5-47B8-8DCC-3F253B8902D5}" destId="{225F22A7-B889-4E31-8E27-73B934AAD3A2}" srcOrd="2" destOrd="0" presId="urn:microsoft.com/office/officeart/2005/8/layout/chevron2"/>
    <dgm:cxn modelId="{E0AAABEF-60E7-4EC3-9CCC-B8EDD7B47282}" type="presParOf" srcId="{225F22A7-B889-4E31-8E27-73B934AAD3A2}" destId="{F74D48CB-61D9-4996-A7D5-85E972184B71}" srcOrd="0" destOrd="0" presId="urn:microsoft.com/office/officeart/2005/8/layout/chevron2"/>
    <dgm:cxn modelId="{838B51C2-FAF9-4B1E-8CCD-832FAB65ACC4}" type="presParOf" srcId="{225F22A7-B889-4E31-8E27-73B934AAD3A2}" destId="{082D9C06-5FBF-42B6-AE68-3AAFE47DE145}" srcOrd="1" destOrd="0" presId="urn:microsoft.com/office/officeart/2005/8/layout/chevron2"/>
    <dgm:cxn modelId="{54578891-7622-4F35-9B34-2231DEB2635F}" type="presParOf" srcId="{2F404AAB-09A5-47B8-8DCC-3F253B8902D5}" destId="{49456DEB-A0D2-4C62-A328-D3382CE97BE5}" srcOrd="3" destOrd="0" presId="urn:microsoft.com/office/officeart/2005/8/layout/chevron2"/>
    <dgm:cxn modelId="{78063974-189C-4DDF-903D-91AF54E81FEF}" type="presParOf" srcId="{2F404AAB-09A5-47B8-8DCC-3F253B8902D5}" destId="{84581FBD-F308-48E3-B2EB-C3719849E744}" srcOrd="4" destOrd="0" presId="urn:microsoft.com/office/officeart/2005/8/layout/chevron2"/>
    <dgm:cxn modelId="{9B8F9707-9671-4C57-830B-8A0F503C3478}" type="presParOf" srcId="{84581FBD-F308-48E3-B2EB-C3719849E744}" destId="{6FEAB6E0-2E98-445F-8530-286BBA2438F1}" srcOrd="0" destOrd="0" presId="urn:microsoft.com/office/officeart/2005/8/layout/chevron2"/>
    <dgm:cxn modelId="{3C4FB7A6-633B-4299-B29B-24FF8E76ABCF}" type="presParOf" srcId="{84581FBD-F308-48E3-B2EB-C3719849E744}" destId="{C6B0A2AC-840A-468B-859A-A1AC325E0682}" srcOrd="1" destOrd="0" presId="urn:microsoft.com/office/officeart/2005/8/layout/chevron2"/>
    <dgm:cxn modelId="{99D7BF6D-EE11-41A7-A377-7D7ABBA48B3B}" type="presParOf" srcId="{2F404AAB-09A5-47B8-8DCC-3F253B8902D5}" destId="{A993E550-17D6-4B3D-AEEE-406229914EE7}" srcOrd="5" destOrd="0" presId="urn:microsoft.com/office/officeart/2005/8/layout/chevron2"/>
    <dgm:cxn modelId="{F17E5064-0E6F-482F-9294-0D9D685AE75D}" type="presParOf" srcId="{2F404AAB-09A5-47B8-8DCC-3F253B8902D5}" destId="{D173C386-36E0-4CB9-87B5-2E2DD7625A74}" srcOrd="6" destOrd="0" presId="urn:microsoft.com/office/officeart/2005/8/layout/chevron2"/>
    <dgm:cxn modelId="{C9A02F5F-996F-4596-A3E1-F63FDB491E8F}" type="presParOf" srcId="{D173C386-36E0-4CB9-87B5-2E2DD7625A74}" destId="{4C4FC49B-95FF-4E92-A7B1-9692AF99F434}" srcOrd="0" destOrd="0" presId="urn:microsoft.com/office/officeart/2005/8/layout/chevron2"/>
    <dgm:cxn modelId="{E036E1EA-E55E-43B9-838E-9380A1140CC0}" type="presParOf" srcId="{D173C386-36E0-4CB9-87B5-2E2DD7625A74}" destId="{97248B82-1163-48BC-8381-F4BA3DE62B6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F80BF8-20DB-4BED-BD05-AD2BA8FA572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0174F60-DD19-405C-917F-D71279BD82C0}">
      <dgm:prSet phldrT="[Text]"/>
      <dgm:spPr/>
      <dgm:t>
        <a:bodyPr/>
        <a:lstStyle/>
        <a:p>
          <a:r>
            <a:rPr lang="en-GB" dirty="0"/>
            <a:t>Feature Extraction stage (optional)</a:t>
          </a:r>
        </a:p>
      </dgm:t>
    </dgm:pt>
    <dgm:pt modelId="{A60DCBEB-ADC7-43C7-8FD0-1046F62647B0}" type="parTrans" cxnId="{DA85EB36-2CC9-46A0-95D2-2E98D754E0FB}">
      <dgm:prSet/>
      <dgm:spPr/>
      <dgm:t>
        <a:bodyPr/>
        <a:lstStyle/>
        <a:p>
          <a:endParaRPr lang="en-GB"/>
        </a:p>
      </dgm:t>
    </dgm:pt>
    <dgm:pt modelId="{0D58D249-15DB-4264-A8A3-8A4021990B9B}" type="sibTrans" cxnId="{DA85EB36-2CC9-46A0-95D2-2E98D754E0FB}">
      <dgm:prSet/>
      <dgm:spPr/>
      <dgm:t>
        <a:bodyPr/>
        <a:lstStyle/>
        <a:p>
          <a:endParaRPr lang="en-GB"/>
        </a:p>
      </dgm:t>
    </dgm:pt>
    <dgm:pt modelId="{E22D4466-169E-490D-9A20-9F99E574F060}">
      <dgm:prSet phldrT="[Text]" custT="1"/>
      <dgm:spPr/>
      <dgm:t>
        <a:bodyPr/>
        <a:lstStyle/>
        <a:p>
          <a:r>
            <a:rPr lang="en-GB" sz="1600" dirty="0"/>
            <a:t>PPG’ acquired</a:t>
          </a:r>
        </a:p>
      </dgm:t>
    </dgm:pt>
    <dgm:pt modelId="{6C306D5D-7BC3-4929-86F0-3F29C618DE94}" type="parTrans" cxnId="{28BA72DD-19AD-4B48-88BD-B779EF966F54}">
      <dgm:prSet/>
      <dgm:spPr/>
      <dgm:t>
        <a:bodyPr/>
        <a:lstStyle/>
        <a:p>
          <a:endParaRPr lang="en-GB"/>
        </a:p>
      </dgm:t>
    </dgm:pt>
    <dgm:pt modelId="{2E58B7B8-E37F-439D-8942-26D329112BEF}" type="sibTrans" cxnId="{28BA72DD-19AD-4B48-88BD-B779EF966F54}">
      <dgm:prSet/>
      <dgm:spPr/>
      <dgm:t>
        <a:bodyPr/>
        <a:lstStyle/>
        <a:p>
          <a:endParaRPr lang="en-GB"/>
        </a:p>
      </dgm:t>
    </dgm:pt>
    <dgm:pt modelId="{13BBBDB2-4243-478D-ABDF-A6631A82949B}">
      <dgm:prSet phldrT="[Text]" custT="1"/>
      <dgm:spPr/>
      <dgm:t>
        <a:bodyPr/>
        <a:lstStyle/>
        <a:p>
          <a:r>
            <a:rPr lang="en-GB" sz="1600" dirty="0"/>
            <a:t>PPG’’ acquired</a:t>
          </a:r>
        </a:p>
      </dgm:t>
    </dgm:pt>
    <dgm:pt modelId="{240C6331-D237-42AA-A55D-DA4CA5B67371}" type="parTrans" cxnId="{0E720645-6FC3-4221-ACD8-AE2C2B26193E}">
      <dgm:prSet/>
      <dgm:spPr/>
      <dgm:t>
        <a:bodyPr/>
        <a:lstStyle/>
        <a:p>
          <a:endParaRPr lang="en-GB"/>
        </a:p>
      </dgm:t>
    </dgm:pt>
    <dgm:pt modelId="{94A0AFF0-10DE-4521-8A7C-6A9EE8D7D174}" type="sibTrans" cxnId="{0E720645-6FC3-4221-ACD8-AE2C2B26193E}">
      <dgm:prSet/>
      <dgm:spPr/>
      <dgm:t>
        <a:bodyPr/>
        <a:lstStyle/>
        <a:p>
          <a:endParaRPr lang="en-GB"/>
        </a:p>
      </dgm:t>
    </dgm:pt>
    <dgm:pt modelId="{AF1CE7C6-AFD7-4E3D-9C83-034D648F5C18}">
      <dgm:prSet phldrT="[Text]"/>
      <dgm:spPr/>
      <dgm:t>
        <a:bodyPr/>
        <a:lstStyle/>
        <a:p>
          <a:r>
            <a:rPr lang="en-GB" dirty="0"/>
            <a:t>Encoder Blocks (x2)</a:t>
          </a:r>
        </a:p>
      </dgm:t>
    </dgm:pt>
    <dgm:pt modelId="{F56A7853-103D-4C1C-8686-88F098467064}" type="parTrans" cxnId="{788D4977-4FE9-4D57-9E31-72959A3903B6}">
      <dgm:prSet/>
      <dgm:spPr/>
      <dgm:t>
        <a:bodyPr/>
        <a:lstStyle/>
        <a:p>
          <a:endParaRPr lang="en-GB"/>
        </a:p>
      </dgm:t>
    </dgm:pt>
    <dgm:pt modelId="{A514CF0C-CD84-437F-8EF1-0A556B635B65}" type="sibTrans" cxnId="{788D4977-4FE9-4D57-9E31-72959A3903B6}">
      <dgm:prSet/>
      <dgm:spPr/>
      <dgm:t>
        <a:bodyPr/>
        <a:lstStyle/>
        <a:p>
          <a:endParaRPr lang="en-GB"/>
        </a:p>
      </dgm:t>
    </dgm:pt>
    <dgm:pt modelId="{5748864F-2F04-4943-B7AD-D36539A0D938}">
      <dgm:prSet phldrT="[Text]" custT="1"/>
      <dgm:spPr/>
      <dgm:t>
        <a:bodyPr/>
        <a:lstStyle/>
        <a:p>
          <a:r>
            <a:rPr lang="en-GB" sz="700" dirty="0"/>
            <a:t>LayerNormalisation</a:t>
          </a:r>
        </a:p>
      </dgm:t>
    </dgm:pt>
    <dgm:pt modelId="{69BAF233-CE1F-4029-972D-C1EEC74EC807}" type="parTrans" cxnId="{E53EA1EB-5DC5-4D89-B05C-A5442018684D}">
      <dgm:prSet/>
      <dgm:spPr/>
      <dgm:t>
        <a:bodyPr/>
        <a:lstStyle/>
        <a:p>
          <a:endParaRPr lang="en-GB"/>
        </a:p>
      </dgm:t>
    </dgm:pt>
    <dgm:pt modelId="{DBE7F758-E971-455E-9E63-C6DBA52F0A54}" type="sibTrans" cxnId="{E53EA1EB-5DC5-4D89-B05C-A5442018684D}">
      <dgm:prSet/>
      <dgm:spPr/>
      <dgm:t>
        <a:bodyPr/>
        <a:lstStyle/>
        <a:p>
          <a:endParaRPr lang="en-GB"/>
        </a:p>
      </dgm:t>
    </dgm:pt>
    <dgm:pt modelId="{EF3B7069-22D0-4A64-9119-636B2DFE4AC8}">
      <dgm:prSet phldrT="[Text]" custT="1"/>
      <dgm:spPr/>
      <dgm:t>
        <a:bodyPr/>
        <a:lstStyle/>
        <a:p>
          <a:r>
            <a:rPr lang="en-GB" sz="700" dirty="0"/>
            <a:t>x = MultiHeadAttention(Head Size = 256, Num Heads = 2)</a:t>
          </a:r>
        </a:p>
      </dgm:t>
    </dgm:pt>
    <dgm:pt modelId="{8181F1A4-7CE3-4627-8709-5D36826A7869}" type="parTrans" cxnId="{DBB1AC0D-DF6D-4175-A966-1FB1CB26243B}">
      <dgm:prSet/>
      <dgm:spPr/>
      <dgm:t>
        <a:bodyPr/>
        <a:lstStyle/>
        <a:p>
          <a:endParaRPr lang="en-GB"/>
        </a:p>
      </dgm:t>
    </dgm:pt>
    <dgm:pt modelId="{F43DA31A-E6C4-4451-85BA-40A5D6896B85}" type="sibTrans" cxnId="{DBB1AC0D-DF6D-4175-A966-1FB1CB26243B}">
      <dgm:prSet/>
      <dgm:spPr/>
      <dgm:t>
        <a:bodyPr/>
        <a:lstStyle/>
        <a:p>
          <a:endParaRPr lang="en-GB"/>
        </a:p>
      </dgm:t>
    </dgm:pt>
    <dgm:pt modelId="{37A795FC-931D-45F4-8F50-FA82D8647E55}">
      <dgm:prSet phldrT="[Text]"/>
      <dgm:spPr/>
      <dgm:t>
        <a:bodyPr/>
        <a:lstStyle/>
        <a:p>
          <a:r>
            <a:rPr lang="en-GB" dirty="0"/>
            <a:t>MLP Stage</a:t>
          </a:r>
        </a:p>
      </dgm:t>
    </dgm:pt>
    <dgm:pt modelId="{0987A1CF-9AE3-4C6F-80A1-C6BE5EADB912}" type="parTrans" cxnId="{69FC0703-9E42-422E-85D7-CA129203117A}">
      <dgm:prSet/>
      <dgm:spPr/>
      <dgm:t>
        <a:bodyPr/>
        <a:lstStyle/>
        <a:p>
          <a:endParaRPr lang="en-GB"/>
        </a:p>
      </dgm:t>
    </dgm:pt>
    <dgm:pt modelId="{5E92512A-B9CB-4D14-89DC-4A34A434C78E}" type="sibTrans" cxnId="{69FC0703-9E42-422E-85D7-CA129203117A}">
      <dgm:prSet/>
      <dgm:spPr/>
      <dgm:t>
        <a:bodyPr/>
        <a:lstStyle/>
        <a:p>
          <a:endParaRPr lang="en-GB"/>
        </a:p>
      </dgm:t>
    </dgm:pt>
    <dgm:pt modelId="{57B8E1D6-88FB-4789-95EC-BB56012C435F}">
      <dgm:prSet phldrT="[Text]" custT="1"/>
      <dgm:spPr/>
      <dgm:t>
        <a:bodyPr/>
        <a:lstStyle/>
        <a:p>
          <a:r>
            <a:rPr lang="en-GB" sz="1600" dirty="0"/>
            <a:t>Dense Layer (32)</a:t>
          </a:r>
        </a:p>
      </dgm:t>
    </dgm:pt>
    <dgm:pt modelId="{E80A6615-58DD-4B18-BE34-B298A468E28E}" type="parTrans" cxnId="{3E2EF42C-A6B6-455E-94CF-E4F151DE13B9}">
      <dgm:prSet/>
      <dgm:spPr/>
      <dgm:t>
        <a:bodyPr/>
        <a:lstStyle/>
        <a:p>
          <a:endParaRPr lang="en-GB"/>
        </a:p>
      </dgm:t>
    </dgm:pt>
    <dgm:pt modelId="{0CF058AA-AF32-4F5A-BCE8-17C2DE7204E7}" type="sibTrans" cxnId="{3E2EF42C-A6B6-455E-94CF-E4F151DE13B9}">
      <dgm:prSet/>
      <dgm:spPr/>
      <dgm:t>
        <a:bodyPr/>
        <a:lstStyle/>
        <a:p>
          <a:endParaRPr lang="en-GB"/>
        </a:p>
      </dgm:t>
    </dgm:pt>
    <dgm:pt modelId="{85AD77D5-ACEC-48CA-98FA-5B8F5A6012C2}">
      <dgm:prSet phldrT="[Text]"/>
      <dgm:spPr/>
      <dgm:t>
        <a:bodyPr/>
        <a:lstStyle/>
        <a:p>
          <a:r>
            <a:rPr lang="en-GB" dirty="0"/>
            <a:t>Fully Connected Stage</a:t>
          </a:r>
        </a:p>
      </dgm:t>
    </dgm:pt>
    <dgm:pt modelId="{CC82F008-D003-4118-923D-6149DE149731}" type="parTrans" cxnId="{6FE0A100-1C37-48E7-B816-7490919BCF9B}">
      <dgm:prSet/>
      <dgm:spPr/>
      <dgm:t>
        <a:bodyPr/>
        <a:lstStyle/>
        <a:p>
          <a:endParaRPr lang="en-GB"/>
        </a:p>
      </dgm:t>
    </dgm:pt>
    <dgm:pt modelId="{ED4005A2-2478-4787-9B21-D9CDA5FC2704}" type="sibTrans" cxnId="{6FE0A100-1C37-48E7-B816-7490919BCF9B}">
      <dgm:prSet/>
      <dgm:spPr/>
      <dgm:t>
        <a:bodyPr/>
        <a:lstStyle/>
        <a:p>
          <a:endParaRPr lang="en-GB"/>
        </a:p>
      </dgm:t>
    </dgm:pt>
    <dgm:pt modelId="{B18624B1-3D2F-4545-A8A2-C5890669F9DB}">
      <dgm:prSet phldrT="[Text]" custT="1"/>
      <dgm:spPr/>
      <dgm:t>
        <a:bodyPr/>
        <a:lstStyle/>
        <a:p>
          <a:r>
            <a:rPr lang="en-GB" sz="700" dirty="0"/>
            <a:t>Residual = x + input data</a:t>
          </a:r>
        </a:p>
      </dgm:t>
    </dgm:pt>
    <dgm:pt modelId="{3A311B78-7B9A-400B-8A08-940FEE522AF9}" type="parTrans" cxnId="{95B2A563-BF80-4E8D-A993-F2B05E963421}">
      <dgm:prSet/>
      <dgm:spPr/>
      <dgm:t>
        <a:bodyPr/>
        <a:lstStyle/>
        <a:p>
          <a:endParaRPr lang="en-GB"/>
        </a:p>
      </dgm:t>
    </dgm:pt>
    <dgm:pt modelId="{BF497D1D-FC35-4F5B-8E48-40243AF9127E}" type="sibTrans" cxnId="{95B2A563-BF80-4E8D-A993-F2B05E963421}">
      <dgm:prSet/>
      <dgm:spPr/>
      <dgm:t>
        <a:bodyPr/>
        <a:lstStyle/>
        <a:p>
          <a:endParaRPr lang="en-GB"/>
        </a:p>
      </dgm:t>
    </dgm:pt>
    <dgm:pt modelId="{9E744500-DE76-4F34-83C9-ABB4677FC53A}">
      <dgm:prSet phldrT="[Text]" custT="1"/>
      <dgm:spPr/>
      <dgm:t>
        <a:bodyPr/>
        <a:lstStyle/>
        <a:p>
          <a:r>
            <a:rPr lang="en-GB" sz="700" dirty="0"/>
            <a:t>LayerNormalisation</a:t>
          </a:r>
        </a:p>
      </dgm:t>
    </dgm:pt>
    <dgm:pt modelId="{3C2B7570-6441-4D18-AC54-00A3BD9A4C36}" type="parTrans" cxnId="{7B4AB599-27C8-4831-A434-001E4C7F828F}">
      <dgm:prSet/>
      <dgm:spPr/>
      <dgm:t>
        <a:bodyPr/>
        <a:lstStyle/>
        <a:p>
          <a:endParaRPr lang="en-GB"/>
        </a:p>
      </dgm:t>
    </dgm:pt>
    <dgm:pt modelId="{47FDDA70-37C6-4F94-8E2C-C0686058F80B}" type="sibTrans" cxnId="{7B4AB599-27C8-4831-A434-001E4C7F828F}">
      <dgm:prSet/>
      <dgm:spPr/>
      <dgm:t>
        <a:bodyPr/>
        <a:lstStyle/>
        <a:p>
          <a:endParaRPr lang="en-GB"/>
        </a:p>
      </dgm:t>
    </dgm:pt>
    <dgm:pt modelId="{15FBB6E2-FBEF-47B3-9825-9E601A5DA99E}">
      <dgm:prSet phldrT="[Text]" custT="1"/>
      <dgm:spPr/>
      <dgm:t>
        <a:bodyPr/>
        <a:lstStyle/>
        <a:p>
          <a:r>
            <a:rPr lang="en-GB" sz="700" dirty="0"/>
            <a:t>Conv1D(32)</a:t>
          </a:r>
        </a:p>
      </dgm:t>
    </dgm:pt>
    <dgm:pt modelId="{336A2BB2-E889-4B88-8400-37280E32F99E}" type="parTrans" cxnId="{FD8FF639-A19E-4D59-8AF4-BC1D01A7D39F}">
      <dgm:prSet/>
      <dgm:spPr/>
      <dgm:t>
        <a:bodyPr/>
        <a:lstStyle/>
        <a:p>
          <a:endParaRPr lang="en-GB"/>
        </a:p>
      </dgm:t>
    </dgm:pt>
    <dgm:pt modelId="{6C7ACD9F-A913-41B5-8CEF-1BF050D1FE5B}" type="sibTrans" cxnId="{FD8FF639-A19E-4D59-8AF4-BC1D01A7D39F}">
      <dgm:prSet/>
      <dgm:spPr/>
      <dgm:t>
        <a:bodyPr/>
        <a:lstStyle/>
        <a:p>
          <a:endParaRPr lang="en-GB"/>
        </a:p>
      </dgm:t>
    </dgm:pt>
    <dgm:pt modelId="{0EDA7A06-3D03-454B-964C-36A5A48EA239}">
      <dgm:prSet phldrT="[Text]" custT="1"/>
      <dgm:spPr/>
      <dgm:t>
        <a:bodyPr/>
        <a:lstStyle/>
        <a:p>
          <a:r>
            <a:rPr lang="en-GB" sz="700" dirty="0"/>
            <a:t>Conv1D(32)</a:t>
          </a:r>
        </a:p>
      </dgm:t>
    </dgm:pt>
    <dgm:pt modelId="{665F7BD6-046C-4B08-B4A6-78E6E4DBA0E1}" type="parTrans" cxnId="{D963F0DA-E37F-43D1-814D-5AFC0582E407}">
      <dgm:prSet/>
      <dgm:spPr/>
      <dgm:t>
        <a:bodyPr/>
        <a:lstStyle/>
        <a:p>
          <a:endParaRPr lang="en-GB"/>
        </a:p>
      </dgm:t>
    </dgm:pt>
    <dgm:pt modelId="{EED342F7-2A81-43F3-B03B-531894121638}" type="sibTrans" cxnId="{D963F0DA-E37F-43D1-814D-5AFC0582E407}">
      <dgm:prSet/>
      <dgm:spPr/>
      <dgm:t>
        <a:bodyPr/>
        <a:lstStyle/>
        <a:p>
          <a:endParaRPr lang="en-GB"/>
        </a:p>
      </dgm:t>
    </dgm:pt>
    <dgm:pt modelId="{EF2DF46C-4B6D-417D-A8EF-69D0A11A0764}">
      <dgm:prSet phldrT="[Text]" custT="1"/>
      <dgm:spPr/>
      <dgm:t>
        <a:bodyPr/>
        <a:lstStyle/>
        <a:p>
          <a:r>
            <a:rPr lang="en-GB" sz="700" dirty="0"/>
            <a:t>Output = Current Data + Residual </a:t>
          </a:r>
        </a:p>
      </dgm:t>
    </dgm:pt>
    <dgm:pt modelId="{B57CD5B3-0A0E-489C-A3DC-E6CCE12F0C25}" type="parTrans" cxnId="{D5AA21C2-AA2F-4803-B89A-FA83F5A15A80}">
      <dgm:prSet/>
      <dgm:spPr/>
      <dgm:t>
        <a:bodyPr/>
        <a:lstStyle/>
        <a:p>
          <a:endParaRPr lang="en-GB"/>
        </a:p>
      </dgm:t>
    </dgm:pt>
    <dgm:pt modelId="{6AA6E783-3C0F-492E-92EA-43DF3543A757}" type="sibTrans" cxnId="{D5AA21C2-AA2F-4803-B89A-FA83F5A15A80}">
      <dgm:prSet/>
      <dgm:spPr/>
      <dgm:t>
        <a:bodyPr/>
        <a:lstStyle/>
        <a:p>
          <a:endParaRPr lang="en-GB"/>
        </a:p>
      </dgm:t>
    </dgm:pt>
    <dgm:pt modelId="{0F9C51D5-C4CB-4B28-BF82-F74994302B67}">
      <dgm:prSet phldrT="[Text]" custT="1"/>
      <dgm:spPr/>
      <dgm:t>
        <a:bodyPr/>
        <a:lstStyle/>
        <a:p>
          <a:r>
            <a:rPr lang="en-GB" sz="1400" dirty="0"/>
            <a:t>Dense Layer (1) for SBP</a:t>
          </a:r>
        </a:p>
      </dgm:t>
    </dgm:pt>
    <dgm:pt modelId="{30140112-ECBF-4BE2-A3E8-3ADAF5C45F9E}" type="parTrans" cxnId="{6C5FA90C-EA15-4FD1-AE3F-EA065E3C17F0}">
      <dgm:prSet/>
      <dgm:spPr/>
      <dgm:t>
        <a:bodyPr/>
        <a:lstStyle/>
        <a:p>
          <a:endParaRPr lang="en-GB"/>
        </a:p>
      </dgm:t>
    </dgm:pt>
    <dgm:pt modelId="{9334AE83-134A-44F7-81D7-50E1B41FABAA}" type="sibTrans" cxnId="{6C5FA90C-EA15-4FD1-AE3F-EA065E3C17F0}">
      <dgm:prSet/>
      <dgm:spPr/>
      <dgm:t>
        <a:bodyPr/>
        <a:lstStyle/>
        <a:p>
          <a:endParaRPr lang="en-GB"/>
        </a:p>
      </dgm:t>
    </dgm:pt>
    <dgm:pt modelId="{C0E000C9-7C2E-4A9D-8D04-57EC80D59AB2}">
      <dgm:prSet phldrT="[Text]" custT="1"/>
      <dgm:spPr/>
      <dgm:t>
        <a:bodyPr/>
        <a:lstStyle/>
        <a:p>
          <a:r>
            <a:rPr lang="en-GB" sz="1400" dirty="0"/>
            <a:t>Dense Layer (1) for DBP</a:t>
          </a:r>
        </a:p>
      </dgm:t>
    </dgm:pt>
    <dgm:pt modelId="{9A9E0E3A-C929-466E-8DA2-F823673669F7}" type="parTrans" cxnId="{C495EF10-05AD-4B3E-AC44-9911AC85DB67}">
      <dgm:prSet/>
      <dgm:spPr/>
      <dgm:t>
        <a:bodyPr/>
        <a:lstStyle/>
        <a:p>
          <a:endParaRPr lang="en-GB"/>
        </a:p>
      </dgm:t>
    </dgm:pt>
    <dgm:pt modelId="{3FCC0E27-0BE5-4F70-9C19-7511F5E97956}" type="sibTrans" cxnId="{C495EF10-05AD-4B3E-AC44-9911AC85DB67}">
      <dgm:prSet/>
      <dgm:spPr/>
      <dgm:t>
        <a:bodyPr/>
        <a:lstStyle/>
        <a:p>
          <a:endParaRPr lang="en-GB"/>
        </a:p>
      </dgm:t>
    </dgm:pt>
    <dgm:pt modelId="{2F404AAB-09A5-47B8-8DCC-3F253B8902D5}" type="pres">
      <dgm:prSet presAssocID="{DDF80BF8-20DB-4BED-BD05-AD2BA8FA572E}" presName="linearFlow" presStyleCnt="0">
        <dgm:presLayoutVars>
          <dgm:dir/>
          <dgm:animLvl val="lvl"/>
          <dgm:resizeHandles val="exact"/>
        </dgm:presLayoutVars>
      </dgm:prSet>
      <dgm:spPr/>
    </dgm:pt>
    <dgm:pt modelId="{328DB5F5-243D-4B78-9928-C6EA34464621}" type="pres">
      <dgm:prSet presAssocID="{00174F60-DD19-405C-917F-D71279BD82C0}" presName="composite" presStyleCnt="0"/>
      <dgm:spPr/>
    </dgm:pt>
    <dgm:pt modelId="{1CA9D38C-342F-4C81-8E41-251F8106FE2F}" type="pres">
      <dgm:prSet presAssocID="{00174F60-DD19-405C-917F-D71279BD82C0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F84EC9AD-86A1-4755-8D92-53B7F8581B4A}" type="pres">
      <dgm:prSet presAssocID="{00174F60-DD19-405C-917F-D71279BD82C0}" presName="descendantText" presStyleLbl="alignAcc1" presStyleIdx="0" presStyleCnt="4">
        <dgm:presLayoutVars>
          <dgm:bulletEnabled val="1"/>
        </dgm:presLayoutVars>
      </dgm:prSet>
      <dgm:spPr/>
    </dgm:pt>
    <dgm:pt modelId="{1BD5BB9A-2A48-457C-B176-24BE87EFC268}" type="pres">
      <dgm:prSet presAssocID="{0D58D249-15DB-4264-A8A3-8A4021990B9B}" presName="sp" presStyleCnt="0"/>
      <dgm:spPr/>
    </dgm:pt>
    <dgm:pt modelId="{225F22A7-B889-4E31-8E27-73B934AAD3A2}" type="pres">
      <dgm:prSet presAssocID="{AF1CE7C6-AFD7-4E3D-9C83-034D648F5C18}" presName="composite" presStyleCnt="0"/>
      <dgm:spPr/>
    </dgm:pt>
    <dgm:pt modelId="{F74D48CB-61D9-4996-A7D5-85E972184B71}" type="pres">
      <dgm:prSet presAssocID="{AF1CE7C6-AFD7-4E3D-9C83-034D648F5C18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82D9C06-5FBF-42B6-AE68-3AAFE47DE145}" type="pres">
      <dgm:prSet presAssocID="{AF1CE7C6-AFD7-4E3D-9C83-034D648F5C18}" presName="descendantText" presStyleLbl="alignAcc1" presStyleIdx="1" presStyleCnt="4">
        <dgm:presLayoutVars>
          <dgm:bulletEnabled val="1"/>
        </dgm:presLayoutVars>
      </dgm:prSet>
      <dgm:spPr/>
    </dgm:pt>
    <dgm:pt modelId="{49456DEB-A0D2-4C62-A328-D3382CE97BE5}" type="pres">
      <dgm:prSet presAssocID="{A514CF0C-CD84-437F-8EF1-0A556B635B65}" presName="sp" presStyleCnt="0"/>
      <dgm:spPr/>
    </dgm:pt>
    <dgm:pt modelId="{84581FBD-F308-48E3-B2EB-C3719849E744}" type="pres">
      <dgm:prSet presAssocID="{37A795FC-931D-45F4-8F50-FA82D8647E55}" presName="composite" presStyleCnt="0"/>
      <dgm:spPr/>
    </dgm:pt>
    <dgm:pt modelId="{6FEAB6E0-2E98-445F-8530-286BBA2438F1}" type="pres">
      <dgm:prSet presAssocID="{37A795FC-931D-45F4-8F50-FA82D8647E55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C6B0A2AC-840A-468B-859A-A1AC325E0682}" type="pres">
      <dgm:prSet presAssocID="{37A795FC-931D-45F4-8F50-FA82D8647E55}" presName="descendantText" presStyleLbl="alignAcc1" presStyleIdx="2" presStyleCnt="4">
        <dgm:presLayoutVars>
          <dgm:bulletEnabled val="1"/>
        </dgm:presLayoutVars>
      </dgm:prSet>
      <dgm:spPr/>
    </dgm:pt>
    <dgm:pt modelId="{A993E550-17D6-4B3D-AEEE-406229914EE7}" type="pres">
      <dgm:prSet presAssocID="{5E92512A-B9CB-4D14-89DC-4A34A434C78E}" presName="sp" presStyleCnt="0"/>
      <dgm:spPr/>
    </dgm:pt>
    <dgm:pt modelId="{D173C386-36E0-4CB9-87B5-2E2DD7625A74}" type="pres">
      <dgm:prSet presAssocID="{85AD77D5-ACEC-48CA-98FA-5B8F5A6012C2}" presName="composite" presStyleCnt="0"/>
      <dgm:spPr/>
    </dgm:pt>
    <dgm:pt modelId="{4C4FC49B-95FF-4E92-A7B1-9692AF99F434}" type="pres">
      <dgm:prSet presAssocID="{85AD77D5-ACEC-48CA-98FA-5B8F5A6012C2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97248B82-1163-48BC-8381-F4BA3DE62B6D}" type="pres">
      <dgm:prSet presAssocID="{85AD77D5-ACEC-48CA-98FA-5B8F5A6012C2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6FE0A100-1C37-48E7-B816-7490919BCF9B}" srcId="{DDF80BF8-20DB-4BED-BD05-AD2BA8FA572E}" destId="{85AD77D5-ACEC-48CA-98FA-5B8F5A6012C2}" srcOrd="3" destOrd="0" parTransId="{CC82F008-D003-4118-923D-6149DE149731}" sibTransId="{ED4005A2-2478-4787-9B21-D9CDA5FC2704}"/>
    <dgm:cxn modelId="{69FC0703-9E42-422E-85D7-CA129203117A}" srcId="{DDF80BF8-20DB-4BED-BD05-AD2BA8FA572E}" destId="{37A795FC-931D-45F4-8F50-FA82D8647E55}" srcOrd="2" destOrd="0" parTransId="{0987A1CF-9AE3-4C6F-80A1-C6BE5EADB912}" sibTransId="{5E92512A-B9CB-4D14-89DC-4A34A434C78E}"/>
    <dgm:cxn modelId="{A1F61B06-3DB2-4919-8DCC-326E95813889}" type="presOf" srcId="{37A795FC-931D-45F4-8F50-FA82D8647E55}" destId="{6FEAB6E0-2E98-445F-8530-286BBA2438F1}" srcOrd="0" destOrd="0" presId="urn:microsoft.com/office/officeart/2005/8/layout/chevron2"/>
    <dgm:cxn modelId="{6C5FA90C-EA15-4FD1-AE3F-EA065E3C17F0}" srcId="{85AD77D5-ACEC-48CA-98FA-5B8F5A6012C2}" destId="{0F9C51D5-C4CB-4B28-BF82-F74994302B67}" srcOrd="0" destOrd="0" parTransId="{30140112-ECBF-4BE2-A3E8-3ADAF5C45F9E}" sibTransId="{9334AE83-134A-44F7-81D7-50E1B41FABAA}"/>
    <dgm:cxn modelId="{DBB1AC0D-DF6D-4175-A966-1FB1CB26243B}" srcId="{AF1CE7C6-AFD7-4E3D-9C83-034D648F5C18}" destId="{EF3B7069-22D0-4A64-9119-636B2DFE4AC8}" srcOrd="1" destOrd="0" parTransId="{8181F1A4-7CE3-4627-8709-5D36826A7869}" sibTransId="{F43DA31A-E6C4-4451-85BA-40A5D6896B85}"/>
    <dgm:cxn modelId="{C495EF10-05AD-4B3E-AC44-9911AC85DB67}" srcId="{85AD77D5-ACEC-48CA-98FA-5B8F5A6012C2}" destId="{C0E000C9-7C2E-4A9D-8D04-57EC80D59AB2}" srcOrd="1" destOrd="0" parTransId="{9A9E0E3A-C929-466E-8DA2-F823673669F7}" sibTransId="{3FCC0E27-0BE5-4F70-9C19-7511F5E97956}"/>
    <dgm:cxn modelId="{9942E61F-4D3C-4EAB-AD02-FE26E5F0329F}" type="presOf" srcId="{0EDA7A06-3D03-454B-964C-36A5A48EA239}" destId="{082D9C06-5FBF-42B6-AE68-3AAFE47DE145}" srcOrd="0" destOrd="5" presId="urn:microsoft.com/office/officeart/2005/8/layout/chevron2"/>
    <dgm:cxn modelId="{3E2EF42C-A6B6-455E-94CF-E4F151DE13B9}" srcId="{37A795FC-931D-45F4-8F50-FA82D8647E55}" destId="{57B8E1D6-88FB-4789-95EC-BB56012C435F}" srcOrd="0" destOrd="0" parTransId="{E80A6615-58DD-4B18-BE34-B298A468E28E}" sibTransId="{0CF058AA-AF32-4F5A-BCE8-17C2DE7204E7}"/>
    <dgm:cxn modelId="{DA85EB36-2CC9-46A0-95D2-2E98D754E0FB}" srcId="{DDF80BF8-20DB-4BED-BD05-AD2BA8FA572E}" destId="{00174F60-DD19-405C-917F-D71279BD82C0}" srcOrd="0" destOrd="0" parTransId="{A60DCBEB-ADC7-43C7-8FD0-1046F62647B0}" sibTransId="{0D58D249-15DB-4264-A8A3-8A4021990B9B}"/>
    <dgm:cxn modelId="{FD8FF639-A19E-4D59-8AF4-BC1D01A7D39F}" srcId="{AF1CE7C6-AFD7-4E3D-9C83-034D648F5C18}" destId="{15FBB6E2-FBEF-47B3-9825-9E601A5DA99E}" srcOrd="4" destOrd="0" parTransId="{336A2BB2-E889-4B88-8400-37280E32F99E}" sibTransId="{6C7ACD9F-A913-41B5-8CEF-1BF050D1FE5B}"/>
    <dgm:cxn modelId="{D9719E5D-D514-4597-8EFC-285F11CEF89C}" type="presOf" srcId="{E22D4466-169E-490D-9A20-9F99E574F060}" destId="{F84EC9AD-86A1-4755-8D92-53B7F8581B4A}" srcOrd="0" destOrd="0" presId="urn:microsoft.com/office/officeart/2005/8/layout/chevron2"/>
    <dgm:cxn modelId="{95B2A563-BF80-4E8D-A993-F2B05E963421}" srcId="{AF1CE7C6-AFD7-4E3D-9C83-034D648F5C18}" destId="{B18624B1-3D2F-4545-A8A2-C5890669F9DB}" srcOrd="2" destOrd="0" parTransId="{3A311B78-7B9A-400B-8A08-940FEE522AF9}" sibTransId="{BF497D1D-FC35-4F5B-8E48-40243AF9127E}"/>
    <dgm:cxn modelId="{0E720645-6FC3-4221-ACD8-AE2C2B26193E}" srcId="{00174F60-DD19-405C-917F-D71279BD82C0}" destId="{13BBBDB2-4243-478D-ABDF-A6631A82949B}" srcOrd="1" destOrd="0" parTransId="{240C6331-D237-42AA-A55D-DA4CA5B67371}" sibTransId="{94A0AFF0-10DE-4521-8A7C-6A9EE8D7D174}"/>
    <dgm:cxn modelId="{47929D68-0DE7-44B9-B95E-9AE004D6BF87}" type="presOf" srcId="{13BBBDB2-4243-478D-ABDF-A6631A82949B}" destId="{F84EC9AD-86A1-4755-8D92-53B7F8581B4A}" srcOrd="0" destOrd="1" presId="urn:microsoft.com/office/officeart/2005/8/layout/chevron2"/>
    <dgm:cxn modelId="{6B885F75-F557-49C2-A0E8-08DCDCF2D394}" type="presOf" srcId="{57B8E1D6-88FB-4789-95EC-BB56012C435F}" destId="{C6B0A2AC-840A-468B-859A-A1AC325E0682}" srcOrd="0" destOrd="0" presId="urn:microsoft.com/office/officeart/2005/8/layout/chevron2"/>
    <dgm:cxn modelId="{A1367F76-246C-44CB-A10F-64AD112F4956}" type="presOf" srcId="{9E744500-DE76-4F34-83C9-ABB4677FC53A}" destId="{082D9C06-5FBF-42B6-AE68-3AAFE47DE145}" srcOrd="0" destOrd="3" presId="urn:microsoft.com/office/officeart/2005/8/layout/chevron2"/>
    <dgm:cxn modelId="{788D4977-4FE9-4D57-9E31-72959A3903B6}" srcId="{DDF80BF8-20DB-4BED-BD05-AD2BA8FA572E}" destId="{AF1CE7C6-AFD7-4E3D-9C83-034D648F5C18}" srcOrd="1" destOrd="0" parTransId="{F56A7853-103D-4C1C-8686-88F098467064}" sibTransId="{A514CF0C-CD84-437F-8EF1-0A556B635B65}"/>
    <dgm:cxn modelId="{4F57967D-9963-4341-91B4-333BA424C0EB}" type="presOf" srcId="{C0E000C9-7C2E-4A9D-8D04-57EC80D59AB2}" destId="{97248B82-1163-48BC-8381-F4BA3DE62B6D}" srcOrd="0" destOrd="1" presId="urn:microsoft.com/office/officeart/2005/8/layout/chevron2"/>
    <dgm:cxn modelId="{D18AEB80-9991-4987-9AEA-A2735BE5AA64}" type="presOf" srcId="{0F9C51D5-C4CB-4B28-BF82-F74994302B67}" destId="{97248B82-1163-48BC-8381-F4BA3DE62B6D}" srcOrd="0" destOrd="0" presId="urn:microsoft.com/office/officeart/2005/8/layout/chevron2"/>
    <dgm:cxn modelId="{7B4AB599-27C8-4831-A434-001E4C7F828F}" srcId="{AF1CE7C6-AFD7-4E3D-9C83-034D648F5C18}" destId="{9E744500-DE76-4F34-83C9-ABB4677FC53A}" srcOrd="3" destOrd="0" parTransId="{3C2B7570-6441-4D18-AC54-00A3BD9A4C36}" sibTransId="{47FDDA70-37C6-4F94-8E2C-C0686058F80B}"/>
    <dgm:cxn modelId="{390D29A0-67B6-422A-BC2C-7D5B8D180E3D}" type="presOf" srcId="{AF1CE7C6-AFD7-4E3D-9C83-034D648F5C18}" destId="{F74D48CB-61D9-4996-A7D5-85E972184B71}" srcOrd="0" destOrd="0" presId="urn:microsoft.com/office/officeart/2005/8/layout/chevron2"/>
    <dgm:cxn modelId="{3225A6A7-79E0-49BC-9CBD-B269F0CF2422}" type="presOf" srcId="{00174F60-DD19-405C-917F-D71279BD82C0}" destId="{1CA9D38C-342F-4C81-8E41-251F8106FE2F}" srcOrd="0" destOrd="0" presId="urn:microsoft.com/office/officeart/2005/8/layout/chevron2"/>
    <dgm:cxn modelId="{49716CB3-6F94-40AB-A929-F5F32A6D32CA}" type="presOf" srcId="{EF3B7069-22D0-4A64-9119-636B2DFE4AC8}" destId="{082D9C06-5FBF-42B6-AE68-3AAFE47DE145}" srcOrd="0" destOrd="1" presId="urn:microsoft.com/office/officeart/2005/8/layout/chevron2"/>
    <dgm:cxn modelId="{D5AA21C2-AA2F-4803-B89A-FA83F5A15A80}" srcId="{AF1CE7C6-AFD7-4E3D-9C83-034D648F5C18}" destId="{EF2DF46C-4B6D-417D-A8EF-69D0A11A0764}" srcOrd="6" destOrd="0" parTransId="{B57CD5B3-0A0E-489C-A3DC-E6CCE12F0C25}" sibTransId="{6AA6E783-3C0F-492E-92EA-43DF3543A757}"/>
    <dgm:cxn modelId="{1D7A74C8-CB26-4106-B91C-EDAAB794E09A}" type="presOf" srcId="{15FBB6E2-FBEF-47B3-9825-9E601A5DA99E}" destId="{082D9C06-5FBF-42B6-AE68-3AAFE47DE145}" srcOrd="0" destOrd="4" presId="urn:microsoft.com/office/officeart/2005/8/layout/chevron2"/>
    <dgm:cxn modelId="{7E3FE0CC-1943-4B1D-8CB6-D471E3E61303}" type="presOf" srcId="{5748864F-2F04-4943-B7AD-D36539A0D938}" destId="{082D9C06-5FBF-42B6-AE68-3AAFE47DE145}" srcOrd="0" destOrd="0" presId="urn:microsoft.com/office/officeart/2005/8/layout/chevron2"/>
    <dgm:cxn modelId="{3B618BD5-E1C2-432C-A20D-454EC0C51DCA}" type="presOf" srcId="{EF2DF46C-4B6D-417D-A8EF-69D0A11A0764}" destId="{082D9C06-5FBF-42B6-AE68-3AAFE47DE145}" srcOrd="0" destOrd="6" presId="urn:microsoft.com/office/officeart/2005/8/layout/chevron2"/>
    <dgm:cxn modelId="{D963F0DA-E37F-43D1-814D-5AFC0582E407}" srcId="{AF1CE7C6-AFD7-4E3D-9C83-034D648F5C18}" destId="{0EDA7A06-3D03-454B-964C-36A5A48EA239}" srcOrd="5" destOrd="0" parTransId="{665F7BD6-046C-4B08-B4A6-78E6E4DBA0E1}" sibTransId="{EED342F7-2A81-43F3-B03B-531894121638}"/>
    <dgm:cxn modelId="{28BA72DD-19AD-4B48-88BD-B779EF966F54}" srcId="{00174F60-DD19-405C-917F-D71279BD82C0}" destId="{E22D4466-169E-490D-9A20-9F99E574F060}" srcOrd="0" destOrd="0" parTransId="{6C306D5D-7BC3-4929-86F0-3F29C618DE94}" sibTransId="{2E58B7B8-E37F-439D-8942-26D329112BEF}"/>
    <dgm:cxn modelId="{CA262DE1-9EB3-481C-B816-E55FF5936BE3}" type="presOf" srcId="{DDF80BF8-20DB-4BED-BD05-AD2BA8FA572E}" destId="{2F404AAB-09A5-47B8-8DCC-3F253B8902D5}" srcOrd="0" destOrd="0" presId="urn:microsoft.com/office/officeart/2005/8/layout/chevron2"/>
    <dgm:cxn modelId="{947F2BE6-3C39-4F11-BAB6-39CFB4FFD9BE}" type="presOf" srcId="{B18624B1-3D2F-4545-A8A2-C5890669F9DB}" destId="{082D9C06-5FBF-42B6-AE68-3AAFE47DE145}" srcOrd="0" destOrd="2" presId="urn:microsoft.com/office/officeart/2005/8/layout/chevron2"/>
    <dgm:cxn modelId="{E53EA1EB-5DC5-4D89-B05C-A5442018684D}" srcId="{AF1CE7C6-AFD7-4E3D-9C83-034D648F5C18}" destId="{5748864F-2F04-4943-B7AD-D36539A0D938}" srcOrd="0" destOrd="0" parTransId="{69BAF233-CE1F-4029-972D-C1EEC74EC807}" sibTransId="{DBE7F758-E971-455E-9E63-C6DBA52F0A54}"/>
    <dgm:cxn modelId="{E21A78F4-9DD9-4C4B-9DA1-04569B4593FB}" type="presOf" srcId="{85AD77D5-ACEC-48CA-98FA-5B8F5A6012C2}" destId="{4C4FC49B-95FF-4E92-A7B1-9692AF99F434}" srcOrd="0" destOrd="0" presId="urn:microsoft.com/office/officeart/2005/8/layout/chevron2"/>
    <dgm:cxn modelId="{475690B1-2DE4-47C5-85B7-9A769D3EACDB}" type="presParOf" srcId="{2F404AAB-09A5-47B8-8DCC-3F253B8902D5}" destId="{328DB5F5-243D-4B78-9928-C6EA34464621}" srcOrd="0" destOrd="0" presId="urn:microsoft.com/office/officeart/2005/8/layout/chevron2"/>
    <dgm:cxn modelId="{CE2796A4-90F9-4950-BC5D-4465448D5BAB}" type="presParOf" srcId="{328DB5F5-243D-4B78-9928-C6EA34464621}" destId="{1CA9D38C-342F-4C81-8E41-251F8106FE2F}" srcOrd="0" destOrd="0" presId="urn:microsoft.com/office/officeart/2005/8/layout/chevron2"/>
    <dgm:cxn modelId="{629A52B3-E520-4FB7-B4E9-43318C1C736E}" type="presParOf" srcId="{328DB5F5-243D-4B78-9928-C6EA34464621}" destId="{F84EC9AD-86A1-4755-8D92-53B7F8581B4A}" srcOrd="1" destOrd="0" presId="urn:microsoft.com/office/officeart/2005/8/layout/chevron2"/>
    <dgm:cxn modelId="{4D5AA9D9-C3AA-44FE-BE24-AD9BD5DC1B7D}" type="presParOf" srcId="{2F404AAB-09A5-47B8-8DCC-3F253B8902D5}" destId="{1BD5BB9A-2A48-457C-B176-24BE87EFC268}" srcOrd="1" destOrd="0" presId="urn:microsoft.com/office/officeart/2005/8/layout/chevron2"/>
    <dgm:cxn modelId="{B52C3B16-BB47-4699-8648-91C63F2FC5F5}" type="presParOf" srcId="{2F404AAB-09A5-47B8-8DCC-3F253B8902D5}" destId="{225F22A7-B889-4E31-8E27-73B934AAD3A2}" srcOrd="2" destOrd="0" presId="urn:microsoft.com/office/officeart/2005/8/layout/chevron2"/>
    <dgm:cxn modelId="{E0AAABEF-60E7-4EC3-9CCC-B8EDD7B47282}" type="presParOf" srcId="{225F22A7-B889-4E31-8E27-73B934AAD3A2}" destId="{F74D48CB-61D9-4996-A7D5-85E972184B71}" srcOrd="0" destOrd="0" presId="urn:microsoft.com/office/officeart/2005/8/layout/chevron2"/>
    <dgm:cxn modelId="{838B51C2-FAF9-4B1E-8CCD-832FAB65ACC4}" type="presParOf" srcId="{225F22A7-B889-4E31-8E27-73B934AAD3A2}" destId="{082D9C06-5FBF-42B6-AE68-3AAFE47DE145}" srcOrd="1" destOrd="0" presId="urn:microsoft.com/office/officeart/2005/8/layout/chevron2"/>
    <dgm:cxn modelId="{54578891-7622-4F35-9B34-2231DEB2635F}" type="presParOf" srcId="{2F404AAB-09A5-47B8-8DCC-3F253B8902D5}" destId="{49456DEB-A0D2-4C62-A328-D3382CE97BE5}" srcOrd="3" destOrd="0" presId="urn:microsoft.com/office/officeart/2005/8/layout/chevron2"/>
    <dgm:cxn modelId="{78063974-189C-4DDF-903D-91AF54E81FEF}" type="presParOf" srcId="{2F404AAB-09A5-47B8-8DCC-3F253B8902D5}" destId="{84581FBD-F308-48E3-B2EB-C3719849E744}" srcOrd="4" destOrd="0" presId="urn:microsoft.com/office/officeart/2005/8/layout/chevron2"/>
    <dgm:cxn modelId="{9B8F9707-9671-4C57-830B-8A0F503C3478}" type="presParOf" srcId="{84581FBD-F308-48E3-B2EB-C3719849E744}" destId="{6FEAB6E0-2E98-445F-8530-286BBA2438F1}" srcOrd="0" destOrd="0" presId="urn:microsoft.com/office/officeart/2005/8/layout/chevron2"/>
    <dgm:cxn modelId="{3C4FB7A6-633B-4299-B29B-24FF8E76ABCF}" type="presParOf" srcId="{84581FBD-F308-48E3-B2EB-C3719849E744}" destId="{C6B0A2AC-840A-468B-859A-A1AC325E0682}" srcOrd="1" destOrd="0" presId="urn:microsoft.com/office/officeart/2005/8/layout/chevron2"/>
    <dgm:cxn modelId="{99D7BF6D-EE11-41A7-A377-7D7ABBA48B3B}" type="presParOf" srcId="{2F404AAB-09A5-47B8-8DCC-3F253B8902D5}" destId="{A993E550-17D6-4B3D-AEEE-406229914EE7}" srcOrd="5" destOrd="0" presId="urn:microsoft.com/office/officeart/2005/8/layout/chevron2"/>
    <dgm:cxn modelId="{F17E5064-0E6F-482F-9294-0D9D685AE75D}" type="presParOf" srcId="{2F404AAB-09A5-47B8-8DCC-3F253B8902D5}" destId="{D173C386-36E0-4CB9-87B5-2E2DD7625A74}" srcOrd="6" destOrd="0" presId="urn:microsoft.com/office/officeart/2005/8/layout/chevron2"/>
    <dgm:cxn modelId="{C9A02F5F-996F-4596-A3E1-F63FDB491E8F}" type="presParOf" srcId="{D173C386-36E0-4CB9-87B5-2E2DD7625A74}" destId="{4C4FC49B-95FF-4E92-A7B1-9692AF99F434}" srcOrd="0" destOrd="0" presId="urn:microsoft.com/office/officeart/2005/8/layout/chevron2"/>
    <dgm:cxn modelId="{E036E1EA-E55E-43B9-838E-9380A1140CC0}" type="presParOf" srcId="{D173C386-36E0-4CB9-87B5-2E2DD7625A74}" destId="{97248B82-1163-48BC-8381-F4BA3DE62B6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C2725-0A70-4C6F-A1F6-0C7532BE7FCE}">
      <dsp:nvSpPr>
        <dsp:cNvPr id="0" name=""/>
        <dsp:cNvSpPr/>
      </dsp:nvSpPr>
      <dsp:spPr>
        <a:xfrm>
          <a:off x="281019" y="990434"/>
          <a:ext cx="763330" cy="381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PPG</a:t>
          </a:r>
        </a:p>
      </dsp:txBody>
      <dsp:txXfrm>
        <a:off x="292198" y="1001613"/>
        <a:ext cx="740972" cy="359307"/>
      </dsp:txXfrm>
    </dsp:sp>
    <dsp:sp modelId="{2A1777B9-0A58-431A-AD4C-2DC7D8BAC702}">
      <dsp:nvSpPr>
        <dsp:cNvPr id="0" name=""/>
        <dsp:cNvSpPr/>
      </dsp:nvSpPr>
      <dsp:spPr>
        <a:xfrm rot="17500715">
          <a:off x="783734" y="785845"/>
          <a:ext cx="826564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826564" y="113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1176352" y="776552"/>
        <a:ext cx="41328" cy="41328"/>
      </dsp:txXfrm>
    </dsp:sp>
    <dsp:sp modelId="{1EE148D6-99DD-4733-9FCF-15EE16C29490}">
      <dsp:nvSpPr>
        <dsp:cNvPr id="0" name=""/>
        <dsp:cNvSpPr/>
      </dsp:nvSpPr>
      <dsp:spPr>
        <a:xfrm>
          <a:off x="1349682" y="222332"/>
          <a:ext cx="763330" cy="381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Handpicked Features</a:t>
          </a:r>
        </a:p>
      </dsp:txBody>
      <dsp:txXfrm>
        <a:off x="1360861" y="233511"/>
        <a:ext cx="740972" cy="359307"/>
      </dsp:txXfrm>
    </dsp:sp>
    <dsp:sp modelId="{470F940A-B79C-4A16-813B-5735E93F070A}">
      <dsp:nvSpPr>
        <dsp:cNvPr id="0" name=""/>
        <dsp:cNvSpPr/>
      </dsp:nvSpPr>
      <dsp:spPr>
        <a:xfrm rot="19457599">
          <a:off x="2077671" y="292065"/>
          <a:ext cx="376017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376017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2256279" y="294036"/>
        <a:ext cx="18800" cy="18800"/>
      </dsp:txXfrm>
    </dsp:sp>
    <dsp:sp modelId="{29091485-B5CA-4D1A-A1B9-E3F242341337}">
      <dsp:nvSpPr>
        <dsp:cNvPr id="0" name=""/>
        <dsp:cNvSpPr/>
      </dsp:nvSpPr>
      <dsp:spPr>
        <a:xfrm>
          <a:off x="2418346" y="2874"/>
          <a:ext cx="763330" cy="381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SVM</a:t>
          </a:r>
        </a:p>
      </dsp:txBody>
      <dsp:txXfrm>
        <a:off x="2429525" y="14053"/>
        <a:ext cx="740972" cy="359307"/>
      </dsp:txXfrm>
    </dsp:sp>
    <dsp:sp modelId="{F7E1679E-59EA-4D4F-BCB4-7C3D66F1AE0B}">
      <dsp:nvSpPr>
        <dsp:cNvPr id="0" name=""/>
        <dsp:cNvSpPr/>
      </dsp:nvSpPr>
      <dsp:spPr>
        <a:xfrm rot="2142401">
          <a:off x="2077671" y="511523"/>
          <a:ext cx="376017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376017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2256279" y="513493"/>
        <a:ext cx="18800" cy="18800"/>
      </dsp:txXfrm>
    </dsp:sp>
    <dsp:sp modelId="{417142A1-3503-43CA-A053-A8C013618C25}">
      <dsp:nvSpPr>
        <dsp:cNvPr id="0" name=""/>
        <dsp:cNvSpPr/>
      </dsp:nvSpPr>
      <dsp:spPr>
        <a:xfrm>
          <a:off x="2418346" y="441790"/>
          <a:ext cx="763330" cy="381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Bi-LSTM, Bi-GRU</a:t>
          </a:r>
        </a:p>
      </dsp:txBody>
      <dsp:txXfrm>
        <a:off x="2429525" y="452969"/>
        <a:ext cx="740972" cy="359307"/>
      </dsp:txXfrm>
    </dsp:sp>
    <dsp:sp modelId="{EA3562BE-FFB3-41EB-A3F5-B9534478D820}">
      <dsp:nvSpPr>
        <dsp:cNvPr id="0" name=""/>
        <dsp:cNvSpPr/>
      </dsp:nvSpPr>
      <dsp:spPr>
        <a:xfrm rot="4099285">
          <a:off x="783734" y="1553947"/>
          <a:ext cx="826564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826564" y="113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1176352" y="1544653"/>
        <a:ext cx="41328" cy="41328"/>
      </dsp:txXfrm>
    </dsp:sp>
    <dsp:sp modelId="{8C1B6BC6-191D-4DEE-A481-425C98B289A0}">
      <dsp:nvSpPr>
        <dsp:cNvPr id="0" name=""/>
        <dsp:cNvSpPr/>
      </dsp:nvSpPr>
      <dsp:spPr>
        <a:xfrm>
          <a:off x="1349682" y="1758536"/>
          <a:ext cx="763330" cy="381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Automated Feature Extraction</a:t>
          </a:r>
        </a:p>
      </dsp:txBody>
      <dsp:txXfrm>
        <a:off x="1360861" y="1769715"/>
        <a:ext cx="740972" cy="359307"/>
      </dsp:txXfrm>
    </dsp:sp>
    <dsp:sp modelId="{11BAC96F-CB32-448C-A5A1-BDE34BB59F1D}">
      <dsp:nvSpPr>
        <dsp:cNvPr id="0" name=""/>
        <dsp:cNvSpPr/>
      </dsp:nvSpPr>
      <dsp:spPr>
        <a:xfrm rot="17692822">
          <a:off x="1902815" y="1608811"/>
          <a:ext cx="725729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725729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2247536" y="1602039"/>
        <a:ext cx="36286" cy="36286"/>
      </dsp:txXfrm>
    </dsp:sp>
    <dsp:sp modelId="{2D080D4A-5E66-46C6-97FA-ED6EE88E14E6}">
      <dsp:nvSpPr>
        <dsp:cNvPr id="0" name=""/>
        <dsp:cNvSpPr/>
      </dsp:nvSpPr>
      <dsp:spPr>
        <a:xfrm>
          <a:off x="2418346" y="1100163"/>
          <a:ext cx="763330" cy="381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CNNs</a:t>
          </a:r>
        </a:p>
      </dsp:txBody>
      <dsp:txXfrm>
        <a:off x="2429525" y="1111342"/>
        <a:ext cx="740972" cy="359307"/>
      </dsp:txXfrm>
    </dsp:sp>
    <dsp:sp modelId="{9A2C738F-EE4F-4850-828E-06DE2122FD73}">
      <dsp:nvSpPr>
        <dsp:cNvPr id="0" name=""/>
        <dsp:cNvSpPr/>
      </dsp:nvSpPr>
      <dsp:spPr>
        <a:xfrm rot="19457599">
          <a:off x="3146334" y="1169896"/>
          <a:ext cx="376017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376017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3324942" y="1171866"/>
        <a:ext cx="18800" cy="18800"/>
      </dsp:txXfrm>
    </dsp:sp>
    <dsp:sp modelId="{940514C3-3721-486F-BEF0-17D67CBAD5B4}">
      <dsp:nvSpPr>
        <dsp:cNvPr id="0" name=""/>
        <dsp:cNvSpPr/>
      </dsp:nvSpPr>
      <dsp:spPr>
        <a:xfrm>
          <a:off x="3487009" y="880705"/>
          <a:ext cx="763330" cy="381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 err="1"/>
            <a:t>AlexNet</a:t>
          </a:r>
          <a:endParaRPr lang="en-GB" sz="900" kern="1200" dirty="0"/>
        </a:p>
      </dsp:txBody>
      <dsp:txXfrm>
        <a:off x="3498188" y="891884"/>
        <a:ext cx="740972" cy="359307"/>
      </dsp:txXfrm>
    </dsp:sp>
    <dsp:sp modelId="{461BD268-FAD0-4FDF-B358-BCEC3F820E3F}">
      <dsp:nvSpPr>
        <dsp:cNvPr id="0" name=""/>
        <dsp:cNvSpPr/>
      </dsp:nvSpPr>
      <dsp:spPr>
        <a:xfrm rot="2142401">
          <a:off x="3146334" y="1389353"/>
          <a:ext cx="376017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376017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3324942" y="1391324"/>
        <a:ext cx="18800" cy="18800"/>
      </dsp:txXfrm>
    </dsp:sp>
    <dsp:sp modelId="{C036DAF1-61D7-41CE-84BB-BF14746523BF}">
      <dsp:nvSpPr>
        <dsp:cNvPr id="0" name=""/>
        <dsp:cNvSpPr/>
      </dsp:nvSpPr>
      <dsp:spPr>
        <a:xfrm>
          <a:off x="3487009" y="1319620"/>
          <a:ext cx="763330" cy="381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 err="1"/>
            <a:t>ResNet</a:t>
          </a:r>
          <a:endParaRPr lang="en-GB" sz="900" kern="1200" dirty="0"/>
        </a:p>
      </dsp:txBody>
      <dsp:txXfrm>
        <a:off x="3498188" y="1330799"/>
        <a:ext cx="740972" cy="359307"/>
      </dsp:txXfrm>
    </dsp:sp>
    <dsp:sp modelId="{0D1095ED-9C27-439E-93CF-5A186CF1D7C2}">
      <dsp:nvSpPr>
        <dsp:cNvPr id="0" name=""/>
        <dsp:cNvSpPr/>
      </dsp:nvSpPr>
      <dsp:spPr>
        <a:xfrm>
          <a:off x="2113013" y="1937998"/>
          <a:ext cx="305332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305332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2258046" y="1941735"/>
        <a:ext cx="15266" cy="15266"/>
      </dsp:txXfrm>
    </dsp:sp>
    <dsp:sp modelId="{05AE3307-89B2-49D1-A9B3-412169B35C6F}">
      <dsp:nvSpPr>
        <dsp:cNvPr id="0" name=""/>
        <dsp:cNvSpPr/>
      </dsp:nvSpPr>
      <dsp:spPr>
        <a:xfrm>
          <a:off x="2418346" y="1758536"/>
          <a:ext cx="763330" cy="381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RNNs</a:t>
          </a:r>
        </a:p>
      </dsp:txBody>
      <dsp:txXfrm>
        <a:off x="2429525" y="1769715"/>
        <a:ext cx="740972" cy="359307"/>
      </dsp:txXfrm>
    </dsp:sp>
    <dsp:sp modelId="{B4B5C74E-FE99-4153-BC0D-0E644FACE25F}">
      <dsp:nvSpPr>
        <dsp:cNvPr id="0" name=""/>
        <dsp:cNvSpPr/>
      </dsp:nvSpPr>
      <dsp:spPr>
        <a:xfrm>
          <a:off x="3181677" y="1937998"/>
          <a:ext cx="305332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305332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3326709" y="1941735"/>
        <a:ext cx="15266" cy="15266"/>
      </dsp:txXfrm>
    </dsp:sp>
    <dsp:sp modelId="{EBB611F3-4468-45DA-9048-41EEDD28E7F0}">
      <dsp:nvSpPr>
        <dsp:cNvPr id="0" name=""/>
        <dsp:cNvSpPr/>
      </dsp:nvSpPr>
      <dsp:spPr>
        <a:xfrm>
          <a:off x="3487009" y="1758536"/>
          <a:ext cx="763330" cy="381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Bi-LSTM</a:t>
          </a:r>
        </a:p>
      </dsp:txBody>
      <dsp:txXfrm>
        <a:off x="3498188" y="1769715"/>
        <a:ext cx="740972" cy="359307"/>
      </dsp:txXfrm>
    </dsp:sp>
    <dsp:sp modelId="{15A0B460-851E-40F9-9CE9-E99FAD890174}">
      <dsp:nvSpPr>
        <dsp:cNvPr id="0" name=""/>
        <dsp:cNvSpPr/>
      </dsp:nvSpPr>
      <dsp:spPr>
        <a:xfrm rot="3907178">
          <a:off x="1902815" y="2267184"/>
          <a:ext cx="725729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725729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2247536" y="2260411"/>
        <a:ext cx="36286" cy="36286"/>
      </dsp:txXfrm>
    </dsp:sp>
    <dsp:sp modelId="{F7A5B54C-CAE9-40AC-AFC2-D7AE0C7E0057}">
      <dsp:nvSpPr>
        <dsp:cNvPr id="0" name=""/>
        <dsp:cNvSpPr/>
      </dsp:nvSpPr>
      <dsp:spPr>
        <a:xfrm>
          <a:off x="2418346" y="2416908"/>
          <a:ext cx="763330" cy="381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Transformer Encoder</a:t>
          </a:r>
        </a:p>
      </dsp:txBody>
      <dsp:txXfrm>
        <a:off x="2429525" y="2428087"/>
        <a:ext cx="740972" cy="359307"/>
      </dsp:txXfrm>
    </dsp:sp>
    <dsp:sp modelId="{9E50EB72-911E-4692-89C1-6A3D4C7526D4}">
      <dsp:nvSpPr>
        <dsp:cNvPr id="0" name=""/>
        <dsp:cNvSpPr/>
      </dsp:nvSpPr>
      <dsp:spPr>
        <a:xfrm rot="19457599">
          <a:off x="3146334" y="2486642"/>
          <a:ext cx="376017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376017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3324942" y="2488612"/>
        <a:ext cx="18800" cy="18800"/>
      </dsp:txXfrm>
    </dsp:sp>
    <dsp:sp modelId="{6C65F189-ED6B-4D5F-BA20-45C5407EE38D}">
      <dsp:nvSpPr>
        <dsp:cNvPr id="0" name=""/>
        <dsp:cNvSpPr/>
      </dsp:nvSpPr>
      <dsp:spPr>
        <a:xfrm>
          <a:off x="3487009" y="2197451"/>
          <a:ext cx="763330" cy="381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Attention</a:t>
          </a:r>
        </a:p>
      </dsp:txBody>
      <dsp:txXfrm>
        <a:off x="3498188" y="2208630"/>
        <a:ext cx="740972" cy="359307"/>
      </dsp:txXfrm>
    </dsp:sp>
    <dsp:sp modelId="{01649B11-7A84-406D-A9BB-1CB292B1737B}">
      <dsp:nvSpPr>
        <dsp:cNvPr id="0" name=""/>
        <dsp:cNvSpPr/>
      </dsp:nvSpPr>
      <dsp:spPr>
        <a:xfrm rot="2142401">
          <a:off x="3146334" y="2706099"/>
          <a:ext cx="376017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376017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3324942" y="2708070"/>
        <a:ext cx="18800" cy="18800"/>
      </dsp:txXfrm>
    </dsp:sp>
    <dsp:sp modelId="{B5367FBD-3A43-4D85-A938-D720DAA2A1D6}">
      <dsp:nvSpPr>
        <dsp:cNvPr id="0" name=""/>
        <dsp:cNvSpPr/>
      </dsp:nvSpPr>
      <dsp:spPr>
        <a:xfrm>
          <a:off x="3487009" y="2636366"/>
          <a:ext cx="763330" cy="381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Auto-encoder</a:t>
          </a:r>
        </a:p>
      </dsp:txBody>
      <dsp:txXfrm>
        <a:off x="3498188" y="2647545"/>
        <a:ext cx="740972" cy="3593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9D38C-342F-4C81-8E41-251F8106FE2F}">
      <dsp:nvSpPr>
        <dsp:cNvPr id="0" name=""/>
        <dsp:cNvSpPr/>
      </dsp:nvSpPr>
      <dsp:spPr>
        <a:xfrm rot="5400000">
          <a:off x="-115674" y="117002"/>
          <a:ext cx="771160" cy="5398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/>
            <a:t>Feature Extraction stage (optional)</a:t>
          </a:r>
        </a:p>
      </dsp:txBody>
      <dsp:txXfrm rot="-5400000">
        <a:off x="0" y="271234"/>
        <a:ext cx="539812" cy="231348"/>
      </dsp:txXfrm>
    </dsp:sp>
    <dsp:sp modelId="{F84EC9AD-86A1-4755-8D92-53B7F8581B4A}">
      <dsp:nvSpPr>
        <dsp:cNvPr id="0" name=""/>
        <dsp:cNvSpPr/>
      </dsp:nvSpPr>
      <dsp:spPr>
        <a:xfrm rot="5400000">
          <a:off x="4134079" y="-3592938"/>
          <a:ext cx="501254" cy="76897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175" rIns="3175" bIns="3175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500" kern="1200" dirty="0"/>
            <a:t>PPG’ acquired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500" kern="1200" dirty="0"/>
            <a:t>PPG’’ acquired</a:t>
          </a:r>
        </a:p>
      </dsp:txBody>
      <dsp:txXfrm rot="-5400000">
        <a:off x="539813" y="25797"/>
        <a:ext cx="7665318" cy="452316"/>
      </dsp:txXfrm>
    </dsp:sp>
    <dsp:sp modelId="{F74D48CB-61D9-4996-A7D5-85E972184B71}">
      <dsp:nvSpPr>
        <dsp:cNvPr id="0" name=""/>
        <dsp:cNvSpPr/>
      </dsp:nvSpPr>
      <dsp:spPr>
        <a:xfrm rot="5400000">
          <a:off x="-115674" y="730071"/>
          <a:ext cx="771160" cy="5398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/>
            <a:t>Encoder Blocks (x2)</a:t>
          </a:r>
        </a:p>
      </dsp:txBody>
      <dsp:txXfrm rot="-5400000">
        <a:off x="0" y="884303"/>
        <a:ext cx="539812" cy="231348"/>
      </dsp:txXfrm>
    </dsp:sp>
    <dsp:sp modelId="{082D9C06-5FBF-42B6-AE68-3AAFE47DE145}">
      <dsp:nvSpPr>
        <dsp:cNvPr id="0" name=""/>
        <dsp:cNvSpPr/>
      </dsp:nvSpPr>
      <dsp:spPr>
        <a:xfrm rot="5400000">
          <a:off x="4134079" y="-2979869"/>
          <a:ext cx="501254" cy="76897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175" rIns="3175" bIns="3175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500" kern="1200" dirty="0"/>
            <a:t>LayerNormalisation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500" kern="1200" dirty="0"/>
            <a:t>x = MultiHeadAttention(Head Size = 256, Num Heads = 2)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500" kern="1200" dirty="0"/>
            <a:t>Residual = x + input data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500" kern="1200" dirty="0"/>
            <a:t>LayerNormalisation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500" kern="1200" dirty="0"/>
            <a:t>Conv1D(32)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500" kern="1200" dirty="0"/>
            <a:t>Conv1D(32)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500" kern="1200" dirty="0"/>
            <a:t>Output = Current Data + Residual </a:t>
          </a:r>
        </a:p>
      </dsp:txBody>
      <dsp:txXfrm rot="-5400000">
        <a:off x="539813" y="638866"/>
        <a:ext cx="7665318" cy="452316"/>
      </dsp:txXfrm>
    </dsp:sp>
    <dsp:sp modelId="{6FEAB6E0-2E98-445F-8530-286BBA2438F1}">
      <dsp:nvSpPr>
        <dsp:cNvPr id="0" name=""/>
        <dsp:cNvSpPr/>
      </dsp:nvSpPr>
      <dsp:spPr>
        <a:xfrm rot="5400000">
          <a:off x="-115674" y="1343141"/>
          <a:ext cx="771160" cy="5398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/>
            <a:t>MLP Stage</a:t>
          </a:r>
        </a:p>
      </dsp:txBody>
      <dsp:txXfrm rot="-5400000">
        <a:off x="0" y="1497373"/>
        <a:ext cx="539812" cy="231348"/>
      </dsp:txXfrm>
    </dsp:sp>
    <dsp:sp modelId="{C6B0A2AC-840A-468B-859A-A1AC325E0682}">
      <dsp:nvSpPr>
        <dsp:cNvPr id="0" name=""/>
        <dsp:cNvSpPr/>
      </dsp:nvSpPr>
      <dsp:spPr>
        <a:xfrm rot="5400000">
          <a:off x="4134079" y="-2366799"/>
          <a:ext cx="501254" cy="76897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175" rIns="3175" bIns="3175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500" kern="1200" dirty="0"/>
            <a:t>Dense Layer (32)</a:t>
          </a:r>
        </a:p>
      </dsp:txBody>
      <dsp:txXfrm rot="-5400000">
        <a:off x="539813" y="1251936"/>
        <a:ext cx="7665318" cy="452316"/>
      </dsp:txXfrm>
    </dsp:sp>
    <dsp:sp modelId="{4C4FC49B-95FF-4E92-A7B1-9692AF99F434}">
      <dsp:nvSpPr>
        <dsp:cNvPr id="0" name=""/>
        <dsp:cNvSpPr/>
      </dsp:nvSpPr>
      <dsp:spPr>
        <a:xfrm rot="5400000">
          <a:off x="-115674" y="1956210"/>
          <a:ext cx="771160" cy="5398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/>
            <a:t>Fully Connected Stage</a:t>
          </a:r>
        </a:p>
      </dsp:txBody>
      <dsp:txXfrm rot="-5400000">
        <a:off x="0" y="2110442"/>
        <a:ext cx="539812" cy="231348"/>
      </dsp:txXfrm>
    </dsp:sp>
    <dsp:sp modelId="{97248B82-1163-48BC-8381-F4BA3DE62B6D}">
      <dsp:nvSpPr>
        <dsp:cNvPr id="0" name=""/>
        <dsp:cNvSpPr/>
      </dsp:nvSpPr>
      <dsp:spPr>
        <a:xfrm rot="5400000">
          <a:off x="4134079" y="-1753730"/>
          <a:ext cx="501254" cy="76897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175" rIns="3175" bIns="3175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500" kern="1200" dirty="0"/>
            <a:t>Dense Layer (1) for SBP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500" kern="1200" dirty="0"/>
            <a:t>Dense Layer (1) for DBP</a:t>
          </a:r>
        </a:p>
      </dsp:txBody>
      <dsp:txXfrm rot="-5400000">
        <a:off x="539813" y="1865005"/>
        <a:ext cx="7665318" cy="4523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9D38C-342F-4C81-8E41-251F8106FE2F}">
      <dsp:nvSpPr>
        <dsp:cNvPr id="0" name=""/>
        <dsp:cNvSpPr/>
      </dsp:nvSpPr>
      <dsp:spPr>
        <a:xfrm rot="5400000">
          <a:off x="-178976" y="183498"/>
          <a:ext cx="1193174" cy="835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Feature Extraction stage (optional)</a:t>
          </a:r>
        </a:p>
      </dsp:txBody>
      <dsp:txXfrm rot="-5400000">
        <a:off x="1" y="422133"/>
        <a:ext cx="835221" cy="357953"/>
      </dsp:txXfrm>
    </dsp:sp>
    <dsp:sp modelId="{F84EC9AD-86A1-4755-8D92-53B7F8581B4A}">
      <dsp:nvSpPr>
        <dsp:cNvPr id="0" name=""/>
        <dsp:cNvSpPr/>
      </dsp:nvSpPr>
      <dsp:spPr>
        <a:xfrm rot="5400000">
          <a:off x="1697866" y="-858122"/>
          <a:ext cx="775563" cy="25008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PPG’ acquired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PPG’’ acquired</a:t>
          </a:r>
        </a:p>
      </dsp:txBody>
      <dsp:txXfrm rot="-5400000">
        <a:off x="835222" y="42382"/>
        <a:ext cx="2462992" cy="699843"/>
      </dsp:txXfrm>
    </dsp:sp>
    <dsp:sp modelId="{F74D48CB-61D9-4996-A7D5-85E972184B71}">
      <dsp:nvSpPr>
        <dsp:cNvPr id="0" name=""/>
        <dsp:cNvSpPr/>
      </dsp:nvSpPr>
      <dsp:spPr>
        <a:xfrm rot="5400000">
          <a:off x="-178976" y="1217013"/>
          <a:ext cx="1193174" cy="835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Encoder Blocks (x2)</a:t>
          </a:r>
        </a:p>
      </dsp:txBody>
      <dsp:txXfrm rot="-5400000">
        <a:off x="1" y="1455648"/>
        <a:ext cx="835221" cy="357953"/>
      </dsp:txXfrm>
    </dsp:sp>
    <dsp:sp modelId="{082D9C06-5FBF-42B6-AE68-3AAFE47DE145}">
      <dsp:nvSpPr>
        <dsp:cNvPr id="0" name=""/>
        <dsp:cNvSpPr/>
      </dsp:nvSpPr>
      <dsp:spPr>
        <a:xfrm rot="5400000">
          <a:off x="1697866" y="175393"/>
          <a:ext cx="775563" cy="25008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445" rIns="4445" bIns="444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700" kern="1200" dirty="0"/>
            <a:t>LayerNormalisation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700" kern="1200" dirty="0"/>
            <a:t>x = MultiHeadAttention(Head Size = 256, Num Heads = 2)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700" kern="1200" dirty="0"/>
            <a:t>Residual = x + input data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700" kern="1200" dirty="0"/>
            <a:t>LayerNormalisation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700" kern="1200" dirty="0"/>
            <a:t>Conv1D(32)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700" kern="1200" dirty="0"/>
            <a:t>Conv1D(32)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700" kern="1200" dirty="0"/>
            <a:t>Output = Current Data + Residual </a:t>
          </a:r>
        </a:p>
      </dsp:txBody>
      <dsp:txXfrm rot="-5400000">
        <a:off x="835222" y="1075897"/>
        <a:ext cx="2462992" cy="699843"/>
      </dsp:txXfrm>
    </dsp:sp>
    <dsp:sp modelId="{6FEAB6E0-2E98-445F-8530-286BBA2438F1}">
      <dsp:nvSpPr>
        <dsp:cNvPr id="0" name=""/>
        <dsp:cNvSpPr/>
      </dsp:nvSpPr>
      <dsp:spPr>
        <a:xfrm rot="5400000">
          <a:off x="-178976" y="2250529"/>
          <a:ext cx="1193174" cy="835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MLP Stage</a:t>
          </a:r>
        </a:p>
      </dsp:txBody>
      <dsp:txXfrm rot="-5400000">
        <a:off x="1" y="2489164"/>
        <a:ext cx="835221" cy="357953"/>
      </dsp:txXfrm>
    </dsp:sp>
    <dsp:sp modelId="{C6B0A2AC-840A-468B-859A-A1AC325E0682}">
      <dsp:nvSpPr>
        <dsp:cNvPr id="0" name=""/>
        <dsp:cNvSpPr/>
      </dsp:nvSpPr>
      <dsp:spPr>
        <a:xfrm rot="5400000">
          <a:off x="1697866" y="1208908"/>
          <a:ext cx="775563" cy="25008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Dense Layer (32)</a:t>
          </a:r>
        </a:p>
      </dsp:txBody>
      <dsp:txXfrm rot="-5400000">
        <a:off x="835222" y="2109412"/>
        <a:ext cx="2462992" cy="699843"/>
      </dsp:txXfrm>
    </dsp:sp>
    <dsp:sp modelId="{4C4FC49B-95FF-4E92-A7B1-9692AF99F434}">
      <dsp:nvSpPr>
        <dsp:cNvPr id="0" name=""/>
        <dsp:cNvSpPr/>
      </dsp:nvSpPr>
      <dsp:spPr>
        <a:xfrm rot="5400000">
          <a:off x="-178976" y="3284044"/>
          <a:ext cx="1193174" cy="835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Fully Connected Stage</a:t>
          </a:r>
        </a:p>
      </dsp:txBody>
      <dsp:txXfrm rot="-5400000">
        <a:off x="1" y="3522679"/>
        <a:ext cx="835221" cy="357953"/>
      </dsp:txXfrm>
    </dsp:sp>
    <dsp:sp modelId="{97248B82-1163-48BC-8381-F4BA3DE62B6D}">
      <dsp:nvSpPr>
        <dsp:cNvPr id="0" name=""/>
        <dsp:cNvSpPr/>
      </dsp:nvSpPr>
      <dsp:spPr>
        <a:xfrm rot="5400000">
          <a:off x="1697866" y="2242424"/>
          <a:ext cx="775563" cy="25008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Dense Layer (1) for SBP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Dense Layer (1) for DBP</a:t>
          </a:r>
        </a:p>
      </dsp:txBody>
      <dsp:txXfrm rot="-5400000">
        <a:off x="835222" y="3142928"/>
        <a:ext cx="2462992" cy="699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 dirty="0">
                <a:solidFill>
                  <a:srgbClr val="003E74"/>
                </a:solidFill>
              </a:rPr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EE2D-335A-3546-9D75-E17F32E16FE9}" type="datetime3">
              <a:rPr lang="en-GB" smtClean="0">
                <a:solidFill>
                  <a:srgbClr val="003E74"/>
                </a:solidFill>
              </a:rPr>
              <a:t>5 July, 2022</a:t>
            </a:fld>
            <a:endParaRPr lang="en-US" dirty="0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49037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003E74"/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3E74"/>
                </a:solidFill>
              </a:defRPr>
            </a:lvl1pPr>
          </a:lstStyle>
          <a:p>
            <a:fld id="{8D35C32B-10D1-1447-A35B-280119DE9D12}" type="datetime3">
              <a:rPr lang="en-GB" smtClean="0"/>
              <a:pPr/>
              <a:t>5 July, 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5648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5 July,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85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57124"/>
            <a:ext cx="6400800" cy="453385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572517"/>
            <a:ext cx="8229600" cy="857250"/>
          </a:xfrm>
        </p:spPr>
        <p:txBody>
          <a:bodyPr/>
          <a:lstStyle>
            <a:lvl1pPr algn="l">
              <a:defRPr sz="4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955186"/>
            <a:ext cx="6400800" cy="254858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7180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82581"/>
            <a:ext cx="3711608" cy="71838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159487"/>
            <a:ext cx="3711608" cy="1615001"/>
          </a:xfrm>
        </p:spPr>
        <p:txBody>
          <a:bodyPr/>
          <a:lstStyle>
            <a:lvl1pPr>
              <a:defRPr sz="4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118513"/>
            <a:ext cx="3601176" cy="254858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159669"/>
            <a:ext cx="3930650" cy="3213702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372030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9936"/>
            <a:ext cx="8229600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 sz="1200"/>
            </a:lvl3pPr>
            <a:lvl4pPr>
              <a:buClr>
                <a:srgbClr val="002548"/>
              </a:buClr>
              <a:defRPr sz="1200"/>
            </a:lvl4pPr>
            <a:lvl5pPr>
              <a:buClr>
                <a:srgbClr val="002548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569259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1759936"/>
            <a:ext cx="3950878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622752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1759936"/>
            <a:ext cx="3950878" cy="1948997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“Click to add a quote”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4" y="3890251"/>
            <a:ext cx="3951287" cy="48312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128024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4" y="1759937"/>
            <a:ext cx="3951287" cy="1976608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4" y="3942710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847259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115931"/>
            <a:ext cx="8229601" cy="2639020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945465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57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115931"/>
            <a:ext cx="3951287" cy="2611410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945465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4" y="1115932"/>
            <a:ext cx="3951287" cy="1479401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4" y="2816214"/>
            <a:ext cx="3951287" cy="1557158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250341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406725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lege_Powerpoint_Background_16-9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9936"/>
            <a:ext cx="8229600" cy="2613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60" r:id="rId5"/>
    <p:sldLayoutId id="2147483657" r:id="rId6"/>
    <p:sldLayoutId id="2147483658" r:id="rId7"/>
    <p:sldLayoutId id="2147483659" r:id="rId8"/>
    <p:sldLayoutId id="2147483655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003E74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tctmd.com/news/cuff-bp-more-variable-intra-arterial-measures" TargetMode="External"/><Relationship Id="rId4" Type="http://schemas.openxmlformats.org/officeDocument/2006/relationships/hyperlink" Target="https://doctorlib.info/physiology/medical/96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hotoplethysmogram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3270922"/>
            <a:ext cx="6400800" cy="453385"/>
          </a:xfrm>
        </p:spPr>
        <p:txBody>
          <a:bodyPr/>
          <a:lstStyle/>
          <a:p>
            <a:r>
              <a:rPr lang="en-US" dirty="0"/>
              <a:t>Arijit Bhattacharyya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Cuffless estimation of blood pressure from PPG signals using Transformers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Supervisors: Dr </a:t>
            </a:r>
            <a:r>
              <a:rPr lang="en-US" dirty="0" err="1"/>
              <a:t>Zaibaa</a:t>
            </a:r>
            <a:r>
              <a:rPr lang="en-US" dirty="0"/>
              <a:t> Patel, Professor Esther Rodriguez Villegas</a:t>
            </a:r>
          </a:p>
          <a:p>
            <a:r>
              <a:rPr lang="en-US" dirty="0"/>
              <a:t>Second marker: Dr Christos </a:t>
            </a:r>
            <a:r>
              <a:rPr lang="en-US" dirty="0" err="1"/>
              <a:t>Bouganis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fld id="{04DD8147-18CE-4A90-8337-1AD69DA4AFD0}" type="datetime1">
              <a:rPr lang="en-GB" smtClean="0"/>
              <a:t>05/07/2022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68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B412D37-6CAB-F1B1-B482-3D2E16F3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5D9B6A-3B81-4005-616B-CD2E7EB5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Multiparameter Intelligent Monitoring in Intensive Care (MIMIC) database</a:t>
            </a:r>
          </a:p>
          <a:p>
            <a:pPr lvl="1"/>
            <a:r>
              <a:rPr lang="en-GB" dirty="0"/>
              <a:t>PPG and correspondent arterial BP signals</a:t>
            </a:r>
          </a:p>
          <a:p>
            <a:pPr lvl="1"/>
            <a:r>
              <a:rPr lang="en-GB" dirty="0"/>
              <a:t>Data taken from 72 ICU patients</a:t>
            </a:r>
          </a:p>
          <a:p>
            <a:pPr lvl="1"/>
            <a:endParaRPr lang="en-GB" dirty="0"/>
          </a:p>
          <a:p>
            <a:r>
              <a:rPr lang="en-GB" dirty="0"/>
              <a:t>Data divided into 1-second windows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C62A9BD-87F8-E08C-9F1E-7BE74F9B3E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E28F8E2-2D7D-9CBC-37D5-01204DCE92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418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036D-02EE-AEFE-187D-BA4318BE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796D-74CA-7EE1-8A2C-83154A086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Signals in this dataset often contain significant artifacts</a:t>
            </a:r>
          </a:p>
          <a:p>
            <a:endParaRPr lang="en-GB" dirty="0"/>
          </a:p>
          <a:p>
            <a:pPr lvl="1"/>
            <a:r>
              <a:rPr lang="en-GB" dirty="0"/>
              <a:t>Physiologically improbable BP values</a:t>
            </a:r>
          </a:p>
          <a:p>
            <a:pPr lvl="1"/>
            <a:r>
              <a:rPr lang="en-GB" dirty="0"/>
              <a:t>Improbable Normal-to-Normal (NN) intervals</a:t>
            </a:r>
          </a:p>
          <a:p>
            <a:pPr lvl="1"/>
            <a:r>
              <a:rPr lang="en-GB" dirty="0"/>
              <a:t>Improbable heart rate values</a:t>
            </a:r>
          </a:p>
          <a:p>
            <a:pPr lvl="1"/>
            <a:r>
              <a:rPr lang="en-GB" dirty="0"/>
              <a:t>Noisy PPG and BP signals (low frequency noise and baseline wandering)</a:t>
            </a:r>
          </a:p>
          <a:p>
            <a:pPr lvl="1"/>
            <a:endParaRPr lang="en-GB" dirty="0"/>
          </a:p>
          <a:p>
            <a:r>
              <a:rPr lang="en-GB" dirty="0"/>
              <a:t>Strong </a:t>
            </a:r>
            <a:r>
              <a:rPr lang="en-GB" dirty="0" err="1"/>
              <a:t>preprocessing</a:t>
            </a:r>
            <a:r>
              <a:rPr lang="en-GB" dirty="0"/>
              <a:t> is required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AC6DD-BBA1-39FE-F3FA-B7F2DA7EA0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14869-35D0-39F2-B3F1-44F6BCBBA2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446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036D-02EE-AEFE-187D-BA4318BE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Preprocessing</a:t>
            </a:r>
            <a:r>
              <a:rPr lang="en-GB" dirty="0"/>
              <a:t>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796D-74CA-7EE1-8A2C-83154A086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Remove unreliable patients and their data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Remove outliers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Z-score normalisation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4</a:t>
            </a:r>
            <a:r>
              <a:rPr lang="en-GB" baseline="30000" dirty="0"/>
              <a:t>th</a:t>
            </a:r>
            <a:r>
              <a:rPr lang="en-GB" dirty="0"/>
              <a:t> order Butterworth bandpass filter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AC6DD-BBA1-39FE-F3FA-B7F2DA7EA0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14869-35D0-39F2-B3F1-44F6BCBBA2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969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0C2C-FCB3-A16D-3F55-A7CEBD8F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Preprocessed</a:t>
            </a:r>
            <a:r>
              <a:rPr lang="en-GB" dirty="0"/>
              <a:t> Dataset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04823-E02B-E987-BD50-2B9DB5F03B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1D0E1-956D-F14E-BD4F-9FF5971AD1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995CBB-4849-1CE0-9040-FE92B0775FA8}"/>
              </a:ext>
            </a:extLst>
          </p:cNvPr>
          <p:cNvSpPr txBox="1"/>
          <p:nvPr/>
        </p:nvSpPr>
        <p:spPr>
          <a:xfrm>
            <a:off x="1173707" y="4144873"/>
            <a:ext cx="6441744" cy="38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~ 340,000 1-second windows from 12 different patients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F2248F-D745-C1D2-39EC-B77498573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573158"/>
            <a:ext cx="4405936" cy="26093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70068E-7276-A034-DFE7-A8530FC7F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935" y="1573157"/>
            <a:ext cx="4378283" cy="257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62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483BBF7-7661-F993-561D-2554CBDE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Families of Neural networks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D516274-E48B-A3F5-59F5-B0B131186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Review of literature resulted in 3 families: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Convolutional Neural Networks (CNNs)</a:t>
            </a:r>
          </a:p>
          <a:p>
            <a:endParaRPr lang="en-GB" dirty="0"/>
          </a:p>
          <a:p>
            <a:r>
              <a:rPr lang="en-GB" dirty="0"/>
              <a:t>Long Short Term Memory Recurrent Neural Networks (LSTM-RNNs)</a:t>
            </a:r>
          </a:p>
          <a:p>
            <a:endParaRPr lang="en-GB" dirty="0"/>
          </a:p>
          <a:p>
            <a:r>
              <a:rPr lang="en-GB" dirty="0"/>
              <a:t>Transformers using the Attention mechanism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6D5129-CCAC-7F9D-50C0-C484CD48A2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1E7541B-7E08-9F7C-B60B-C5568D5253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101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02EE-29B8-C43C-9FFE-1A8A56FA6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73749"/>
            <a:ext cx="8229600" cy="380667"/>
          </a:xfrm>
        </p:spPr>
        <p:txBody>
          <a:bodyPr/>
          <a:lstStyle/>
          <a:p>
            <a:r>
              <a:rPr lang="en-GB" dirty="0"/>
              <a:t>Handpicked vs Automated Feature extraction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CC241-67E3-C420-9845-75D2F0A43C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7BFE3-4D83-E9B1-217F-8B8CD6B399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2BD01D7-2041-CF7D-68A0-C22F81834D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2234901"/>
              </p:ext>
            </p:extLst>
          </p:nvPr>
        </p:nvGraphicFramePr>
        <p:xfrm>
          <a:off x="2306320" y="1441591"/>
          <a:ext cx="4531360" cy="3020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4602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741960A0-4D59-7DF6-6F01-27526AF33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929485"/>
            <a:ext cx="4791307" cy="2501511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1400" dirty="0"/>
              <a:t>Advantageous over CNNs and RNNs with large data inputs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Main components: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Layer </a:t>
            </a:r>
            <a:r>
              <a:rPr lang="en-US" sz="1400" dirty="0" err="1"/>
              <a:t>Normalisation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b="1" dirty="0"/>
              <a:t>Multi head Self Attention Mechanism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Feed forward neural network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Several parameters required to set up the network: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Head size, number of heads, number of convolutional filters, number of encoder blocks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742950" lvl="1" indent="-285750">
              <a:buFontTx/>
              <a:buChar char="-"/>
            </a:pPr>
            <a:endParaRPr lang="en-US" sz="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3A47D-EF56-2168-111D-008A8BEA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4195"/>
            <a:ext cx="3711608" cy="1615001"/>
          </a:xfrm>
        </p:spPr>
        <p:txBody>
          <a:bodyPr anchor="ctr">
            <a:normAutofit/>
          </a:bodyPr>
          <a:lstStyle/>
          <a:p>
            <a:r>
              <a:rPr lang="en-GB" dirty="0"/>
              <a:t>Transformers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46B3659-B55A-DDC5-C244-2CFFD6B7E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441" y="1159669"/>
            <a:ext cx="2362070" cy="3213702"/>
          </a:xfrm>
          <a:prstGeom prst="rect">
            <a:avLst/>
          </a:prstGeom>
          <a:noFill/>
        </p:spPr>
      </p:pic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424E3A5-5AB4-9F9D-8BFB-C87477003F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76398BA-C8DD-FF93-D335-5663E6CB6F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941" y="738262"/>
            <a:ext cx="1446859" cy="19288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53489-16E8-0540-1974-3E01C04626E2}"/>
              </a:ext>
            </a:extLst>
          </p:cNvPr>
          <p:cNvSpPr txBox="1"/>
          <p:nvPr/>
        </p:nvSpPr>
        <p:spPr>
          <a:xfrm>
            <a:off x="5846955" y="4373371"/>
            <a:ext cx="3230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00" b="0" i="0" dirty="0">
                <a:effectLst/>
                <a:latin typeface="Arial" panose="020B0604020202020204" pitchFamily="34" charset="0"/>
              </a:rPr>
              <a:t>Ashish Vaswani et al. Attention Is All You Need. 2017. </a:t>
            </a:r>
            <a:r>
              <a:rPr lang="en-GB" sz="600" b="0" i="0" dirty="0" err="1">
                <a:effectLst/>
                <a:latin typeface="Arial" panose="020B0604020202020204" pitchFamily="34" charset="0"/>
              </a:rPr>
              <a:t>doi</a:t>
            </a:r>
            <a:r>
              <a:rPr lang="en-GB" sz="600" b="0" i="0" dirty="0">
                <a:effectLst/>
                <a:latin typeface="Arial" panose="020B0604020202020204" pitchFamily="34" charset="0"/>
              </a:rPr>
              <a:t>: </a:t>
            </a:r>
            <a:r>
              <a:rPr lang="en-GB" sz="600" b="0" i="0" dirty="0">
                <a:effectLst/>
                <a:latin typeface="Courier New" panose="02070309020205020404" pitchFamily="49" charset="0"/>
              </a:rPr>
              <a:t>10.48550/ARXIV.1706.</a:t>
            </a:r>
            <a:br>
              <a:rPr lang="en-GB" sz="600" dirty="0"/>
            </a:br>
            <a:r>
              <a:rPr lang="en-GB" sz="600" b="0" i="0" dirty="0">
                <a:effectLst/>
                <a:latin typeface="Courier New" panose="02070309020205020404" pitchFamily="49" charset="0"/>
              </a:rPr>
              <a:t>03762</a:t>
            </a:r>
            <a:r>
              <a:rPr lang="en-GB" sz="600" b="0" i="0" dirty="0">
                <a:effectLst/>
                <a:latin typeface="Arial" panose="020B0604020202020204" pitchFamily="34" charset="0"/>
              </a:rPr>
              <a:t>. url: </a:t>
            </a:r>
            <a:r>
              <a:rPr lang="en-GB" sz="600" b="0" i="0" dirty="0">
                <a:effectLst/>
                <a:latin typeface="Courier New" panose="02070309020205020404" pitchFamily="49" charset="0"/>
              </a:rPr>
              <a:t>https://arxiv.org/abs/1706.03762</a:t>
            </a:r>
            <a:br>
              <a:rPr lang="en-GB" sz="600" dirty="0"/>
            </a:br>
            <a:endParaRPr lang="en-GB" sz="600" dirty="0"/>
          </a:p>
        </p:txBody>
      </p:sp>
    </p:spTree>
    <p:extLst>
      <p:ext uri="{BB962C8B-B14F-4D97-AF65-F5344CB8AC3E}">
        <p14:creationId xmlns:p14="http://schemas.microsoft.com/office/powerpoint/2010/main" val="3455109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24E8-B09C-A76A-F18C-C392C8A2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73261"/>
            <a:ext cx="8229600" cy="380667"/>
          </a:xfrm>
        </p:spPr>
        <p:txBody>
          <a:bodyPr/>
          <a:lstStyle/>
          <a:p>
            <a:r>
              <a:rPr lang="en-GB" dirty="0"/>
              <a:t>Proposed Transformer </a:t>
            </a:r>
            <a:br>
              <a:rPr lang="en-GB" dirty="0"/>
            </a:br>
            <a:r>
              <a:rPr lang="en-GB" dirty="0"/>
              <a:t>Encoder 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C46F6-B57B-3143-D522-E166F13F1C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9304C5-88D0-F14B-6950-BAE9A72833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DE6726B-94DD-0DE6-F1D1-D49F7ABAD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482" y="583717"/>
            <a:ext cx="6268061" cy="13633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A49239-631F-A736-6782-1F20FED22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080" y="31750"/>
            <a:ext cx="3850888" cy="4676079"/>
          </a:xfrm>
          <a:prstGeom prst="rect">
            <a:avLst/>
          </a:prstGeom>
        </p:spPr>
      </p:pic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53A8025F-5735-1725-2B30-8F60E94108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967595"/>
              </p:ext>
            </p:extLst>
          </p:nvPr>
        </p:nvGraphicFramePr>
        <p:xfrm>
          <a:off x="457200" y="1760538"/>
          <a:ext cx="8229600" cy="2613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08090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3CC5F-5066-361E-D3C0-7C853F4518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D114A-C1CE-DE0B-4B54-202F035982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1E31BA9F-C7C1-9709-12F8-C3018D6747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318939"/>
              </p:ext>
            </p:extLst>
          </p:nvPr>
        </p:nvGraphicFramePr>
        <p:xfrm>
          <a:off x="2514600" y="180659"/>
          <a:ext cx="3336074" cy="4302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9490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DDAF-3CBC-FE52-9244-3E3C6CBC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F7E1-D90A-AEB4-7C21-D7FB12E03C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588D8-5D75-9227-9C03-7F666C98CC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ACD46FC-2D79-09FD-9412-2EE4C5149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070897"/>
              </p:ext>
            </p:extLst>
          </p:nvPr>
        </p:nvGraphicFramePr>
        <p:xfrm>
          <a:off x="564996" y="352606"/>
          <a:ext cx="8467490" cy="3409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498">
                  <a:extLst>
                    <a:ext uri="{9D8B030D-6E8A-4147-A177-3AD203B41FA5}">
                      <a16:colId xmlns:a16="http://schemas.microsoft.com/office/drawing/2014/main" val="899840881"/>
                    </a:ext>
                  </a:extLst>
                </a:gridCol>
                <a:gridCol w="1693498">
                  <a:extLst>
                    <a:ext uri="{9D8B030D-6E8A-4147-A177-3AD203B41FA5}">
                      <a16:colId xmlns:a16="http://schemas.microsoft.com/office/drawing/2014/main" val="3949229762"/>
                    </a:ext>
                  </a:extLst>
                </a:gridCol>
                <a:gridCol w="1693498">
                  <a:extLst>
                    <a:ext uri="{9D8B030D-6E8A-4147-A177-3AD203B41FA5}">
                      <a16:colId xmlns:a16="http://schemas.microsoft.com/office/drawing/2014/main" val="1494364387"/>
                    </a:ext>
                  </a:extLst>
                </a:gridCol>
                <a:gridCol w="1693498">
                  <a:extLst>
                    <a:ext uri="{9D8B030D-6E8A-4147-A177-3AD203B41FA5}">
                      <a16:colId xmlns:a16="http://schemas.microsoft.com/office/drawing/2014/main" val="3562107346"/>
                    </a:ext>
                  </a:extLst>
                </a:gridCol>
                <a:gridCol w="1693498">
                  <a:extLst>
                    <a:ext uri="{9D8B030D-6E8A-4147-A177-3AD203B41FA5}">
                      <a16:colId xmlns:a16="http://schemas.microsoft.com/office/drawing/2014/main" val="703312895"/>
                    </a:ext>
                  </a:extLst>
                </a:gridCol>
              </a:tblGrid>
              <a:tr h="327877">
                <a:tc rowSpan="2">
                  <a:txBody>
                    <a:bodyPr/>
                    <a:lstStyle/>
                    <a:p>
                      <a:r>
                        <a:rPr lang="en-GB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Neural Network Architecture</a:t>
                      </a:r>
                    </a:p>
                  </a:txBody>
                  <a:tcPr marL="80846" marR="80846" marT="40423" marB="40423"/>
                </a:tc>
                <a:tc gridSpan="2">
                  <a:txBody>
                    <a:bodyPr/>
                    <a:lstStyle/>
                    <a:p>
                      <a:r>
                        <a:rPr lang="en-GB" sz="1600" dirty="0"/>
                        <a:t>SBP MAE (mmHg)</a:t>
                      </a:r>
                    </a:p>
                  </a:txBody>
                  <a:tcPr marL="80846" marR="80846" marT="40423" marB="40423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600" dirty="0"/>
                        <a:t>DBP MAE (mmHg)</a:t>
                      </a:r>
                    </a:p>
                  </a:txBody>
                  <a:tcPr marL="80846" marR="80846" marT="40423" marB="40423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37000"/>
                  </a:ext>
                </a:extLst>
              </a:tr>
              <a:tr h="723126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85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Training</a:t>
                      </a:r>
                    </a:p>
                  </a:txBody>
                  <a:tcPr marL="80846" marR="80846" marT="40423" marB="40423">
                    <a:solidFill>
                      <a:srgbClr val="0085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Validation</a:t>
                      </a:r>
                    </a:p>
                  </a:txBody>
                  <a:tcPr marL="80846" marR="80846" marT="40423" marB="40423">
                    <a:solidFill>
                      <a:srgbClr val="0085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Training</a:t>
                      </a:r>
                    </a:p>
                  </a:txBody>
                  <a:tcPr marL="80846" marR="80846" marT="40423" marB="40423">
                    <a:solidFill>
                      <a:srgbClr val="0085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Validation</a:t>
                      </a:r>
                    </a:p>
                  </a:txBody>
                  <a:tcPr marL="80846" marR="80846" marT="40423" marB="40423">
                    <a:solidFill>
                      <a:srgbClr val="008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34463"/>
                  </a:ext>
                </a:extLst>
              </a:tr>
              <a:tr h="327877">
                <a:tc>
                  <a:txBody>
                    <a:bodyPr/>
                    <a:lstStyle/>
                    <a:p>
                      <a:r>
                        <a:rPr lang="en-GB" sz="1600" dirty="0" err="1"/>
                        <a:t>AlexNet</a:t>
                      </a:r>
                      <a:endParaRPr lang="en-GB" sz="1600" dirty="0"/>
                    </a:p>
                  </a:txBody>
                  <a:tcPr marL="80846" marR="80846" marT="40423" marB="40423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4.5867 / 2.0134</a:t>
                      </a:r>
                    </a:p>
                  </a:txBody>
                  <a:tcPr marL="80846" marR="80846" marT="40423" marB="40423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4.6724/6.7865</a:t>
                      </a:r>
                    </a:p>
                  </a:txBody>
                  <a:tcPr marL="80846" marR="80846" marT="40423" marB="40423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3.5892/1.3424</a:t>
                      </a:r>
                    </a:p>
                  </a:txBody>
                  <a:tcPr marL="80846" marR="80846" marT="40423" marB="40423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3.7895/2.9451</a:t>
                      </a:r>
                    </a:p>
                  </a:txBody>
                  <a:tcPr marL="80846" marR="80846" marT="40423" marB="40423"/>
                </a:tc>
                <a:extLst>
                  <a:ext uri="{0D108BD9-81ED-4DB2-BD59-A6C34878D82A}">
                    <a16:rowId xmlns:a16="http://schemas.microsoft.com/office/drawing/2014/main" val="1823707757"/>
                  </a:ext>
                </a:extLst>
              </a:tr>
              <a:tr h="327877">
                <a:tc>
                  <a:txBody>
                    <a:bodyPr/>
                    <a:lstStyle/>
                    <a:p>
                      <a:r>
                        <a:rPr lang="en-GB" sz="1600" dirty="0" err="1"/>
                        <a:t>ResNet</a:t>
                      </a:r>
                      <a:endParaRPr lang="en-GB" sz="1600" dirty="0"/>
                    </a:p>
                  </a:txBody>
                  <a:tcPr marL="80846" marR="80846" marT="40423" marB="40423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7.7123/1.9845</a:t>
                      </a:r>
                    </a:p>
                  </a:txBody>
                  <a:tcPr marL="80846" marR="80846" marT="40423" marB="40423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9.8753/6.9732</a:t>
                      </a:r>
                    </a:p>
                  </a:txBody>
                  <a:tcPr marL="80846" marR="80846" marT="40423" marB="40423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6.0123/1.2765</a:t>
                      </a:r>
                    </a:p>
                  </a:txBody>
                  <a:tcPr marL="80846" marR="80846" marT="40423" marB="40423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10.297/2.2145</a:t>
                      </a:r>
                    </a:p>
                  </a:txBody>
                  <a:tcPr marL="80846" marR="80846" marT="40423" marB="40423"/>
                </a:tc>
                <a:extLst>
                  <a:ext uri="{0D108BD9-81ED-4DB2-BD59-A6C34878D82A}">
                    <a16:rowId xmlns:a16="http://schemas.microsoft.com/office/drawing/2014/main" val="27214746"/>
                  </a:ext>
                </a:extLst>
              </a:tr>
              <a:tr h="565924">
                <a:tc>
                  <a:txBody>
                    <a:bodyPr/>
                    <a:lstStyle/>
                    <a:p>
                      <a:r>
                        <a:rPr lang="en-GB" sz="1600" dirty="0"/>
                        <a:t>ST </a:t>
                      </a:r>
                      <a:r>
                        <a:rPr lang="en-GB" sz="1600" dirty="0" err="1"/>
                        <a:t>ResNet</a:t>
                      </a:r>
                      <a:endParaRPr lang="en-GB" sz="1600" dirty="0"/>
                    </a:p>
                  </a:txBody>
                  <a:tcPr marL="80846" marR="80846" marT="40423" marB="40423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7.5329/7.4923</a:t>
                      </a:r>
                    </a:p>
                  </a:txBody>
                  <a:tcPr marL="80846" marR="80846" marT="40423" marB="40423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9.4234/9.5246</a:t>
                      </a:r>
                    </a:p>
                  </a:txBody>
                  <a:tcPr marL="80846" marR="80846" marT="40423" marB="40423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4.2154/3.7894</a:t>
                      </a:r>
                    </a:p>
                  </a:txBody>
                  <a:tcPr marL="80846" marR="80846" marT="40423" marB="40423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4.3785/3.9720</a:t>
                      </a:r>
                    </a:p>
                  </a:txBody>
                  <a:tcPr marL="80846" marR="80846" marT="40423" marB="40423"/>
                </a:tc>
                <a:extLst>
                  <a:ext uri="{0D108BD9-81ED-4DB2-BD59-A6C34878D82A}">
                    <a16:rowId xmlns:a16="http://schemas.microsoft.com/office/drawing/2014/main" val="1467106925"/>
                  </a:ext>
                </a:extLst>
              </a:tr>
              <a:tr h="327877">
                <a:tc>
                  <a:txBody>
                    <a:bodyPr/>
                    <a:lstStyle/>
                    <a:p>
                      <a:r>
                        <a:rPr lang="en-GB" sz="1600" dirty="0"/>
                        <a:t>Bi-LSTM</a:t>
                      </a:r>
                    </a:p>
                  </a:txBody>
                  <a:tcPr marL="80846" marR="80846" marT="40423" marB="40423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5.1370/5.1299</a:t>
                      </a:r>
                    </a:p>
                  </a:txBody>
                  <a:tcPr marL="80846" marR="80846" marT="40423" marB="40423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8.2793/8.2432</a:t>
                      </a:r>
                    </a:p>
                  </a:txBody>
                  <a:tcPr marL="80846" marR="80846" marT="40423" marB="40423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3.2159/3.7913</a:t>
                      </a:r>
                    </a:p>
                  </a:txBody>
                  <a:tcPr marL="80846" marR="80846" marT="40423" marB="40423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3.4196/3.5217</a:t>
                      </a:r>
                    </a:p>
                  </a:txBody>
                  <a:tcPr marL="80846" marR="80846" marT="40423" marB="40423"/>
                </a:tc>
                <a:extLst>
                  <a:ext uri="{0D108BD9-81ED-4DB2-BD59-A6C34878D82A}">
                    <a16:rowId xmlns:a16="http://schemas.microsoft.com/office/drawing/2014/main" val="1927681468"/>
                  </a:ext>
                </a:extLst>
              </a:tr>
              <a:tr h="808463">
                <a:tc>
                  <a:txBody>
                    <a:bodyPr/>
                    <a:lstStyle/>
                    <a:p>
                      <a:r>
                        <a:rPr lang="en-GB" sz="1600" dirty="0"/>
                        <a:t>Transformer Encoder</a:t>
                      </a:r>
                    </a:p>
                  </a:txBody>
                  <a:tcPr marL="80846" marR="80846" marT="40423" marB="40423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13.214/12.992</a:t>
                      </a:r>
                    </a:p>
                  </a:txBody>
                  <a:tcPr marL="80846" marR="80846" marT="40423" marB="40423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13/359/12.740</a:t>
                      </a:r>
                    </a:p>
                  </a:txBody>
                  <a:tcPr marL="80846" marR="80846" marT="40423" marB="40423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6.3412/6.4387</a:t>
                      </a:r>
                    </a:p>
                  </a:txBody>
                  <a:tcPr marL="80846" marR="80846" marT="40423" marB="40423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5.6129/5.4763</a:t>
                      </a:r>
                    </a:p>
                  </a:txBody>
                  <a:tcPr marL="80846" marR="80846" marT="40423" marB="40423"/>
                </a:tc>
                <a:extLst>
                  <a:ext uri="{0D108BD9-81ED-4DB2-BD59-A6C34878D82A}">
                    <a16:rowId xmlns:a16="http://schemas.microsoft.com/office/drawing/2014/main" val="9790837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11AF0EA-BC91-A441-9828-6F9408E237D0}"/>
              </a:ext>
            </a:extLst>
          </p:cNvPr>
          <p:cNvSpPr txBox="1"/>
          <p:nvPr/>
        </p:nvSpPr>
        <p:spPr>
          <a:xfrm>
            <a:off x="111760" y="5684434"/>
            <a:ext cx="1836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each cell:</a:t>
            </a:r>
          </a:p>
          <a:p>
            <a:endParaRPr lang="en-GB" dirty="0"/>
          </a:p>
          <a:p>
            <a:r>
              <a:rPr lang="en-GB" dirty="0"/>
              <a:t>- (Result without PPG derivatives) / (Result with PPG derivatives)</a:t>
            </a:r>
          </a:p>
        </p:txBody>
      </p:sp>
    </p:spTree>
    <p:extLst>
      <p:ext uri="{BB962C8B-B14F-4D97-AF65-F5344CB8AC3E}">
        <p14:creationId xmlns:p14="http://schemas.microsoft.com/office/powerpoint/2010/main" val="63988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A54825A-AA06-E454-AE25-3B7B4DBA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	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65BCBE6-8B51-C7D7-474C-B353CFCA0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  <a:p>
            <a:endParaRPr lang="en-GB" dirty="0"/>
          </a:p>
          <a:p>
            <a:r>
              <a:rPr lang="en-GB" dirty="0"/>
              <a:t>Analysis and design of the system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Proposed Model (Demonstration)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Results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Conclusion</a:t>
            </a:r>
          </a:p>
          <a:p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51743F-72AB-3B7D-C431-50308B64AE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9D632B-6059-5130-CB6F-456BCA11AB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312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D95E9-086D-8617-1F96-78FB0AA986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BEBE96-2BAA-34EB-3825-1E3D1EDE0B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49065211-9501-BC6F-551B-C907FC3E64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1543582"/>
              </p:ext>
            </p:extLst>
          </p:nvPr>
        </p:nvGraphicFramePr>
        <p:xfrm>
          <a:off x="1524362" y="34123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2734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F643474-B514-2033-B5AB-879863FAFF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2186391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591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8BAF-2A32-3191-DA8A-87C3A6AB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9A0940C-7808-F290-5D76-CC97D33F31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207157"/>
              </p:ext>
            </p:extLst>
          </p:nvPr>
        </p:nvGraphicFramePr>
        <p:xfrm>
          <a:off x="2001520" y="5773738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0643868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460775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Neural Network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Inference Time 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 per test 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59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AlexNet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0.5204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049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ResNet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0.5756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8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 </a:t>
                      </a:r>
                      <a:r>
                        <a:rPr lang="en-GB" dirty="0" err="1"/>
                        <a:t>ResNet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0.5891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95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Bi-LSTM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0.6043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900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Transformer Encoder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0.3590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585400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DC75C-57B9-6D61-25E3-758EA141E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A82D4-F200-D12F-334D-63FCF64BEA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75C5451-25EE-591D-4476-6337CD0F70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0820208"/>
              </p:ext>
            </p:extLst>
          </p:nvPr>
        </p:nvGraphicFramePr>
        <p:xfrm>
          <a:off x="1524000" y="614253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8565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8855F1-248B-3135-C746-0B6F6D19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82119"/>
            <a:ext cx="8229600" cy="380667"/>
          </a:xfrm>
        </p:spPr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BCEFEF-9CC2-A132-CE2B-610B612BD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8491"/>
            <a:ext cx="8229600" cy="3629821"/>
          </a:xfrm>
        </p:spPr>
        <p:txBody>
          <a:bodyPr/>
          <a:lstStyle/>
          <a:p>
            <a:r>
              <a:rPr lang="en-GB" dirty="0"/>
              <a:t>Two variants of the Transformer encoder technique have been proposed</a:t>
            </a:r>
          </a:p>
          <a:p>
            <a:pPr lvl="1"/>
            <a:r>
              <a:rPr lang="en-GB" dirty="0"/>
              <a:t>First technique: Standard Transformer Encoder</a:t>
            </a:r>
          </a:p>
          <a:p>
            <a:pPr lvl="1"/>
            <a:r>
              <a:rPr lang="en-GB" dirty="0"/>
              <a:t>Second technique: Addition of 1</a:t>
            </a:r>
            <a:r>
              <a:rPr lang="en-GB" baseline="30000" dirty="0"/>
              <a:t>st</a:t>
            </a:r>
            <a:r>
              <a:rPr lang="en-GB" dirty="0"/>
              <a:t> and 2</a:t>
            </a:r>
            <a:r>
              <a:rPr lang="en-GB" baseline="30000" dirty="0"/>
              <a:t>nd</a:t>
            </a:r>
            <a:r>
              <a:rPr lang="en-GB" dirty="0"/>
              <a:t> order derivatives of PPG</a:t>
            </a:r>
          </a:p>
          <a:p>
            <a:pPr lvl="1"/>
            <a:r>
              <a:rPr lang="en-GB" dirty="0"/>
              <a:t>Compared against two other neural network families (CNNs, LSTMs)</a:t>
            </a:r>
          </a:p>
          <a:p>
            <a:endParaRPr lang="en-GB" dirty="0"/>
          </a:p>
          <a:p>
            <a:r>
              <a:rPr lang="en-GB" dirty="0"/>
              <a:t>Trained on a large dataset after extensive pre-processing</a:t>
            </a:r>
          </a:p>
          <a:p>
            <a:pPr lvl="1"/>
            <a:r>
              <a:rPr lang="en-GB" dirty="0"/>
              <a:t>Further data required to compare with health standards</a:t>
            </a:r>
          </a:p>
          <a:p>
            <a:endParaRPr lang="en-GB" dirty="0"/>
          </a:p>
          <a:p>
            <a:r>
              <a:rPr lang="en-GB" dirty="0"/>
              <a:t>Potential to be used in future BP monitoring devices after further testing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90D5D39-1D37-ACC6-47BE-4AB4925BBD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F47EBC4-64F4-64EA-3929-8B1EF3006E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821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44056A6-65E1-4BCC-83AE-4EF4A6EC10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2F8A95-B058-43AF-9A55-13EEEAF7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listening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3FC60-DA09-4A73-8CE7-6794221537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87D55-06D1-4872-A5C1-EDFD137584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2B0C7A-5AF6-4298-A9BF-E348226F76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045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33A97-375B-82A3-47F5-EA6B66F6A7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478206-FF9C-E476-4079-974D00B15C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7C5D909-2438-DB57-E092-19A2DB024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035963"/>
              </p:ext>
            </p:extLst>
          </p:nvPr>
        </p:nvGraphicFramePr>
        <p:xfrm>
          <a:off x="1344722" y="1549361"/>
          <a:ext cx="6454556" cy="2699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639">
                  <a:extLst>
                    <a:ext uri="{9D8B030D-6E8A-4147-A177-3AD203B41FA5}">
                      <a16:colId xmlns:a16="http://schemas.microsoft.com/office/drawing/2014/main" val="1899481712"/>
                    </a:ext>
                  </a:extLst>
                </a:gridCol>
                <a:gridCol w="1613639">
                  <a:extLst>
                    <a:ext uri="{9D8B030D-6E8A-4147-A177-3AD203B41FA5}">
                      <a16:colId xmlns:a16="http://schemas.microsoft.com/office/drawing/2014/main" val="2534030217"/>
                    </a:ext>
                  </a:extLst>
                </a:gridCol>
                <a:gridCol w="1613639">
                  <a:extLst>
                    <a:ext uri="{9D8B030D-6E8A-4147-A177-3AD203B41FA5}">
                      <a16:colId xmlns:a16="http://schemas.microsoft.com/office/drawing/2014/main" val="4173737137"/>
                    </a:ext>
                  </a:extLst>
                </a:gridCol>
                <a:gridCol w="1613639">
                  <a:extLst>
                    <a:ext uri="{9D8B030D-6E8A-4147-A177-3AD203B41FA5}">
                      <a16:colId xmlns:a16="http://schemas.microsoft.com/office/drawing/2014/main" val="404728200"/>
                    </a:ext>
                  </a:extLst>
                </a:gridCol>
              </a:tblGrid>
              <a:tr h="73343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Blood Pressure Category</a:t>
                      </a:r>
                    </a:p>
                  </a:txBody>
                  <a:tcPr marL="73343" marR="73343" marT="36672" marB="366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Systolic Blood Pressure (mmHg)</a:t>
                      </a:r>
                    </a:p>
                  </a:txBody>
                  <a:tcPr marL="73343" marR="73343" marT="36672" marB="366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AND/OR</a:t>
                      </a:r>
                    </a:p>
                  </a:txBody>
                  <a:tcPr marL="73343" marR="73343" marT="36672" marB="366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Diastolic Blood Pressure (mmHg)</a:t>
                      </a:r>
                    </a:p>
                  </a:txBody>
                  <a:tcPr marL="73343" marR="73343" marT="36672" marB="36672"/>
                </a:tc>
                <a:extLst>
                  <a:ext uri="{0D108BD9-81ED-4DB2-BD59-A6C34878D82A}">
                    <a16:rowId xmlns:a16="http://schemas.microsoft.com/office/drawing/2014/main" val="2414706067"/>
                  </a:ext>
                </a:extLst>
              </a:tr>
              <a:tr h="29337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Hypotension</a:t>
                      </a:r>
                    </a:p>
                  </a:txBody>
                  <a:tcPr marL="73343" marR="73343" marT="36672" marB="366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 </a:t>
                      </a:r>
                      <a:r>
                        <a:rPr lang="en-GB" sz="1400" dirty="0"/>
                        <a:t>90</a:t>
                      </a:r>
                    </a:p>
                  </a:txBody>
                  <a:tcPr marL="73343" marR="73343" marT="36672" marB="366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OR</a:t>
                      </a:r>
                    </a:p>
                  </a:txBody>
                  <a:tcPr marL="73343" marR="73343" marT="36672" marB="366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 </a:t>
                      </a:r>
                      <a:r>
                        <a:rPr lang="en-GB" sz="1400" dirty="0"/>
                        <a:t> 60</a:t>
                      </a:r>
                    </a:p>
                  </a:txBody>
                  <a:tcPr marL="73343" marR="73343" marT="36672" marB="36672"/>
                </a:tc>
                <a:extLst>
                  <a:ext uri="{0D108BD9-81ED-4DB2-BD59-A6C34878D82A}">
                    <a16:rowId xmlns:a16="http://schemas.microsoft.com/office/drawing/2014/main" val="1413892756"/>
                  </a:ext>
                </a:extLst>
              </a:tr>
              <a:tr h="29337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Normal</a:t>
                      </a:r>
                    </a:p>
                  </a:txBody>
                  <a:tcPr marL="73343" marR="73343" marT="36672" marB="366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90-120</a:t>
                      </a:r>
                    </a:p>
                  </a:txBody>
                  <a:tcPr marL="73343" marR="73343" marT="36672" marB="366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AND</a:t>
                      </a:r>
                    </a:p>
                  </a:txBody>
                  <a:tcPr marL="73343" marR="73343" marT="36672" marB="366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60-80</a:t>
                      </a:r>
                    </a:p>
                  </a:txBody>
                  <a:tcPr marL="73343" marR="73343" marT="36672" marB="36672"/>
                </a:tc>
                <a:extLst>
                  <a:ext uri="{0D108BD9-81ED-4DB2-BD59-A6C34878D82A}">
                    <a16:rowId xmlns:a16="http://schemas.microsoft.com/office/drawing/2014/main" val="1993355281"/>
                  </a:ext>
                </a:extLst>
              </a:tr>
              <a:tr h="35278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Prehypertension</a:t>
                      </a:r>
                    </a:p>
                  </a:txBody>
                  <a:tcPr marL="73343" marR="73343" marT="36672" marB="366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121-139</a:t>
                      </a:r>
                    </a:p>
                  </a:txBody>
                  <a:tcPr marL="73343" marR="73343" marT="36672" marB="366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OR</a:t>
                      </a:r>
                    </a:p>
                  </a:txBody>
                  <a:tcPr marL="73343" marR="73343" marT="36672" marB="366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81-89</a:t>
                      </a:r>
                    </a:p>
                  </a:txBody>
                  <a:tcPr marL="73343" marR="73343" marT="36672" marB="36672"/>
                </a:tc>
                <a:extLst>
                  <a:ext uri="{0D108BD9-81ED-4DB2-BD59-A6C34878D82A}">
                    <a16:rowId xmlns:a16="http://schemas.microsoft.com/office/drawing/2014/main" val="2972735545"/>
                  </a:ext>
                </a:extLst>
              </a:tr>
              <a:tr h="513401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FF0000"/>
                          </a:solidFill>
                        </a:rPr>
                        <a:t>Stage 1 Hypertension</a:t>
                      </a:r>
                    </a:p>
                  </a:txBody>
                  <a:tcPr marL="73343" marR="73343" marT="36672" marB="366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140-159</a:t>
                      </a:r>
                    </a:p>
                  </a:txBody>
                  <a:tcPr marL="73343" marR="73343" marT="36672" marB="366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OR</a:t>
                      </a:r>
                    </a:p>
                  </a:txBody>
                  <a:tcPr marL="73343" marR="73343" marT="36672" marB="366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90-99</a:t>
                      </a:r>
                    </a:p>
                  </a:txBody>
                  <a:tcPr marL="73343" marR="73343" marT="36672" marB="36672"/>
                </a:tc>
                <a:extLst>
                  <a:ext uri="{0D108BD9-81ED-4DB2-BD59-A6C34878D82A}">
                    <a16:rowId xmlns:a16="http://schemas.microsoft.com/office/drawing/2014/main" val="946400716"/>
                  </a:ext>
                </a:extLst>
              </a:tr>
              <a:tr h="513401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FF0000"/>
                          </a:solidFill>
                        </a:rPr>
                        <a:t>Stage 2 Hypertension</a:t>
                      </a:r>
                    </a:p>
                  </a:txBody>
                  <a:tcPr marL="73343" marR="73343" marT="36672" marB="366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≥ 160</a:t>
                      </a:r>
                      <a:endParaRPr lang="en-GB" sz="1400" dirty="0"/>
                    </a:p>
                  </a:txBody>
                  <a:tcPr marL="73343" marR="73343" marT="36672" marB="366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OR</a:t>
                      </a:r>
                    </a:p>
                  </a:txBody>
                  <a:tcPr marL="73343" marR="73343" marT="36672" marB="366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≥ 100</a:t>
                      </a:r>
                      <a:endParaRPr lang="en-GB" sz="1400" dirty="0"/>
                    </a:p>
                  </a:txBody>
                  <a:tcPr marL="73343" marR="73343" marT="36672" marB="36672"/>
                </a:tc>
                <a:extLst>
                  <a:ext uri="{0D108BD9-81ED-4DB2-BD59-A6C34878D82A}">
                    <a16:rowId xmlns:a16="http://schemas.microsoft.com/office/drawing/2014/main" val="3880398184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591DD03E-A344-38E0-5996-5BBEA1C7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4926"/>
            <a:ext cx="8229600" cy="380667"/>
          </a:xfrm>
        </p:spPr>
        <p:txBody>
          <a:bodyPr/>
          <a:lstStyle/>
          <a:p>
            <a:pPr algn="ctr"/>
            <a:r>
              <a:rPr lang="en-GB" dirty="0"/>
              <a:t>Blood Pressure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BF2201-4CB7-0403-2D6A-58354E9253B3}"/>
              </a:ext>
            </a:extLst>
          </p:cNvPr>
          <p:cNvSpPr txBox="1"/>
          <p:nvPr/>
        </p:nvSpPr>
        <p:spPr>
          <a:xfrm>
            <a:off x="6517613" y="4292833"/>
            <a:ext cx="3916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b="0" i="0" dirty="0" err="1">
                <a:effectLst/>
                <a:latin typeface="Arial" panose="020B0604020202020204" pitchFamily="34" charset="0"/>
              </a:rPr>
              <a:t>Ludi</a:t>
            </a:r>
            <a:r>
              <a:rPr lang="en-GB" sz="500" b="0" i="0" dirty="0">
                <a:effectLst/>
                <a:latin typeface="Arial" panose="020B0604020202020204" pitchFamily="34" charset="0"/>
              </a:rPr>
              <a:t> Wang et al. “A novel neural network model for blood pressure estimation using</a:t>
            </a:r>
            <a:br>
              <a:rPr lang="en-GB" sz="500" dirty="0"/>
            </a:br>
            <a:r>
              <a:rPr lang="en-GB" sz="500" b="0" i="0" dirty="0" err="1">
                <a:effectLst/>
                <a:latin typeface="Arial" panose="020B0604020202020204" pitchFamily="34" charset="0"/>
              </a:rPr>
              <a:t>photoplethesmography</a:t>
            </a:r>
            <a:r>
              <a:rPr lang="en-GB" sz="500" b="0" i="0" dirty="0">
                <a:effectLst/>
                <a:latin typeface="Arial" panose="020B0604020202020204" pitchFamily="34" charset="0"/>
              </a:rPr>
              <a:t> without electrocardiogram”. In: Journal of Healthcare Engineering</a:t>
            </a:r>
            <a:br>
              <a:rPr lang="en-GB" sz="500" dirty="0"/>
            </a:br>
            <a:r>
              <a:rPr lang="en-GB" sz="500" b="0" i="0" dirty="0">
                <a:effectLst/>
                <a:latin typeface="Arial" panose="020B0604020202020204" pitchFamily="34" charset="0"/>
              </a:rPr>
              <a:t>2018 (2018). </a:t>
            </a:r>
            <a:r>
              <a:rPr lang="en-GB" sz="500" b="0" i="0" dirty="0" err="1">
                <a:effectLst/>
                <a:latin typeface="Arial" panose="020B0604020202020204" pitchFamily="34" charset="0"/>
              </a:rPr>
              <a:t>issn</a:t>
            </a:r>
            <a:r>
              <a:rPr lang="en-GB" sz="500" b="0" i="0" dirty="0">
                <a:effectLst/>
                <a:latin typeface="Arial" panose="020B0604020202020204" pitchFamily="34" charset="0"/>
              </a:rPr>
              <a:t>: 20402309. </a:t>
            </a:r>
            <a:r>
              <a:rPr lang="en-GB" sz="500" b="0" i="0" dirty="0" err="1">
                <a:effectLst/>
                <a:latin typeface="Arial" panose="020B0604020202020204" pitchFamily="34" charset="0"/>
              </a:rPr>
              <a:t>doi</a:t>
            </a:r>
            <a:r>
              <a:rPr lang="en-GB" sz="500" b="0" i="0" dirty="0">
                <a:effectLst/>
                <a:latin typeface="Arial" panose="020B0604020202020204" pitchFamily="34" charset="0"/>
              </a:rPr>
              <a:t>: </a:t>
            </a:r>
            <a:r>
              <a:rPr lang="en-GB" sz="500" b="0" i="0" dirty="0">
                <a:effectLst/>
                <a:latin typeface="Courier New" panose="02070309020205020404" pitchFamily="49" charset="0"/>
              </a:rPr>
              <a:t>10.1155/2018/7804243 </a:t>
            </a:r>
            <a:br>
              <a:rPr lang="en-GB" sz="500" dirty="0"/>
            </a:b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354949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ED29-7E8F-72A7-6F07-B6BCC98B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2267"/>
            <a:ext cx="8229600" cy="380667"/>
          </a:xfrm>
        </p:spPr>
        <p:txBody>
          <a:bodyPr/>
          <a:lstStyle/>
          <a:p>
            <a:r>
              <a:rPr lang="en-GB" dirty="0"/>
              <a:t>Continuous Blood Pressure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1787A-3DC3-5B85-5757-A0F45DC3B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0227"/>
            <a:ext cx="5400907" cy="3359292"/>
          </a:xfrm>
        </p:spPr>
        <p:txBody>
          <a:bodyPr/>
          <a:lstStyle/>
          <a:p>
            <a:r>
              <a:rPr lang="en-GB" sz="1400" b="1" dirty="0"/>
              <a:t>Invasive</a:t>
            </a:r>
          </a:p>
          <a:p>
            <a:pPr lvl="1"/>
            <a:r>
              <a:rPr lang="en-GB" sz="1400" dirty="0"/>
              <a:t>Limited to clinical environments (</a:t>
            </a:r>
            <a:r>
              <a:rPr lang="en-GB" sz="1400" dirty="0" err="1"/>
              <a:t>e.g</a:t>
            </a:r>
            <a:r>
              <a:rPr lang="en-GB" sz="1400" dirty="0"/>
              <a:t> in ICU)</a:t>
            </a:r>
          </a:p>
          <a:p>
            <a:pPr lvl="1"/>
            <a:r>
              <a:rPr lang="en-GB" sz="1400" dirty="0"/>
              <a:t>Discomfort</a:t>
            </a:r>
          </a:p>
          <a:p>
            <a:pPr lvl="1"/>
            <a:r>
              <a:rPr lang="en-GB" sz="1400" dirty="0"/>
              <a:t>May cause complications</a:t>
            </a:r>
          </a:p>
          <a:p>
            <a:pPr marL="457200" lvl="1" indent="0">
              <a:buNone/>
            </a:pPr>
            <a:endParaRPr lang="en-GB" sz="1400" dirty="0"/>
          </a:p>
          <a:p>
            <a:pPr indent="-285750"/>
            <a:r>
              <a:rPr lang="en-GB" sz="1400" b="1" dirty="0"/>
              <a:t>Non-invasive</a:t>
            </a:r>
          </a:p>
          <a:p>
            <a:pPr lvl="1"/>
            <a:r>
              <a:rPr lang="en-GB" sz="1400" dirty="0"/>
              <a:t>Cumbersome due to repeated inflation and deflation</a:t>
            </a:r>
          </a:p>
          <a:p>
            <a:pPr lvl="1"/>
            <a:r>
              <a:rPr lang="en-GB" sz="1400" dirty="0"/>
              <a:t>Inaccurate</a:t>
            </a:r>
          </a:p>
          <a:p>
            <a:pPr lvl="1"/>
            <a:r>
              <a:rPr lang="en-GB" sz="1400" dirty="0"/>
              <a:t>Not feasible for long term monitoring</a:t>
            </a:r>
          </a:p>
          <a:p>
            <a:pPr lvl="1"/>
            <a:endParaRPr lang="en-GB" sz="1400" dirty="0"/>
          </a:p>
          <a:p>
            <a:pPr lvl="1"/>
            <a:endParaRPr lang="en-GB" sz="1400" dirty="0"/>
          </a:p>
          <a:p>
            <a:r>
              <a:rPr lang="en-GB" b="1" dirty="0"/>
              <a:t>A better method is required!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33A97-375B-82A3-47F5-EA6B66F6A7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478206-FF9C-E476-4079-974D00B15C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How to Measure Blood Pressure, Blood Flow, and Cardiac Volumes -  Organization of the Cardiovascular System - The Cardiovascular System - Medical  Physiology, 3rd Edition">
            <a:extLst>
              <a:ext uri="{FF2B5EF4-FFF2-40B4-BE49-F238E27FC236}">
                <a16:creationId xmlns:a16="http://schemas.microsoft.com/office/drawing/2014/main" id="{7A99EEDA-6DDF-727B-D8C5-A61252C0A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24" y="1324142"/>
            <a:ext cx="1719602" cy="145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uff BP More Variable Than Intra-Arterial Measures | tctmd.com">
            <a:extLst>
              <a:ext uri="{FF2B5EF4-FFF2-40B4-BE49-F238E27FC236}">
                <a16:creationId xmlns:a16="http://schemas.microsoft.com/office/drawing/2014/main" id="{61AA0F66-EEA2-7305-4F9D-3207C5BCB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032" y="2955297"/>
            <a:ext cx="2287768" cy="134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4C805A-CB82-0277-B21E-6E37440C3876}"/>
              </a:ext>
            </a:extLst>
          </p:cNvPr>
          <p:cNvSpPr txBox="1"/>
          <p:nvPr/>
        </p:nvSpPr>
        <p:spPr>
          <a:xfrm>
            <a:off x="7138420" y="2755516"/>
            <a:ext cx="29848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>
                <a:hlinkClick r:id="rId4"/>
              </a:rPr>
              <a:t>https://doctorlib.info/physiology/medical/96.html</a:t>
            </a:r>
            <a:endParaRPr lang="en-GB" sz="400" dirty="0"/>
          </a:p>
          <a:p>
            <a:endParaRPr lang="en-GB" sz="400" dirty="0"/>
          </a:p>
          <a:p>
            <a:endParaRPr lang="en-GB" sz="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B469A4-4014-3247-01DC-387148D668F9}"/>
              </a:ext>
            </a:extLst>
          </p:cNvPr>
          <p:cNvSpPr txBox="1"/>
          <p:nvPr/>
        </p:nvSpPr>
        <p:spPr>
          <a:xfrm>
            <a:off x="6233532" y="4322520"/>
            <a:ext cx="50626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00" dirty="0">
                <a:hlinkClick r:id="rId5"/>
              </a:rPr>
              <a:t>https://www.tctmd.com/news/cuff-bp-more-variable-intra-arterial-measures</a:t>
            </a:r>
            <a:endParaRPr lang="en-GB" sz="600" dirty="0"/>
          </a:p>
          <a:p>
            <a:endParaRPr lang="en-GB" sz="600" dirty="0"/>
          </a:p>
        </p:txBody>
      </p:sp>
    </p:spTree>
    <p:extLst>
      <p:ext uri="{BB962C8B-B14F-4D97-AF65-F5344CB8AC3E}">
        <p14:creationId xmlns:p14="http://schemas.microsoft.com/office/powerpoint/2010/main" val="155977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1787A-3DC3-5B85-5757-A0F45DC3B67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400" b="1" dirty="0"/>
              <a:t>Wearables</a:t>
            </a:r>
          </a:p>
          <a:p>
            <a:pPr lvl="1">
              <a:lnSpc>
                <a:spcPct val="90000"/>
              </a:lnSpc>
            </a:pPr>
            <a:r>
              <a:rPr lang="en-GB" sz="1400" dirty="0"/>
              <a:t>Several existing smart watch models:</a:t>
            </a:r>
          </a:p>
          <a:p>
            <a:pPr lvl="2">
              <a:lnSpc>
                <a:spcPct val="90000"/>
              </a:lnSpc>
            </a:pPr>
            <a:r>
              <a:rPr lang="en-GB" sz="1400" dirty="0" err="1"/>
              <a:t>Aktiia</a:t>
            </a:r>
            <a:endParaRPr lang="en-GB" sz="1400" dirty="0"/>
          </a:p>
          <a:p>
            <a:pPr lvl="2">
              <a:lnSpc>
                <a:spcPct val="90000"/>
              </a:lnSpc>
            </a:pPr>
            <a:r>
              <a:rPr lang="en-GB" sz="1400" dirty="0" err="1"/>
              <a:t>Heartisans</a:t>
            </a:r>
            <a:r>
              <a:rPr lang="en-GB" sz="1400" dirty="0"/>
              <a:t> BP smartwatch</a:t>
            </a:r>
          </a:p>
          <a:p>
            <a:pPr lvl="2">
              <a:lnSpc>
                <a:spcPct val="90000"/>
              </a:lnSpc>
            </a:pPr>
            <a:r>
              <a:rPr lang="en-GB" sz="1400" dirty="0" err="1"/>
              <a:t>BPro</a:t>
            </a:r>
            <a:r>
              <a:rPr lang="en-GB" sz="1400" dirty="0"/>
              <a:t>, developed by </a:t>
            </a:r>
            <a:r>
              <a:rPr lang="en-GB" sz="1400" dirty="0" err="1"/>
              <a:t>HealthSTATS</a:t>
            </a:r>
            <a:r>
              <a:rPr lang="en-GB" sz="1400" dirty="0"/>
              <a:t> Technologies</a:t>
            </a:r>
          </a:p>
          <a:p>
            <a:pPr lvl="1">
              <a:lnSpc>
                <a:spcPct val="90000"/>
              </a:lnSpc>
            </a:pPr>
            <a:endParaRPr lang="en-GB" sz="1400" dirty="0"/>
          </a:p>
          <a:p>
            <a:pPr lvl="1">
              <a:lnSpc>
                <a:spcPct val="90000"/>
              </a:lnSpc>
            </a:pPr>
            <a:r>
              <a:rPr lang="en-GB" sz="1400" dirty="0"/>
              <a:t>Still inaccurate</a:t>
            </a:r>
          </a:p>
          <a:p>
            <a:pPr lvl="1">
              <a:lnSpc>
                <a:spcPct val="90000"/>
              </a:lnSpc>
            </a:pPr>
            <a:endParaRPr lang="en-GB" sz="1400" dirty="0"/>
          </a:p>
          <a:p>
            <a:pPr lvl="1">
              <a:lnSpc>
                <a:spcPct val="90000"/>
              </a:lnSpc>
            </a:pPr>
            <a:r>
              <a:rPr lang="en-GB" sz="1400" dirty="0"/>
              <a:t>Potential for use in long term BP monitoring</a:t>
            </a:r>
          </a:p>
          <a:p>
            <a:pPr lvl="1">
              <a:lnSpc>
                <a:spcPct val="90000"/>
              </a:lnSpc>
            </a:pPr>
            <a:endParaRPr lang="en-GB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5ED29-7E8F-72A7-6F07-B6BCC98B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/>
              <a:t>Continuous Blood Pressure monitoring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509EAD-572B-9640-BFD6-DF62B9BCF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6733" y="1759936"/>
            <a:ext cx="1509258" cy="261343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31" name="Text Placeholder 4">
            <a:extLst>
              <a:ext uri="{FF2B5EF4-FFF2-40B4-BE49-F238E27FC236}">
                <a16:creationId xmlns:a16="http://schemas.microsoft.com/office/drawing/2014/main" id="{1EBCB6B1-2B8F-B88A-1E7E-7A77E4D6D3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endParaRPr lang="en-US"/>
          </a:p>
        </p:txBody>
      </p:sp>
      <p:sp>
        <p:nvSpPr>
          <p:cNvPr id="1033" name="Text Placeholder 5">
            <a:extLst>
              <a:ext uri="{FF2B5EF4-FFF2-40B4-BE49-F238E27FC236}">
                <a16:creationId xmlns:a16="http://schemas.microsoft.com/office/drawing/2014/main" id="{1EBC2CD2-5974-943D-C22D-962ECC6A2C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941" y="738262"/>
            <a:ext cx="1446859" cy="192881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018EAE-1007-E93B-953B-D8B4E3B27219}"/>
              </a:ext>
            </a:extLst>
          </p:cNvPr>
          <p:cNvSpPr txBox="1"/>
          <p:nvPr/>
        </p:nvSpPr>
        <p:spPr>
          <a:xfrm>
            <a:off x="1738994" y="5727450"/>
            <a:ext cx="4572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en-GB"/>
              <a:t>Face power limitations, important to consider:</a:t>
            </a:r>
          </a:p>
          <a:p>
            <a:pPr lvl="2">
              <a:spcAft>
                <a:spcPts val="600"/>
              </a:spcAft>
            </a:pPr>
            <a:r>
              <a:rPr lang="en-GB"/>
              <a:t>Maximising accuracy</a:t>
            </a:r>
          </a:p>
          <a:p>
            <a:pPr lvl="2">
              <a:spcAft>
                <a:spcPts val="600"/>
              </a:spcAft>
            </a:pPr>
            <a:r>
              <a:rPr lang="en-GB"/>
              <a:t>Minimising computational complexity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E81B97-9F04-4093-92CA-41B70E398B81}"/>
              </a:ext>
            </a:extLst>
          </p:cNvPr>
          <p:cNvSpPr txBox="1"/>
          <p:nvPr/>
        </p:nvSpPr>
        <p:spPr>
          <a:xfrm>
            <a:off x="5956733" y="4348539"/>
            <a:ext cx="4572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https://aktiia.com/uk/</a:t>
            </a:r>
          </a:p>
        </p:txBody>
      </p:sp>
    </p:spTree>
    <p:extLst>
      <p:ext uri="{BB962C8B-B14F-4D97-AF65-F5344CB8AC3E}">
        <p14:creationId xmlns:p14="http://schemas.microsoft.com/office/powerpoint/2010/main" val="4262138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30073-77C9-904F-FBE0-5FF32BA9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6939C-4B2F-39E1-AF2C-49F06BB3D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 a novel algorithm in software to perform cuffless estimation of blood pressure values using PPG signals</a:t>
            </a:r>
          </a:p>
          <a:p>
            <a:endParaRPr lang="en-GB" dirty="0"/>
          </a:p>
          <a:p>
            <a:r>
              <a:rPr lang="en-GB" dirty="0"/>
              <a:t>Algorithm should aim to:</a:t>
            </a:r>
          </a:p>
          <a:p>
            <a:pPr lvl="1"/>
            <a:r>
              <a:rPr lang="en-GB" dirty="0"/>
              <a:t>Maximise prediction accuracy</a:t>
            </a:r>
          </a:p>
          <a:p>
            <a:pPr lvl="1"/>
            <a:r>
              <a:rPr lang="en-GB" dirty="0"/>
              <a:t>Minimise computational complexity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231A2-B4DE-9A75-74C1-32ECE99AF0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FA63DF-FF36-CCE3-B374-3AEC029902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79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C814482-E853-8ED6-BF08-988DC374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/>
          <a:p>
            <a:pPr algn="ctr"/>
            <a:r>
              <a:rPr lang="en-US" sz="2800" dirty="0"/>
              <a:t>Pipeline for Cuffless BP estimation from PPG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F3ADD90-22A5-3DFE-5CB8-80B1C4960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7AD7D13E-5603-1C05-4E94-EA40199E96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39941" y="738262"/>
            <a:ext cx="1446859" cy="192881"/>
          </a:xfrm>
        </p:spPr>
        <p:txBody>
          <a:bodyPr/>
          <a:lstStyle/>
          <a:p>
            <a:endParaRPr lang="en-US"/>
          </a:p>
        </p:txBody>
      </p:sp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B3E8AB77-F8B3-CA13-D9D2-8FD61A341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169" y="1657955"/>
            <a:ext cx="5347914" cy="270846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D9010C7-8A6C-9899-484D-1B9E74509923}"/>
              </a:ext>
            </a:extLst>
          </p:cNvPr>
          <p:cNvGrpSpPr/>
          <p:nvPr/>
        </p:nvGrpSpPr>
        <p:grpSpPr>
          <a:xfrm>
            <a:off x="1485901" y="1670902"/>
            <a:ext cx="3918857" cy="2708460"/>
            <a:chOff x="1992086" y="1657955"/>
            <a:chExt cx="3918857" cy="2708460"/>
          </a:xfrm>
          <a:noFill/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D23F690-3E13-C672-F565-96306D74A34A}"/>
                </a:ext>
              </a:extLst>
            </p:cNvPr>
            <p:cNvSpPr/>
            <p:nvPr/>
          </p:nvSpPr>
          <p:spPr>
            <a:xfrm>
              <a:off x="3053443" y="3611996"/>
              <a:ext cx="2857500" cy="741472"/>
            </a:xfrm>
            <a:prstGeom prst="rect">
              <a:avLst/>
            </a:prstGeom>
            <a:grpFill/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99794E5-D56E-3F41-1CFE-2911478406F8}"/>
                </a:ext>
              </a:extLst>
            </p:cNvPr>
            <p:cNvSpPr/>
            <p:nvPr/>
          </p:nvSpPr>
          <p:spPr>
            <a:xfrm>
              <a:off x="1992086" y="1657955"/>
              <a:ext cx="1061357" cy="2708460"/>
            </a:xfrm>
            <a:prstGeom prst="rect">
              <a:avLst/>
            </a:prstGeom>
            <a:grpFill/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9786D07-C0CF-614D-D70B-6B7F2D1A2E71}"/>
              </a:ext>
            </a:extLst>
          </p:cNvPr>
          <p:cNvGrpSpPr/>
          <p:nvPr/>
        </p:nvGrpSpPr>
        <p:grpSpPr>
          <a:xfrm>
            <a:off x="1490196" y="1644890"/>
            <a:ext cx="5259887" cy="2738798"/>
            <a:chOff x="1992086" y="1627617"/>
            <a:chExt cx="5259887" cy="273879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6739413-069C-8297-4D37-C6D1C488A5EA}"/>
                </a:ext>
              </a:extLst>
            </p:cNvPr>
            <p:cNvSpPr/>
            <p:nvPr/>
          </p:nvSpPr>
          <p:spPr>
            <a:xfrm>
              <a:off x="1992086" y="1657955"/>
              <a:ext cx="5259887" cy="677031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BA39A38-D57F-C735-2C3A-BC2CB08E6CCE}"/>
                </a:ext>
              </a:extLst>
            </p:cNvPr>
            <p:cNvSpPr/>
            <p:nvPr/>
          </p:nvSpPr>
          <p:spPr>
            <a:xfrm>
              <a:off x="4798452" y="1627617"/>
              <a:ext cx="2447505" cy="2738798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4746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ED29-7E8F-72A7-6F07-B6BCC98B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69482"/>
            <a:ext cx="8229600" cy="380667"/>
          </a:xfrm>
        </p:spPr>
        <p:txBody>
          <a:bodyPr/>
          <a:lstStyle/>
          <a:p>
            <a:r>
              <a:rPr lang="en-GB" dirty="0"/>
              <a:t>Photoplethysmography (PPG)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1787A-3DC3-5B85-5757-A0F45DC3B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7760"/>
            <a:ext cx="4114800" cy="3352396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An optically obtained signal that can be used to detect blood volume changes</a:t>
            </a:r>
          </a:p>
          <a:p>
            <a:endParaRPr lang="en-GB" dirty="0"/>
          </a:p>
          <a:p>
            <a:r>
              <a:rPr lang="en-GB" dirty="0"/>
              <a:t>Measured noninvasively</a:t>
            </a:r>
          </a:p>
          <a:p>
            <a:endParaRPr lang="en-GB" dirty="0"/>
          </a:p>
          <a:p>
            <a:r>
              <a:rPr lang="en-GB" dirty="0"/>
              <a:t>Potential to be used in future wearable technologies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33A97-375B-82A3-47F5-EA6B66F6A7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478206-FF9C-E476-4079-974D00B15C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C36BE6-EC42-F9B5-50C5-3747B9C44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24636"/>
            <a:ext cx="4141901" cy="20748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6A05A2-358A-78A4-E51E-A6D6621169BF}"/>
              </a:ext>
            </a:extLst>
          </p:cNvPr>
          <p:cNvSpPr txBox="1"/>
          <p:nvPr/>
        </p:nvSpPr>
        <p:spPr>
          <a:xfrm>
            <a:off x="4670849" y="397396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hlinkClick r:id="rId3"/>
              </a:rPr>
              <a:t>https://en.wikipedia.org/wiki/Photoplethysmogram</a:t>
            </a:r>
            <a:endParaRPr lang="en-GB" sz="1000" dirty="0"/>
          </a:p>
          <a:p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922497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76E90-00FC-D8E3-44A8-63004D17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Photoplethysmography (PPG)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B6B9C-23E1-4A75-1235-9D67606B6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9936"/>
            <a:ext cx="3814549" cy="2613435"/>
          </a:xfrm>
        </p:spPr>
        <p:txBody>
          <a:bodyPr/>
          <a:lstStyle/>
          <a:p>
            <a:pPr indent="-285750"/>
            <a:r>
              <a:rPr lang="en-GB" dirty="0"/>
              <a:t>Contains information on cardiovascular parameters such as BP</a:t>
            </a:r>
          </a:p>
          <a:p>
            <a:pPr indent="-285750"/>
            <a:endParaRPr lang="en-GB" dirty="0"/>
          </a:p>
          <a:p>
            <a:pPr indent="-285750"/>
            <a:r>
              <a:rPr lang="en-GB" dirty="0"/>
              <a:t>Has high correlation with BP in both the time and frequency domains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C4FAA-7BA1-2C85-DAC7-F3A00A8A8C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51003-88FE-E85E-44B1-F701D15539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BE1E0E-DBF6-0743-E2E8-C15E3CC64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714" y="1719114"/>
            <a:ext cx="4644421" cy="261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72961"/>
      </p:ext>
    </p:extLst>
  </p:cSld>
  <p:clrMapOvr>
    <a:masterClrMapping/>
  </p:clrMapOvr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5931</TotalTime>
  <Words>958</Words>
  <Application>Microsoft Office PowerPoint</Application>
  <PresentationFormat>On-screen Show (16:9)</PresentationFormat>
  <Paragraphs>252</Paragraphs>
  <Slides>24</Slides>
  <Notes>1</Notes>
  <HiddenSlides>9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Courier New</vt:lpstr>
      <vt:lpstr>Imperial College London Theme</vt:lpstr>
      <vt:lpstr>Cuffless estimation of blood pressure from PPG signals using Transformers</vt:lpstr>
      <vt:lpstr>Contents </vt:lpstr>
      <vt:lpstr>Blood Pressure</vt:lpstr>
      <vt:lpstr>Continuous Blood Pressure monitoring</vt:lpstr>
      <vt:lpstr>Continuous Blood Pressure monitoring</vt:lpstr>
      <vt:lpstr>Aims</vt:lpstr>
      <vt:lpstr>Pipeline for Cuffless BP estimation from PPG</vt:lpstr>
      <vt:lpstr>Photoplethysmography (PPG)</vt:lpstr>
      <vt:lpstr>Photoplethysmography (PPG)</vt:lpstr>
      <vt:lpstr>Database</vt:lpstr>
      <vt:lpstr>Dataset Noise</vt:lpstr>
      <vt:lpstr>Preprocessing Steps</vt:lpstr>
      <vt:lpstr>Preprocessed Dataset</vt:lpstr>
      <vt:lpstr>Families of Neural networks</vt:lpstr>
      <vt:lpstr>Handpicked vs Automated Feature extraction</vt:lpstr>
      <vt:lpstr>Transformers</vt:lpstr>
      <vt:lpstr>Proposed Transformer  Encoder Architecture</vt:lpstr>
      <vt:lpstr>PowerPoint Presentation</vt:lpstr>
      <vt:lpstr>Results</vt:lpstr>
      <vt:lpstr>PowerPoint Presentation</vt:lpstr>
      <vt:lpstr>PowerPoint Presentation</vt:lpstr>
      <vt:lpstr>Results</vt:lpstr>
      <vt:lpstr>Conclusion</vt:lpstr>
      <vt:lpstr>Thank you for listening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Bolt</dc:creator>
  <cp:lastModifiedBy>Arijit Bhattacharyya</cp:lastModifiedBy>
  <cp:revision>19</cp:revision>
  <dcterms:created xsi:type="dcterms:W3CDTF">2017-02-16T14:49:58Z</dcterms:created>
  <dcterms:modified xsi:type="dcterms:W3CDTF">2022-07-05T20:50:26Z</dcterms:modified>
</cp:coreProperties>
</file>