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1FDE7D-4226-4DBA-AC82-6CBC809576EA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E2AD43-7CEE-475C-9861-EE874E9177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O’Neill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b="1" u="sng" dirty="0" smtClean="0"/>
              <a:t>D</a:t>
            </a:r>
            <a:r>
              <a:rPr lang="en-US" dirty="0" smtClean="0"/>
              <a:t>istributed </a:t>
            </a:r>
            <a:r>
              <a:rPr lang="en-US" b="1" u="sng" dirty="0" smtClean="0"/>
              <a:t>V</a:t>
            </a:r>
            <a:r>
              <a:rPr lang="en-US" dirty="0" smtClean="0"/>
              <a:t>ersion </a:t>
            </a:r>
            <a:r>
              <a:rPr lang="en-US" b="1" u="sng" dirty="0" smtClean="0"/>
              <a:t>C</a:t>
            </a:r>
            <a:r>
              <a:rPr lang="en-US" dirty="0" smtClean="0"/>
              <a:t>ontrol </a:t>
            </a:r>
            <a:r>
              <a:rPr lang="en-US" b="1" u="sng" dirty="0" smtClean="0"/>
              <a:t>S</a:t>
            </a:r>
            <a:r>
              <a:rPr lang="en-US" dirty="0" smtClean="0"/>
              <a:t>ystem (DVCS).</a:t>
            </a:r>
          </a:p>
          <a:p>
            <a:r>
              <a:rPr lang="en-US" dirty="0" smtClean="0"/>
              <a:t>When using a DVCS every user has their own local repository (repo) in which they make changes.</a:t>
            </a:r>
          </a:p>
          <a:p>
            <a:r>
              <a:rPr lang="en-US" dirty="0" smtClean="0"/>
              <a:t>When a user wants to share his/her changes with everyone, the user ‘pushes’ their local repo to the remote repo.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 Visual Description</a:t>
            </a:r>
            <a:endParaRPr lang="en-US" dirty="0"/>
          </a:p>
        </p:txBody>
      </p:sp>
      <p:pic>
        <p:nvPicPr>
          <p:cNvPr id="1026" name="Picture 2" descr="http://www.zefhemel.com/upload/v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70" y="1382973"/>
            <a:ext cx="600523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Pros</a:t>
            </a:r>
            <a:r>
              <a:rPr lang="en-US" dirty="0" smtClean="0"/>
              <a:t>				</a:t>
            </a:r>
            <a:r>
              <a:rPr lang="en-US" dirty="0" smtClean="0"/>
              <a:t>    Cons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371600"/>
            <a:ext cx="434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Fast / Low Impact / Small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Connection to server only needed when pushing/pulling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Can code from home!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More than one person can work on one file at a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371600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Not centralized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Need to update projects ‘regularly’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No good </a:t>
            </a:r>
            <a:r>
              <a:rPr lang="en-US" sz="2800" dirty="0" smtClean="0"/>
              <a:t>GUI available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Silly name</a:t>
            </a:r>
          </a:p>
        </p:txBody>
      </p:sp>
    </p:spTree>
    <p:extLst>
      <p:ext uri="{BB962C8B-B14F-4D97-AF65-F5344CB8AC3E}">
        <p14:creationId xmlns:p14="http://schemas.microsoft.com/office/powerpoint/2010/main" val="116023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you start working on a project pull from the server to ensure latest code.</a:t>
            </a:r>
          </a:p>
          <a:p>
            <a:pPr lvl="1"/>
            <a:r>
              <a:rPr lang="en-US" dirty="0" smtClean="0"/>
              <a:t>Reduces conflicts later on.</a:t>
            </a:r>
          </a:p>
          <a:p>
            <a:r>
              <a:rPr lang="en-US" dirty="0" smtClean="0"/>
              <a:t>If you are working on altering code in </a:t>
            </a:r>
            <a:r>
              <a:rPr lang="en-US" dirty="0" err="1" smtClean="0"/>
              <a:t>CoreFunctions</a:t>
            </a:r>
            <a:r>
              <a:rPr lang="en-US" dirty="0" smtClean="0"/>
              <a:t>, copy the code to a new folder and work on it there. Move it back and delete the folder when you are finished.</a:t>
            </a:r>
            <a:endParaRPr lang="en-US" dirty="0" smtClean="0"/>
          </a:p>
          <a:p>
            <a:r>
              <a:rPr lang="en-US" dirty="0" smtClean="0"/>
              <a:t>Do not push broken code on top of working code of common projects (Core Functions), unless you use a temporary work folder. (See above)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EtiGit</a:t>
            </a:r>
            <a:r>
              <a:rPr lang="en-US" dirty="0" smtClean="0"/>
              <a:t> (Etiquette)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commenting your ‘commits’ use the following template to convey what changes were made </a:t>
            </a:r>
            <a:r>
              <a:rPr lang="en-US" sz="2800" dirty="0"/>
              <a:t> (and where</a:t>
            </a:r>
            <a:r>
              <a:rPr lang="en-US" sz="2800" dirty="0" smtClean="0"/>
              <a:t>).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EtiGit</a:t>
            </a:r>
            <a:r>
              <a:rPr lang="en-US" dirty="0" smtClean="0"/>
              <a:t> (Etiquette)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58293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4857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2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onto computer / navigate to current project’s repository folder</a:t>
            </a:r>
          </a:p>
          <a:p>
            <a:r>
              <a:rPr lang="en-US" dirty="0" smtClean="0"/>
              <a:t>Run PushRepo.ps1 </a:t>
            </a:r>
          </a:p>
          <a:p>
            <a:pPr lvl="1"/>
            <a:r>
              <a:rPr lang="en-US" dirty="0" smtClean="0"/>
              <a:t>Updates the current project to latest code</a:t>
            </a:r>
          </a:p>
          <a:p>
            <a:r>
              <a:rPr lang="en-US" dirty="0" smtClean="0"/>
              <a:t>Start coding!</a:t>
            </a:r>
          </a:p>
          <a:p>
            <a:pPr lvl="1"/>
            <a:r>
              <a:rPr lang="en-US" dirty="0" smtClean="0"/>
              <a:t>When finished, or milestone is achieved, commit code.</a:t>
            </a:r>
          </a:p>
          <a:p>
            <a:r>
              <a:rPr lang="en-US" dirty="0" smtClean="0"/>
              <a:t>Run PushRepo.ps1 again to push changed code to the code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imple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each repository’s </a:t>
            </a:r>
            <a:r>
              <a:rPr lang="en-US" dirty="0"/>
              <a:t>main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Pulls down any new code from code server</a:t>
            </a:r>
          </a:p>
          <a:p>
            <a:r>
              <a:rPr lang="en-US" dirty="0" smtClean="0"/>
              <a:t>Merges your changes with new code (if any) from code server</a:t>
            </a:r>
          </a:p>
          <a:p>
            <a:r>
              <a:rPr lang="en-US" dirty="0" smtClean="0"/>
              <a:t>Applies changes to local repo</a:t>
            </a:r>
          </a:p>
          <a:p>
            <a:r>
              <a:rPr lang="en-US" dirty="0" smtClean="0"/>
              <a:t>Pushes applied changes to code server</a:t>
            </a:r>
          </a:p>
          <a:p>
            <a:r>
              <a:rPr lang="en-US" dirty="0" smtClean="0"/>
              <a:t>Switches project back to a ‘work branch’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PushRepo.ps1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31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327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Git Boot Camp</vt:lpstr>
      <vt:lpstr>What is Git</vt:lpstr>
      <vt:lpstr>What is Git? Visual Description</vt:lpstr>
      <vt:lpstr>    Pros        Cons</vt:lpstr>
      <vt:lpstr>EtiGit (Etiquette)</vt:lpstr>
      <vt:lpstr>EtiGit (Etiquette)</vt:lpstr>
      <vt:lpstr>How to use Git: A Simple Procedure</vt:lpstr>
      <vt:lpstr>Properties of PushRepo.ps1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O'Neill</dc:creator>
  <cp:lastModifiedBy>Kevin O'Neill</cp:lastModifiedBy>
  <cp:revision>15</cp:revision>
  <dcterms:created xsi:type="dcterms:W3CDTF">2012-07-20T04:57:21Z</dcterms:created>
  <dcterms:modified xsi:type="dcterms:W3CDTF">2012-07-25T15:24:07Z</dcterms:modified>
</cp:coreProperties>
</file>