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9EF43-7A3B-46C1-859F-0651B716E2A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E2EA3-22B7-4C34-8B8D-B16D47055906}">
      <dgm:prSet phldrT="[Текст]"/>
      <dgm:spPr/>
      <dgm:t>
        <a:bodyPr/>
        <a:lstStyle/>
        <a:p>
          <a:r>
            <a:rPr lang="en-US" dirty="0" err="1" smtClean="0"/>
            <a:t>zkcjaosk</a:t>
          </a:r>
          <a:endParaRPr lang="en-US" dirty="0"/>
        </a:p>
      </dgm:t>
    </dgm:pt>
    <dgm:pt modelId="{4F717E1E-36E9-4C4A-8D2C-B230339FA799}" type="parTrans" cxnId="{5165FAA5-18C4-419D-9F4E-526D8E9147FB}">
      <dgm:prSet/>
      <dgm:spPr/>
      <dgm:t>
        <a:bodyPr/>
        <a:lstStyle/>
        <a:p>
          <a:endParaRPr lang="en-US"/>
        </a:p>
      </dgm:t>
    </dgm:pt>
    <dgm:pt modelId="{36F1139E-2768-404B-8248-DAB25E9071A9}" type="sibTrans" cxnId="{5165FAA5-18C4-419D-9F4E-526D8E9147FB}">
      <dgm:prSet/>
      <dgm:spPr/>
      <dgm:t>
        <a:bodyPr/>
        <a:lstStyle/>
        <a:p>
          <a:endParaRPr lang="en-US"/>
        </a:p>
      </dgm:t>
    </dgm:pt>
    <dgm:pt modelId="{E887275C-B435-435D-93CF-81421B2989CF}">
      <dgm:prSet phldrT="[Текст]"/>
      <dgm:spPr/>
      <dgm:t>
        <a:bodyPr/>
        <a:lstStyle/>
        <a:p>
          <a:r>
            <a:rPr lang="en-US" dirty="0" err="1" smtClean="0"/>
            <a:t>Sacaksdca;s</a:t>
          </a:r>
          <a:endParaRPr lang="en-US" dirty="0"/>
        </a:p>
      </dgm:t>
    </dgm:pt>
    <dgm:pt modelId="{D5A46E0D-0062-4EC8-8F70-99D926F3E41F}" type="parTrans" cxnId="{CFCCFC8C-C829-48D7-B1AE-50189D294B2A}">
      <dgm:prSet/>
      <dgm:spPr/>
      <dgm:t>
        <a:bodyPr/>
        <a:lstStyle/>
        <a:p>
          <a:endParaRPr lang="en-US"/>
        </a:p>
      </dgm:t>
    </dgm:pt>
    <dgm:pt modelId="{2D59C7F4-BEDA-4321-BB1E-75A180A761C1}" type="sibTrans" cxnId="{CFCCFC8C-C829-48D7-B1AE-50189D294B2A}">
      <dgm:prSet/>
      <dgm:spPr/>
      <dgm:t>
        <a:bodyPr/>
        <a:lstStyle/>
        <a:p>
          <a:endParaRPr lang="en-US"/>
        </a:p>
      </dgm:t>
    </dgm:pt>
    <dgm:pt modelId="{A91D0997-2AAE-4A3D-B466-F583AFB408FA}">
      <dgm:prSet phldrT="[Текст]"/>
      <dgm:spPr/>
      <dgm:t>
        <a:bodyPr/>
        <a:lstStyle/>
        <a:p>
          <a:r>
            <a:rPr lang="en-US" dirty="0" err="1" smtClean="0"/>
            <a:t>Ksd’c’asd</a:t>
          </a:r>
          <a:endParaRPr lang="en-US" dirty="0"/>
        </a:p>
      </dgm:t>
    </dgm:pt>
    <dgm:pt modelId="{4419C7A9-16D8-4437-8A42-6EF561D70A78}" type="parTrans" cxnId="{D20B7C5E-0D06-4F95-8729-5BCBC13F905A}">
      <dgm:prSet/>
      <dgm:spPr/>
      <dgm:t>
        <a:bodyPr/>
        <a:lstStyle/>
        <a:p>
          <a:endParaRPr lang="en-US"/>
        </a:p>
      </dgm:t>
    </dgm:pt>
    <dgm:pt modelId="{C20FC360-D3EA-4A71-A7C3-65C9005AD03F}" type="sibTrans" cxnId="{D20B7C5E-0D06-4F95-8729-5BCBC13F905A}">
      <dgm:prSet/>
      <dgm:spPr/>
      <dgm:t>
        <a:bodyPr/>
        <a:lstStyle/>
        <a:p>
          <a:endParaRPr lang="en-US"/>
        </a:p>
      </dgm:t>
    </dgm:pt>
    <dgm:pt modelId="{6E261031-F0E2-4098-A44F-4A0751A8DC0C}">
      <dgm:prSet phldrT="[Текст]"/>
      <dgm:spPr/>
      <dgm:t>
        <a:bodyPr/>
        <a:lstStyle/>
        <a:p>
          <a:r>
            <a:rPr lang="en-US" dirty="0" err="1" smtClean="0"/>
            <a:t>Sdlkjckls</a:t>
          </a:r>
          <a:r>
            <a:rPr lang="en-US" dirty="0" smtClean="0"/>
            <a:t>/d</a:t>
          </a:r>
          <a:endParaRPr lang="en-US" dirty="0"/>
        </a:p>
      </dgm:t>
    </dgm:pt>
    <dgm:pt modelId="{5FDFE42A-3210-4F39-8C42-835E1591808E}" type="parTrans" cxnId="{61FEBFCC-A843-47EC-83E9-960BF909CF57}">
      <dgm:prSet/>
      <dgm:spPr/>
      <dgm:t>
        <a:bodyPr/>
        <a:lstStyle/>
        <a:p>
          <a:endParaRPr lang="en-US"/>
        </a:p>
      </dgm:t>
    </dgm:pt>
    <dgm:pt modelId="{A003AF3E-6C23-4A0C-B460-2E579D52A7C5}" type="sibTrans" cxnId="{61FEBFCC-A843-47EC-83E9-960BF909CF57}">
      <dgm:prSet/>
      <dgm:spPr/>
      <dgm:t>
        <a:bodyPr/>
        <a:lstStyle/>
        <a:p>
          <a:endParaRPr lang="en-US"/>
        </a:p>
      </dgm:t>
    </dgm:pt>
    <dgm:pt modelId="{1077B861-EA56-4C88-B947-5E32AC315E5E}">
      <dgm:prSet phldrT="[Текст]"/>
      <dgm:spPr/>
      <dgm:t>
        <a:bodyPr/>
        <a:lstStyle/>
        <a:p>
          <a:r>
            <a:rPr lang="en-US" dirty="0" err="1" smtClean="0"/>
            <a:t>Ldkjca’sdlk</a:t>
          </a:r>
          <a:endParaRPr lang="en-US" dirty="0"/>
        </a:p>
      </dgm:t>
    </dgm:pt>
    <dgm:pt modelId="{1E40117D-6598-4773-B6B2-3D706AA48267}" type="parTrans" cxnId="{4F848096-AF84-44BF-9741-55CDD3BD46EB}">
      <dgm:prSet/>
      <dgm:spPr/>
      <dgm:t>
        <a:bodyPr/>
        <a:lstStyle/>
        <a:p>
          <a:endParaRPr lang="en-US"/>
        </a:p>
      </dgm:t>
    </dgm:pt>
    <dgm:pt modelId="{1F7E47AE-2664-41F6-AA81-92F7E82897A9}" type="sibTrans" cxnId="{4F848096-AF84-44BF-9741-55CDD3BD46EB}">
      <dgm:prSet/>
      <dgm:spPr/>
      <dgm:t>
        <a:bodyPr/>
        <a:lstStyle/>
        <a:p>
          <a:endParaRPr lang="en-US"/>
        </a:p>
      </dgm:t>
    </dgm:pt>
    <dgm:pt modelId="{B264F6F6-C899-4973-BD64-73DA0C27467C}">
      <dgm:prSet phldrT="[Текст]"/>
      <dgm:spPr/>
      <dgm:t>
        <a:bodyPr/>
        <a:lstStyle/>
        <a:p>
          <a:r>
            <a:rPr lang="en-US" dirty="0" err="1" smtClean="0"/>
            <a:t>Askdjcadskl</a:t>
          </a:r>
          <a:r>
            <a:rPr lang="en-US" dirty="0" smtClean="0"/>
            <a:t>;</a:t>
          </a:r>
          <a:endParaRPr lang="en-US" dirty="0"/>
        </a:p>
      </dgm:t>
    </dgm:pt>
    <dgm:pt modelId="{90E9692B-8220-4530-81AD-CA2ECC125CAE}" type="parTrans" cxnId="{9DE39127-13D3-4463-99EA-9059C10F931E}">
      <dgm:prSet/>
      <dgm:spPr/>
      <dgm:t>
        <a:bodyPr/>
        <a:lstStyle/>
        <a:p>
          <a:endParaRPr lang="en-US"/>
        </a:p>
      </dgm:t>
    </dgm:pt>
    <dgm:pt modelId="{843DFC83-DADF-4C10-9D23-F045A4970D7A}" type="sibTrans" cxnId="{9DE39127-13D3-4463-99EA-9059C10F931E}">
      <dgm:prSet/>
      <dgm:spPr/>
      <dgm:t>
        <a:bodyPr/>
        <a:lstStyle/>
        <a:p>
          <a:endParaRPr lang="en-US"/>
        </a:p>
      </dgm:t>
    </dgm:pt>
    <dgm:pt modelId="{20CD4B73-1558-4BDF-AE25-D2CA2F0F8075}" type="pres">
      <dgm:prSet presAssocID="{4749EF43-7A3B-46C1-859F-0651B716E2AE}" presName="Name0" presStyleCnt="0">
        <dgm:presLayoutVars>
          <dgm:chMax/>
          <dgm:chPref/>
          <dgm:dir/>
          <dgm:animLvl val="lvl"/>
        </dgm:presLayoutVars>
      </dgm:prSet>
      <dgm:spPr/>
    </dgm:pt>
    <dgm:pt modelId="{E06040A7-5ACE-4E7D-8956-58AECB896616}" type="pres">
      <dgm:prSet presAssocID="{A16E2EA3-22B7-4C34-8B8D-B16D47055906}" presName="composite" presStyleCnt="0"/>
      <dgm:spPr/>
    </dgm:pt>
    <dgm:pt modelId="{276B97E7-DE16-4775-AE40-6AA9D8B41793}" type="pres">
      <dgm:prSet presAssocID="{A16E2EA3-22B7-4C34-8B8D-B16D4705590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3311B74-EBC3-41B7-89C6-60C8C9D2C714}" type="pres">
      <dgm:prSet presAssocID="{A16E2EA3-22B7-4C34-8B8D-B16D4705590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6BE2B04-F49E-4856-B909-BEF65714BF79}" type="pres">
      <dgm:prSet presAssocID="{A16E2EA3-22B7-4C34-8B8D-B16D47055906}" presName="BalanceSpacing" presStyleCnt="0"/>
      <dgm:spPr/>
    </dgm:pt>
    <dgm:pt modelId="{436650B2-0867-46ED-8A77-ED0A195044A7}" type="pres">
      <dgm:prSet presAssocID="{A16E2EA3-22B7-4C34-8B8D-B16D47055906}" presName="BalanceSpacing1" presStyleCnt="0"/>
      <dgm:spPr/>
    </dgm:pt>
    <dgm:pt modelId="{C6CA099D-E4E4-40E0-B725-4697BB924609}" type="pres">
      <dgm:prSet presAssocID="{36F1139E-2768-404B-8248-DAB25E9071A9}" presName="Accent1Text" presStyleLbl="node1" presStyleIdx="1" presStyleCnt="6"/>
      <dgm:spPr/>
    </dgm:pt>
    <dgm:pt modelId="{42924BE7-1E83-45CA-9546-B33586AB5DE5}" type="pres">
      <dgm:prSet presAssocID="{36F1139E-2768-404B-8248-DAB25E9071A9}" presName="spaceBetweenRectangles" presStyleCnt="0"/>
      <dgm:spPr/>
    </dgm:pt>
    <dgm:pt modelId="{4313B836-9785-47CC-AE25-70475F8514DB}" type="pres">
      <dgm:prSet presAssocID="{A91D0997-2AAE-4A3D-B466-F583AFB408FA}" presName="composite" presStyleCnt="0"/>
      <dgm:spPr/>
    </dgm:pt>
    <dgm:pt modelId="{4E46018F-01BD-4848-99DC-7FE58B3FD641}" type="pres">
      <dgm:prSet presAssocID="{A91D0997-2AAE-4A3D-B466-F583AFB408F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0C4533-E499-48A2-ABF3-A4A7628FBF44}" type="pres">
      <dgm:prSet presAssocID="{A91D0997-2AAE-4A3D-B466-F583AFB408F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3DB489D-F01D-4F62-9E39-CC3B878BBBEB}" type="pres">
      <dgm:prSet presAssocID="{A91D0997-2AAE-4A3D-B466-F583AFB408FA}" presName="BalanceSpacing" presStyleCnt="0"/>
      <dgm:spPr/>
    </dgm:pt>
    <dgm:pt modelId="{30FFA6AF-8F05-4F74-A09D-2FAF2A820B97}" type="pres">
      <dgm:prSet presAssocID="{A91D0997-2AAE-4A3D-B466-F583AFB408FA}" presName="BalanceSpacing1" presStyleCnt="0"/>
      <dgm:spPr/>
    </dgm:pt>
    <dgm:pt modelId="{45D16DCF-62E8-4E3B-B72E-91D0A300E6BF}" type="pres">
      <dgm:prSet presAssocID="{C20FC360-D3EA-4A71-A7C3-65C9005AD03F}" presName="Accent1Text" presStyleLbl="node1" presStyleIdx="3" presStyleCnt="6"/>
      <dgm:spPr/>
    </dgm:pt>
    <dgm:pt modelId="{8187EB0F-049A-4233-9F00-3373A0BB8A4E}" type="pres">
      <dgm:prSet presAssocID="{C20FC360-D3EA-4A71-A7C3-65C9005AD03F}" presName="spaceBetweenRectangles" presStyleCnt="0"/>
      <dgm:spPr/>
    </dgm:pt>
    <dgm:pt modelId="{4CF1F8D8-5DC2-4E26-9DD1-59E4302B771C}" type="pres">
      <dgm:prSet presAssocID="{1077B861-EA56-4C88-B947-5E32AC315E5E}" presName="composite" presStyleCnt="0"/>
      <dgm:spPr/>
    </dgm:pt>
    <dgm:pt modelId="{E768F180-08E8-44AF-B583-299583653556}" type="pres">
      <dgm:prSet presAssocID="{1077B861-EA56-4C88-B947-5E32AC315E5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84C536D-3FFA-4603-9CDA-1957FFC1D689}" type="pres">
      <dgm:prSet presAssocID="{1077B861-EA56-4C88-B947-5E32AC315E5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0CD538-670E-4AB0-BCEE-51DE08A78E0A}" type="pres">
      <dgm:prSet presAssocID="{1077B861-EA56-4C88-B947-5E32AC315E5E}" presName="BalanceSpacing" presStyleCnt="0"/>
      <dgm:spPr/>
    </dgm:pt>
    <dgm:pt modelId="{3FDC2C6F-C4C6-4C65-9D53-FFD0F27EFC79}" type="pres">
      <dgm:prSet presAssocID="{1077B861-EA56-4C88-B947-5E32AC315E5E}" presName="BalanceSpacing1" presStyleCnt="0"/>
      <dgm:spPr/>
    </dgm:pt>
    <dgm:pt modelId="{2ACA4A1C-E466-4207-BD7E-3DB2D7F90861}" type="pres">
      <dgm:prSet presAssocID="{1F7E47AE-2664-41F6-AA81-92F7E82897A9}" presName="Accent1Text" presStyleLbl="node1" presStyleIdx="5" presStyleCnt="6"/>
      <dgm:spPr/>
    </dgm:pt>
  </dgm:ptLst>
  <dgm:cxnLst>
    <dgm:cxn modelId="{CFCCFC8C-C829-48D7-B1AE-50189D294B2A}" srcId="{A16E2EA3-22B7-4C34-8B8D-B16D47055906}" destId="{E887275C-B435-435D-93CF-81421B2989CF}" srcOrd="0" destOrd="0" parTransId="{D5A46E0D-0062-4EC8-8F70-99D926F3E41F}" sibTransId="{2D59C7F4-BEDA-4321-BB1E-75A180A761C1}"/>
    <dgm:cxn modelId="{F706DFA2-CDB3-4849-AD56-79F8C2DD5129}" type="presOf" srcId="{1077B861-EA56-4C88-B947-5E32AC315E5E}" destId="{E768F180-08E8-44AF-B583-299583653556}" srcOrd="0" destOrd="0" presId="urn:microsoft.com/office/officeart/2008/layout/AlternatingHexagons"/>
    <dgm:cxn modelId="{25A58BD7-FBB7-4A5E-A476-35536C21F096}" type="presOf" srcId="{A16E2EA3-22B7-4C34-8B8D-B16D47055906}" destId="{276B97E7-DE16-4775-AE40-6AA9D8B41793}" srcOrd="0" destOrd="0" presId="urn:microsoft.com/office/officeart/2008/layout/AlternatingHexagons"/>
    <dgm:cxn modelId="{9DE39127-13D3-4463-99EA-9059C10F931E}" srcId="{1077B861-EA56-4C88-B947-5E32AC315E5E}" destId="{B264F6F6-C899-4973-BD64-73DA0C27467C}" srcOrd="0" destOrd="0" parTransId="{90E9692B-8220-4530-81AD-CA2ECC125CAE}" sibTransId="{843DFC83-DADF-4C10-9D23-F045A4970D7A}"/>
    <dgm:cxn modelId="{4F848096-AF84-44BF-9741-55CDD3BD46EB}" srcId="{4749EF43-7A3B-46C1-859F-0651B716E2AE}" destId="{1077B861-EA56-4C88-B947-5E32AC315E5E}" srcOrd="2" destOrd="0" parTransId="{1E40117D-6598-4773-B6B2-3D706AA48267}" sibTransId="{1F7E47AE-2664-41F6-AA81-92F7E82897A9}"/>
    <dgm:cxn modelId="{ED993412-60D2-4FA9-BC9B-CC3F5E2451B2}" type="presOf" srcId="{A91D0997-2AAE-4A3D-B466-F583AFB408FA}" destId="{4E46018F-01BD-4848-99DC-7FE58B3FD641}" srcOrd="0" destOrd="0" presId="urn:microsoft.com/office/officeart/2008/layout/AlternatingHexagons"/>
    <dgm:cxn modelId="{476BCC55-F314-491C-955B-156B32330E7C}" type="presOf" srcId="{B264F6F6-C899-4973-BD64-73DA0C27467C}" destId="{684C536D-3FFA-4603-9CDA-1957FFC1D689}" srcOrd="0" destOrd="0" presId="urn:microsoft.com/office/officeart/2008/layout/AlternatingHexagons"/>
    <dgm:cxn modelId="{FBC595F1-BF12-4636-96C4-8B2F86131934}" type="presOf" srcId="{36F1139E-2768-404B-8248-DAB25E9071A9}" destId="{C6CA099D-E4E4-40E0-B725-4697BB924609}" srcOrd="0" destOrd="0" presId="urn:microsoft.com/office/officeart/2008/layout/AlternatingHexagons"/>
    <dgm:cxn modelId="{D20B7C5E-0D06-4F95-8729-5BCBC13F905A}" srcId="{4749EF43-7A3B-46C1-859F-0651B716E2AE}" destId="{A91D0997-2AAE-4A3D-B466-F583AFB408FA}" srcOrd="1" destOrd="0" parTransId="{4419C7A9-16D8-4437-8A42-6EF561D70A78}" sibTransId="{C20FC360-D3EA-4A71-A7C3-65C9005AD03F}"/>
    <dgm:cxn modelId="{61FEBFCC-A843-47EC-83E9-960BF909CF57}" srcId="{A91D0997-2AAE-4A3D-B466-F583AFB408FA}" destId="{6E261031-F0E2-4098-A44F-4A0751A8DC0C}" srcOrd="0" destOrd="0" parTransId="{5FDFE42A-3210-4F39-8C42-835E1591808E}" sibTransId="{A003AF3E-6C23-4A0C-B460-2E579D52A7C5}"/>
    <dgm:cxn modelId="{61FC11A7-1F27-4DDD-9AE4-4A8611083EB1}" type="presOf" srcId="{E887275C-B435-435D-93CF-81421B2989CF}" destId="{F3311B74-EBC3-41B7-89C6-60C8C9D2C714}" srcOrd="0" destOrd="0" presId="urn:microsoft.com/office/officeart/2008/layout/AlternatingHexagons"/>
    <dgm:cxn modelId="{5165FAA5-18C4-419D-9F4E-526D8E9147FB}" srcId="{4749EF43-7A3B-46C1-859F-0651B716E2AE}" destId="{A16E2EA3-22B7-4C34-8B8D-B16D47055906}" srcOrd="0" destOrd="0" parTransId="{4F717E1E-36E9-4C4A-8D2C-B230339FA799}" sibTransId="{36F1139E-2768-404B-8248-DAB25E9071A9}"/>
    <dgm:cxn modelId="{A224036F-06BC-444A-9B42-B9A626870815}" type="presOf" srcId="{4749EF43-7A3B-46C1-859F-0651B716E2AE}" destId="{20CD4B73-1558-4BDF-AE25-D2CA2F0F8075}" srcOrd="0" destOrd="0" presId="urn:microsoft.com/office/officeart/2008/layout/AlternatingHexagons"/>
    <dgm:cxn modelId="{17E11D3D-C3DE-4A41-A8B1-FA5472091D2E}" type="presOf" srcId="{C20FC360-D3EA-4A71-A7C3-65C9005AD03F}" destId="{45D16DCF-62E8-4E3B-B72E-91D0A300E6BF}" srcOrd="0" destOrd="0" presId="urn:microsoft.com/office/officeart/2008/layout/AlternatingHexagons"/>
    <dgm:cxn modelId="{7EAC8B1E-E6F4-4875-98D0-D7A5C153C21F}" type="presOf" srcId="{6E261031-F0E2-4098-A44F-4A0751A8DC0C}" destId="{110C4533-E499-48A2-ABF3-A4A7628FBF44}" srcOrd="0" destOrd="0" presId="urn:microsoft.com/office/officeart/2008/layout/AlternatingHexagons"/>
    <dgm:cxn modelId="{DC00FE75-6276-4945-8511-BF27FB7AD925}" type="presOf" srcId="{1F7E47AE-2664-41F6-AA81-92F7E82897A9}" destId="{2ACA4A1C-E466-4207-BD7E-3DB2D7F90861}" srcOrd="0" destOrd="0" presId="urn:microsoft.com/office/officeart/2008/layout/AlternatingHexagons"/>
    <dgm:cxn modelId="{16199FFF-600A-4411-BD3A-F8C8C944901F}" type="presParOf" srcId="{20CD4B73-1558-4BDF-AE25-D2CA2F0F8075}" destId="{E06040A7-5ACE-4E7D-8956-58AECB896616}" srcOrd="0" destOrd="0" presId="urn:microsoft.com/office/officeart/2008/layout/AlternatingHexagons"/>
    <dgm:cxn modelId="{89D84EA9-BDC5-4E7A-9C05-B2E48AE4B6CF}" type="presParOf" srcId="{E06040A7-5ACE-4E7D-8956-58AECB896616}" destId="{276B97E7-DE16-4775-AE40-6AA9D8B41793}" srcOrd="0" destOrd="0" presId="urn:microsoft.com/office/officeart/2008/layout/AlternatingHexagons"/>
    <dgm:cxn modelId="{B6FC0CC7-8B88-42CA-9E3B-F1CAF6DD25B2}" type="presParOf" srcId="{E06040A7-5ACE-4E7D-8956-58AECB896616}" destId="{F3311B74-EBC3-41B7-89C6-60C8C9D2C714}" srcOrd="1" destOrd="0" presId="urn:microsoft.com/office/officeart/2008/layout/AlternatingHexagons"/>
    <dgm:cxn modelId="{F118E906-C8A5-4B3F-9C14-615E1663E494}" type="presParOf" srcId="{E06040A7-5ACE-4E7D-8956-58AECB896616}" destId="{A6BE2B04-F49E-4856-B909-BEF65714BF79}" srcOrd="2" destOrd="0" presId="urn:microsoft.com/office/officeart/2008/layout/AlternatingHexagons"/>
    <dgm:cxn modelId="{96F600E7-D840-4F60-BD82-47E373F9F6F6}" type="presParOf" srcId="{E06040A7-5ACE-4E7D-8956-58AECB896616}" destId="{436650B2-0867-46ED-8A77-ED0A195044A7}" srcOrd="3" destOrd="0" presId="urn:microsoft.com/office/officeart/2008/layout/AlternatingHexagons"/>
    <dgm:cxn modelId="{A13440CB-BFDF-469F-BD80-C3B302D3000D}" type="presParOf" srcId="{E06040A7-5ACE-4E7D-8956-58AECB896616}" destId="{C6CA099D-E4E4-40E0-B725-4697BB924609}" srcOrd="4" destOrd="0" presId="urn:microsoft.com/office/officeart/2008/layout/AlternatingHexagons"/>
    <dgm:cxn modelId="{3BDE0EAA-7EEA-4B64-9C02-95590A48A3E8}" type="presParOf" srcId="{20CD4B73-1558-4BDF-AE25-D2CA2F0F8075}" destId="{42924BE7-1E83-45CA-9546-B33586AB5DE5}" srcOrd="1" destOrd="0" presId="urn:microsoft.com/office/officeart/2008/layout/AlternatingHexagons"/>
    <dgm:cxn modelId="{76A92C09-C5C9-40DF-ACF1-7E2A31422345}" type="presParOf" srcId="{20CD4B73-1558-4BDF-AE25-D2CA2F0F8075}" destId="{4313B836-9785-47CC-AE25-70475F8514DB}" srcOrd="2" destOrd="0" presId="urn:microsoft.com/office/officeart/2008/layout/AlternatingHexagons"/>
    <dgm:cxn modelId="{02297022-2FC2-4291-8234-A4508BE7FDE3}" type="presParOf" srcId="{4313B836-9785-47CC-AE25-70475F8514DB}" destId="{4E46018F-01BD-4848-99DC-7FE58B3FD641}" srcOrd="0" destOrd="0" presId="urn:microsoft.com/office/officeart/2008/layout/AlternatingHexagons"/>
    <dgm:cxn modelId="{9A8DA238-E3AF-465E-812D-5CE843EE36F6}" type="presParOf" srcId="{4313B836-9785-47CC-AE25-70475F8514DB}" destId="{110C4533-E499-48A2-ABF3-A4A7628FBF44}" srcOrd="1" destOrd="0" presId="urn:microsoft.com/office/officeart/2008/layout/AlternatingHexagons"/>
    <dgm:cxn modelId="{6B067F15-EB60-40E0-B3E8-4472036C0887}" type="presParOf" srcId="{4313B836-9785-47CC-AE25-70475F8514DB}" destId="{23DB489D-F01D-4F62-9E39-CC3B878BBBEB}" srcOrd="2" destOrd="0" presId="urn:microsoft.com/office/officeart/2008/layout/AlternatingHexagons"/>
    <dgm:cxn modelId="{036E9FD2-2AB8-4058-956E-1E725EDFA182}" type="presParOf" srcId="{4313B836-9785-47CC-AE25-70475F8514DB}" destId="{30FFA6AF-8F05-4F74-A09D-2FAF2A820B97}" srcOrd="3" destOrd="0" presId="urn:microsoft.com/office/officeart/2008/layout/AlternatingHexagons"/>
    <dgm:cxn modelId="{5CB20621-71BB-489A-BC15-913AFEC3F151}" type="presParOf" srcId="{4313B836-9785-47CC-AE25-70475F8514DB}" destId="{45D16DCF-62E8-4E3B-B72E-91D0A300E6BF}" srcOrd="4" destOrd="0" presId="urn:microsoft.com/office/officeart/2008/layout/AlternatingHexagons"/>
    <dgm:cxn modelId="{613D8963-FE2B-4342-A1FD-4E0405AD4B2C}" type="presParOf" srcId="{20CD4B73-1558-4BDF-AE25-D2CA2F0F8075}" destId="{8187EB0F-049A-4233-9F00-3373A0BB8A4E}" srcOrd="3" destOrd="0" presId="urn:microsoft.com/office/officeart/2008/layout/AlternatingHexagons"/>
    <dgm:cxn modelId="{5A629C60-4980-480C-975A-4F1F63742BC7}" type="presParOf" srcId="{20CD4B73-1558-4BDF-AE25-D2CA2F0F8075}" destId="{4CF1F8D8-5DC2-4E26-9DD1-59E4302B771C}" srcOrd="4" destOrd="0" presId="urn:microsoft.com/office/officeart/2008/layout/AlternatingHexagons"/>
    <dgm:cxn modelId="{7CECCAF5-0F18-4C16-9F99-1DD6497BCB63}" type="presParOf" srcId="{4CF1F8D8-5DC2-4E26-9DD1-59E4302B771C}" destId="{E768F180-08E8-44AF-B583-299583653556}" srcOrd="0" destOrd="0" presId="urn:microsoft.com/office/officeart/2008/layout/AlternatingHexagons"/>
    <dgm:cxn modelId="{F33F2590-FB9E-4A31-A234-34303B9C4026}" type="presParOf" srcId="{4CF1F8D8-5DC2-4E26-9DD1-59E4302B771C}" destId="{684C536D-3FFA-4603-9CDA-1957FFC1D689}" srcOrd="1" destOrd="0" presId="urn:microsoft.com/office/officeart/2008/layout/AlternatingHexagons"/>
    <dgm:cxn modelId="{D050DF71-E5A2-426C-8765-F09B9776DF16}" type="presParOf" srcId="{4CF1F8D8-5DC2-4E26-9DD1-59E4302B771C}" destId="{B50CD538-670E-4AB0-BCEE-51DE08A78E0A}" srcOrd="2" destOrd="0" presId="urn:microsoft.com/office/officeart/2008/layout/AlternatingHexagons"/>
    <dgm:cxn modelId="{BBB4FF52-E12F-439D-8B94-FC612B69FB5E}" type="presParOf" srcId="{4CF1F8D8-5DC2-4E26-9DD1-59E4302B771C}" destId="{3FDC2C6F-C4C6-4C65-9D53-FFD0F27EFC79}" srcOrd="3" destOrd="0" presId="urn:microsoft.com/office/officeart/2008/layout/AlternatingHexagons"/>
    <dgm:cxn modelId="{2B065D13-FFB2-475C-8B3A-2C89F65647A6}" type="presParOf" srcId="{4CF1F8D8-5DC2-4E26-9DD1-59E4302B771C}" destId="{2ACA4A1C-E466-4207-BD7E-3DB2D7F9086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B97E7-DE16-4775-AE40-6AA9D8B41793}">
      <dsp:nvSpPr>
        <dsp:cNvPr id="0" name=""/>
        <dsp:cNvSpPr/>
      </dsp:nvSpPr>
      <dsp:spPr>
        <a:xfrm rot="5400000">
          <a:off x="1708103" y="82277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zkcjaosk</a:t>
          </a:r>
          <a:endParaRPr lang="en-US" sz="1000" kern="1200" dirty="0"/>
        </a:p>
      </dsp:txBody>
      <dsp:txXfrm rot="-5400000">
        <a:off x="1933115" y="924671"/>
        <a:ext cx="671809" cy="772195"/>
      </dsp:txXfrm>
    </dsp:sp>
    <dsp:sp modelId="{F3311B74-EBC3-41B7-89C6-60C8C9D2C714}">
      <dsp:nvSpPr>
        <dsp:cNvPr id="0" name=""/>
        <dsp:cNvSpPr/>
      </dsp:nvSpPr>
      <dsp:spPr>
        <a:xfrm>
          <a:off x="2786634" y="974219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Sacaksdca;s</a:t>
          </a:r>
          <a:endParaRPr lang="en-US" sz="1000" kern="1200" dirty="0"/>
        </a:p>
      </dsp:txBody>
      <dsp:txXfrm>
        <a:off x="2786634" y="974219"/>
        <a:ext cx="1251966" cy="673100"/>
      </dsp:txXfrm>
    </dsp:sp>
    <dsp:sp modelId="{C6CA099D-E4E4-40E0-B725-4697BB924609}">
      <dsp:nvSpPr>
        <dsp:cNvPr id="0" name=""/>
        <dsp:cNvSpPr/>
      </dsp:nvSpPr>
      <dsp:spPr>
        <a:xfrm rot="5400000">
          <a:off x="654028" y="82277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879040" y="924671"/>
        <a:ext cx="671809" cy="772195"/>
      </dsp:txXfrm>
    </dsp:sp>
    <dsp:sp modelId="{4E46018F-01BD-4848-99DC-7FE58B3FD641}">
      <dsp:nvSpPr>
        <dsp:cNvPr id="0" name=""/>
        <dsp:cNvSpPr/>
      </dsp:nvSpPr>
      <dsp:spPr>
        <a:xfrm rot="5400000">
          <a:off x="1179046" y="177498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Ksd’c’asd</a:t>
          </a:r>
          <a:endParaRPr lang="en-US" sz="1000" kern="1200" dirty="0"/>
        </a:p>
      </dsp:txBody>
      <dsp:txXfrm rot="-5400000">
        <a:off x="1404058" y="1876884"/>
        <a:ext cx="671809" cy="772195"/>
      </dsp:txXfrm>
    </dsp:sp>
    <dsp:sp modelId="{110C4533-E499-48A2-ABF3-A4A7628FBF44}">
      <dsp:nvSpPr>
        <dsp:cNvPr id="0" name=""/>
        <dsp:cNvSpPr/>
      </dsp:nvSpPr>
      <dsp:spPr>
        <a:xfrm>
          <a:off x="0" y="1926431"/>
          <a:ext cx="1211580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Sdlkjckls</a:t>
          </a:r>
          <a:r>
            <a:rPr lang="en-US" sz="1000" kern="1200" dirty="0" smtClean="0"/>
            <a:t>/d</a:t>
          </a:r>
          <a:endParaRPr lang="en-US" sz="1000" kern="1200" dirty="0"/>
        </a:p>
      </dsp:txBody>
      <dsp:txXfrm>
        <a:off x="0" y="1926431"/>
        <a:ext cx="1211580" cy="673100"/>
      </dsp:txXfrm>
    </dsp:sp>
    <dsp:sp modelId="{45D16DCF-62E8-4E3B-B72E-91D0A300E6BF}">
      <dsp:nvSpPr>
        <dsp:cNvPr id="0" name=""/>
        <dsp:cNvSpPr/>
      </dsp:nvSpPr>
      <dsp:spPr>
        <a:xfrm rot="5400000">
          <a:off x="2233121" y="177498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2458133" y="1876884"/>
        <a:ext cx="671809" cy="772195"/>
      </dsp:txXfrm>
    </dsp:sp>
    <dsp:sp modelId="{E768F180-08E8-44AF-B583-299583653556}">
      <dsp:nvSpPr>
        <dsp:cNvPr id="0" name=""/>
        <dsp:cNvSpPr/>
      </dsp:nvSpPr>
      <dsp:spPr>
        <a:xfrm rot="5400000">
          <a:off x="1708103" y="2727196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Ldkjca’sdlk</a:t>
          </a:r>
          <a:endParaRPr lang="en-US" sz="1000" kern="1200" dirty="0"/>
        </a:p>
      </dsp:txBody>
      <dsp:txXfrm rot="-5400000">
        <a:off x="1933115" y="2829096"/>
        <a:ext cx="671809" cy="772195"/>
      </dsp:txXfrm>
    </dsp:sp>
    <dsp:sp modelId="{684C536D-3FFA-4603-9CDA-1957FFC1D689}">
      <dsp:nvSpPr>
        <dsp:cNvPr id="0" name=""/>
        <dsp:cNvSpPr/>
      </dsp:nvSpPr>
      <dsp:spPr>
        <a:xfrm>
          <a:off x="2786634" y="2878643"/>
          <a:ext cx="1251966" cy="67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Askdjcadskl</a:t>
          </a:r>
          <a:r>
            <a:rPr lang="en-US" sz="1000" kern="1200" dirty="0" smtClean="0"/>
            <a:t>;</a:t>
          </a:r>
          <a:endParaRPr lang="en-US" sz="1000" kern="1200" dirty="0"/>
        </a:p>
      </dsp:txBody>
      <dsp:txXfrm>
        <a:off x="2786634" y="2878643"/>
        <a:ext cx="1251966" cy="673100"/>
      </dsp:txXfrm>
    </dsp:sp>
    <dsp:sp modelId="{2ACA4A1C-E466-4207-BD7E-3DB2D7F90861}">
      <dsp:nvSpPr>
        <dsp:cNvPr id="0" name=""/>
        <dsp:cNvSpPr/>
      </dsp:nvSpPr>
      <dsp:spPr>
        <a:xfrm rot="5400000">
          <a:off x="654028" y="2727196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879040" y="2829096"/>
        <a:ext cx="671809" cy="772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2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DD2-B119-4B4B-8831-42FD245C9AF2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B85F-CF85-49AA-BFF7-6C52C03FE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ru-RU" dirty="0" smtClean="0"/>
              <a:t>фото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41" y="1600200"/>
            <a:ext cx="2542318" cy="4525963"/>
          </a:xfrm>
        </p:spPr>
      </p:pic>
    </p:spTree>
    <p:extLst>
      <p:ext uri="{BB962C8B-B14F-4D97-AF65-F5344CB8AC3E}">
        <p14:creationId xmlns:p14="http://schemas.microsoft.com/office/powerpoint/2010/main" val="295978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comparisson</a:t>
            </a:r>
            <a:endParaRPr lang="en-US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3934852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508104" y="2636912"/>
            <a:ext cx="2016224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Table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448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AKDC;lkd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akdcdc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akdclskd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02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Hello world</vt:lpstr>
      <vt:lpstr>Test фото</vt:lpstr>
      <vt:lpstr>Test comparisson</vt:lpstr>
      <vt:lpstr>Test Table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Александр Расторгуев</dc:creator>
  <cp:lastModifiedBy>Александр Расторгуев</cp:lastModifiedBy>
  <cp:revision>2</cp:revision>
  <dcterms:created xsi:type="dcterms:W3CDTF">2019-01-29T18:25:11Z</dcterms:created>
  <dcterms:modified xsi:type="dcterms:W3CDTF">2019-01-29T18:29:06Z</dcterms:modified>
</cp:coreProperties>
</file>