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55DEB7-2F62-4893-9386-1D80A5942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8270C4A-91D5-40F4-91C2-EC7C0775E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82EB44-CCB2-4217-8994-37F56B179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9A88-C4DF-4B79-937D-E01C938059DF}" type="datetimeFigureOut">
              <a:rPr lang="ru-RU" smtClean="0"/>
              <a:t>18.03.2025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598359-9869-47B1-A6AC-3D20D7B14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1084E9-809F-4FA3-AAEA-9C56455E2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7744B-604C-4B6D-A31A-6BD4C9A666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6171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F82139-1DFC-4F2B-827C-91D59F8F3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742F9C-5DBD-4570-82A7-87855B0C5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5350CC-7293-4076-BFE0-070F7C89E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9A88-C4DF-4B79-937D-E01C938059DF}" type="datetimeFigureOut">
              <a:rPr lang="ru-RU" smtClean="0"/>
              <a:t>18.03.2025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495C1C-039C-4F96-B322-934A99F07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E8E843-6C4C-4792-B736-CF5A4C51B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7744B-604C-4B6D-A31A-6BD4C9A666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838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91DDA40-8F48-46C3-AF22-2430262715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2A93971-30B4-4536-9F47-4AA016CCA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79FB03-DD03-49FB-B0CD-692EEAE93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9A88-C4DF-4B79-937D-E01C938059DF}" type="datetimeFigureOut">
              <a:rPr lang="ru-RU" smtClean="0"/>
              <a:t>18.03.2025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BA7862-D483-4FC9-A453-F4DCF6C89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9048E7-AB4B-484E-A1FA-9BE6C51B4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7744B-604C-4B6D-A31A-6BD4C9A666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11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ED245D-A999-441C-8E17-C7726E0A8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3C9588-D6D9-4477-8A67-9E79B0871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CFEF4F-8B88-4B04-81B8-4764A904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9A88-C4DF-4B79-937D-E01C938059DF}" type="datetimeFigureOut">
              <a:rPr lang="ru-RU" smtClean="0"/>
              <a:t>18.03.2025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D226D9-AC54-4010-9EE3-EFC491FA6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EB5156-AE97-4E59-98EA-04FDE7420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7744B-604C-4B6D-A31A-6BD4C9A666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58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42EF66-BD5B-4EA3-92CB-9FE93DEF1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7BFCAC-8F02-4498-B7D5-47D0BA0D7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BF7BFD-2B13-4B55-9B67-9B963462C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9A88-C4DF-4B79-937D-E01C938059DF}" type="datetimeFigureOut">
              <a:rPr lang="ru-RU" smtClean="0"/>
              <a:t>18.03.2025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DE281E-2130-4046-BFC7-15FBA66D9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56B119-28E9-4385-B4CA-F56B01673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7744B-604C-4B6D-A31A-6BD4C9A666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9451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60B7BC-13C9-489C-80B0-CBD2AEB05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974E97-08A9-429A-83B6-AB4605A576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2A04E1-3E9D-4933-99CB-2AA04AC18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AF03C46-247A-4ACC-B14B-7968085D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9A88-C4DF-4B79-937D-E01C938059DF}" type="datetimeFigureOut">
              <a:rPr lang="ru-RU" smtClean="0"/>
              <a:t>18.03.2025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BCA2DE-D1F7-4D0E-A298-79AB84B67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82D217-8684-4493-910B-3B2C22CB4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7744B-604C-4B6D-A31A-6BD4C9A666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113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022D3C-ECB0-4B1C-AF88-25818FFB1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927F61-5818-4349-83FD-6BF5679B6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5F8C454-2ECB-49D7-9E8B-03F947958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79DAFE8-A3A1-4726-A31D-8C086C4D53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CE398B1-0AE7-4C0D-9052-84AAAF09B8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6C5A305-F0AF-4E9B-890C-3F700FC65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9A88-C4DF-4B79-937D-E01C938059DF}" type="datetimeFigureOut">
              <a:rPr lang="ru-RU" smtClean="0"/>
              <a:t>18.03.2025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B048EB0-68BA-4D22-AE9D-D895D08DD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65097B5-31B6-43C8-8C1C-8A44C1C21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7744B-604C-4B6D-A31A-6BD4C9A666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286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60A5DA-2B53-47CD-8A03-93E0F11F6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BF2D39B-AADE-428E-86A8-6FDF40849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9A88-C4DF-4B79-937D-E01C938059DF}" type="datetimeFigureOut">
              <a:rPr lang="ru-RU" smtClean="0"/>
              <a:t>18.03.2025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B735F77-763F-4C32-B796-782E6CACB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079AE10-3EC2-492E-B40D-643DB565B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7744B-604C-4B6D-A31A-6BD4C9A666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72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FF178AE-15BB-4D42-9DB3-689CB7FF6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9A88-C4DF-4B79-937D-E01C938059DF}" type="datetimeFigureOut">
              <a:rPr lang="ru-RU" smtClean="0"/>
              <a:t>18.03.2025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7F40D9E-D08E-4585-ADB6-A0BBF4F87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7338215-F412-4F21-84C4-68EF43A7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7744B-604C-4B6D-A31A-6BD4C9A666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46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DE4FA1-9735-496B-9D95-75880374F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296AB8-1F3F-44F2-9F99-C2EE9942D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14FE81-9986-4864-9675-3BF9A0E9C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0AA950-2949-4256-8E87-E53156238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9A88-C4DF-4B79-937D-E01C938059DF}" type="datetimeFigureOut">
              <a:rPr lang="ru-RU" smtClean="0"/>
              <a:t>18.03.2025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BBEF8AC-F30A-45DE-B37B-78D81927A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1300D4-5E84-4F4E-AD2B-6DC126267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7744B-604C-4B6D-A31A-6BD4C9A666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436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D29890-8ABC-48FE-BFB5-FCC40D7B9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8DA0584-DD91-4E9C-B734-7683A67FCF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928DB91-02BD-4CF2-9EAF-6DC2ABCDD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CA6A70E-FCC0-4DE0-BDD7-FB1F6BFC7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9A88-C4DF-4B79-937D-E01C938059DF}" type="datetimeFigureOut">
              <a:rPr lang="ru-RU" smtClean="0"/>
              <a:t>18.03.2025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0E3759-80C1-45C6-BEE5-B33202014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8633305-152A-4A0F-A517-3F0780E5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7744B-604C-4B6D-A31A-6BD4C9A666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69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E6ADEB-42A9-427F-B1BF-290CBDFE3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8D11EB-B3A8-4819-9CD8-424E415D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56AA6C-D2E8-4898-B861-A3D1B06DD8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C9A88-C4DF-4B79-937D-E01C938059DF}" type="datetimeFigureOut">
              <a:rPr lang="ru-RU" smtClean="0"/>
              <a:t>18.03.2025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D3067F-ED5F-4CBB-B551-5F980BCF9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31F695-4F83-4D4E-BEC1-71930EE72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7744B-604C-4B6D-A31A-6BD4C9A666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672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47C795-5732-42C8-AA8A-AB48031ED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895" y="1628391"/>
            <a:ext cx="11088210" cy="238760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ИНФОРМАЦИОННАЯ СИСТЕМА «МАГАЗИН КРОССОВОК»</a:t>
            </a:r>
          </a:p>
        </p:txBody>
      </p:sp>
    </p:spTree>
    <p:extLst>
      <p:ext uri="{BB962C8B-B14F-4D97-AF65-F5344CB8AC3E}">
        <p14:creationId xmlns:p14="http://schemas.microsoft.com/office/powerpoint/2010/main" val="3390025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488000-B438-4F72-AF56-56C72DBEE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3336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«ИСТОРИЯ ИЗМЕНЕНИЙ»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FF57D38-835F-49C6-9B6C-F52C7763B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610" y="1169732"/>
            <a:ext cx="8062779" cy="50002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75762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991653-6BBD-4D34-B319-10CA28583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5999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ОКНО АВТОРИЗАЦИИ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835F08-F55F-4C6C-82B3-23020E006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660" y="1045449"/>
            <a:ext cx="7694680" cy="47671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50868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92AD57-FCD1-4613-8CF6-2E8D9E6A0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88972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ГЛАВНОЕ МЕНЮ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15004D-54B1-467F-94A3-19E1F7F09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855" y="917870"/>
            <a:ext cx="8098290" cy="50222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28397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7D050E-B50D-41EF-87D8-0B1D2352B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80094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«ЗАКАЗЫ»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FA69178-1A41-4CF7-881D-9D51C8E32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445" y="846297"/>
            <a:ext cx="8329110" cy="51654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78367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B3C2A2-0E8D-4404-A7E6-1E80DC7A9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0786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РЕДАКТИРОВАНИЯ ЗАКАЗОВ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0B14A8-7D38-43EB-B4F8-26C332DCF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308" y="844963"/>
            <a:ext cx="8369383" cy="51680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87545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11190C-B1A0-4244-B2FA-94EADD449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4382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ДОБАВЛЕНИЯ ЗАКАЗОВ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E3A993C-FEBF-4EEC-BB81-131F7E51D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38" y="904382"/>
            <a:ext cx="8124923" cy="50387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79498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D7EF2C-598A-4D9B-AC0B-40CB897E0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44584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«АССОРТИМЕНТ»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7FB98A-260E-400D-9976-DA8DA64D7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696" y="863949"/>
            <a:ext cx="8280607" cy="51301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8726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11F488-0EE3-46EB-B904-A300FA14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1744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РЕДАКТИРОВАНИЯ АССОРТИМЕНТА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7F1A32A-740B-49FE-A5B0-F71E3824F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596" y="1374898"/>
            <a:ext cx="8120808" cy="50311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58868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65EE20-C571-4802-A723-CCAB20E9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4173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ДОБАВЛЕНИЯ АССОРТИМЕНТА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27B6520-4090-4C16-8D64-259A50EBF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466" y="1422857"/>
            <a:ext cx="8187067" cy="50939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988911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35</Words>
  <Application>Microsoft Office PowerPoint</Application>
  <PresentationFormat>Широкоэкранный</PresentationFormat>
  <Paragraphs>10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ИНФОРМАЦИОННАЯ СИСТЕМА «МАГАЗИН КРОССОВОК»</vt:lpstr>
      <vt:lpstr>ОКНО АВТОРИЗАЦИИ</vt:lpstr>
      <vt:lpstr>ГЛАВНОЕ МЕНЮ</vt:lpstr>
      <vt:lpstr>СТРАНИЦА «ЗАКАЗЫ»</vt:lpstr>
      <vt:lpstr>СТРАНИЦА РЕДАКТИРОВАНИЯ ЗАКАЗОВ</vt:lpstr>
      <vt:lpstr>СТРАНИЦА ДОБАВЛЕНИЯ ЗАКАЗОВ</vt:lpstr>
      <vt:lpstr>СТРАНИЦА «АССОРТИМЕНТ»</vt:lpstr>
      <vt:lpstr>СТРАНИЦА РЕДАКТИРОВАНИЯ АССОРТИМЕНТА</vt:lpstr>
      <vt:lpstr>СТРАНИЦА ДОБАВЛЕНИЯ АССОРТИМЕНТА</vt:lpstr>
      <vt:lpstr>СТРАНИЦА «ИСТОРИЯ ИЗМЕНЕНИЙ»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Информационная система «Магазин кроссовок»</dc:title>
  <dc:creator>Vladislav</dc:creator>
  <cp:lastModifiedBy>Vladislav</cp:lastModifiedBy>
  <cp:revision>3</cp:revision>
  <dcterms:created xsi:type="dcterms:W3CDTF">2025-03-18T20:46:39Z</dcterms:created>
  <dcterms:modified xsi:type="dcterms:W3CDTF">2025-03-18T20:56:04Z</dcterms:modified>
</cp:coreProperties>
</file>