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B7E8E-A245-4E02-8973-8F84D05233E2}" v="765" dt="2021-04-29T21:51:31.219"/>
    <p1510:client id="{0D8FB3FD-4C89-4CE1-A67F-F02F594696E6}" v="18" dt="2021-04-29T20:29:56.219"/>
    <p1510:client id="{5AF3CA6D-06DD-4276-9C06-63AED9E21E61}" v="128" dt="2021-04-29T23:07:43.890"/>
    <p1510:client id="{83E03F98-4570-4427-ABCF-5040A7FF67DC}" v="679" dt="2021-04-29T20:09:35.537"/>
    <p1510:client id="{85EC9332-9A63-44B2-8917-8E8FC89A72A9}" v="1" dt="2021-05-01T17:56:22.358"/>
    <p1510:client id="{DA39B38E-1AB3-4EC4-ACA9-2F18AA3BE676}" v="4" dt="2021-05-01T17:58:49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8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8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285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8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9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00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LinkedIn_Logo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79A25-1072-4248-88B4-8A69A31D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7694" y="1761413"/>
            <a:ext cx="8052787" cy="798304"/>
          </a:xfrm>
        </p:spPr>
        <p:txBody>
          <a:bodyPr/>
          <a:lstStyle/>
          <a:p>
            <a:r>
              <a:rPr lang="pt-BR">
                <a:latin typeface="Arial"/>
                <a:cs typeface="Arial"/>
              </a:rPr>
              <a:t>Cadeia de Conexão Interpessoal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40652E65-B0A0-4636-B709-2B9764CB3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3458" y="4052599"/>
            <a:ext cx="5000444" cy="104558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C7D5FF-5F7E-48A4-96FC-7870580FEA5F}"/>
              </a:ext>
            </a:extLst>
          </p:cNvPr>
          <p:cNvSpPr txBox="1"/>
          <p:nvPr/>
        </p:nvSpPr>
        <p:spPr>
          <a:xfrm>
            <a:off x="511835" y="281796"/>
            <a:ext cx="83149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1">
                <a:latin typeface="Century Gothic"/>
              </a:rPr>
              <a:t>Luis Vaz, Nicolau Machado, Leticia Goncalves, Octavio Lage, </a:t>
            </a:r>
            <a:r>
              <a:rPr lang="pt-BR" sz="1600" b="1">
                <a:ea typeface="+mn-lt"/>
                <a:cs typeface="+mn-lt"/>
              </a:rPr>
              <a:t>Paulo</a:t>
            </a:r>
            <a:endParaRPr lang="pt-BR" sz="4000" b="1">
              <a:ea typeface="+mn-lt"/>
              <a:cs typeface="+mn-lt"/>
            </a:endParaRPr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BE6F6B37-5832-4BF1-B740-119A4035A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693" y="3249014"/>
            <a:ext cx="4712413" cy="259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0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03394-5978-426E-BC50-6C8A42C5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A0F87-AC45-47FB-A4D5-EDF95A33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42" y="1524463"/>
            <a:ext cx="8946541" cy="1463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100"/>
              <a:t>Nas redes sociais, existem formas de identificar as relações em base a quantidade e nível de interações entre pessoas de um determinado grupo ou usuário, e com isso extrair uma lista de pessoas recomendadas, e outros resultados.</a:t>
            </a:r>
          </a:p>
        </p:txBody>
      </p:sp>
      <p:pic>
        <p:nvPicPr>
          <p:cNvPr id="10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6E06D49-136B-4154-8C4A-A05EBB1E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1" y="3072160"/>
            <a:ext cx="2173171" cy="3510777"/>
          </a:xfrm>
          <a:prstGeom prst="rect">
            <a:avLst/>
          </a:prstGeom>
        </p:spPr>
      </p:pic>
      <p:pic>
        <p:nvPicPr>
          <p:cNvPr id="11" name="Imagem 11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C9EA6DA7-A590-4CDA-AEC6-05898E4F9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07" y="3636665"/>
            <a:ext cx="4090638" cy="2242376"/>
          </a:xfrm>
          <a:prstGeom prst="rect">
            <a:avLst/>
          </a:prstGeom>
        </p:spPr>
      </p:pic>
      <p:pic>
        <p:nvPicPr>
          <p:cNvPr id="12" name="Imagem 12" descr="Uma imagem contendo Aplicativo&#10;&#10;Descrição gerada automaticamente">
            <a:extLst>
              <a:ext uri="{FF2B5EF4-FFF2-40B4-BE49-F238E27FC236}">
                <a16:creationId xmlns:a16="http://schemas.microsoft.com/office/drawing/2014/main" id="{8CB6DD74-EC17-4E14-A128-97D78CB9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071" y="2914185"/>
            <a:ext cx="2447029" cy="37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4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03394-5978-426E-BC50-6C8A42C5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A0F87-AC45-47FB-A4D5-EDF95A33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27" y="1635975"/>
            <a:ext cx="8946541" cy="1463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500"/>
              <a:t>O objetivo do trabalho é simular, baseado em grafos, a ideia de recomendações entre pessoas e páginas pensando nos interesses ou ligações em comum.</a:t>
            </a:r>
          </a:p>
        </p:txBody>
      </p:sp>
      <p:pic>
        <p:nvPicPr>
          <p:cNvPr id="7" name="Imagem 7" descr="Diagrama&#10;&#10;Descrição gerada automaticamente">
            <a:extLst>
              <a:ext uri="{FF2B5EF4-FFF2-40B4-BE49-F238E27FC236}">
                <a16:creationId xmlns:a16="http://schemas.microsoft.com/office/drawing/2014/main" id="{E25550AA-43BF-49B6-8FFC-BE72CCC75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54" y="2969464"/>
            <a:ext cx="5503126" cy="35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8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1EE95A9-CED7-4EA4-BFF8-046405DFFC63}"/>
              </a:ext>
            </a:extLst>
          </p:cNvPr>
          <p:cNvSpPr txBox="1"/>
          <p:nvPr/>
        </p:nvSpPr>
        <p:spPr>
          <a:xfrm>
            <a:off x="647369" y="337528"/>
            <a:ext cx="8839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/>
              <a:t>Tecnologias </a:t>
            </a:r>
            <a:r>
              <a:rPr lang="pt-BR" sz="1600" b="1"/>
              <a:t>(ainda em discussão pelo grupo)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D5E7234-3B3F-4187-B007-BEC0C7CD0BFD}"/>
              </a:ext>
            </a:extLst>
          </p:cNvPr>
          <p:cNvSpPr txBox="1">
            <a:spLocks/>
          </p:cNvSpPr>
          <p:nvPr/>
        </p:nvSpPr>
        <p:spPr>
          <a:xfrm>
            <a:off x="643947" y="1420217"/>
            <a:ext cx="8946541" cy="14637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2500"/>
              <a:t>Java</a:t>
            </a:r>
          </a:p>
          <a:p>
            <a:pPr>
              <a:buClr>
                <a:srgbClr val="8AD0D6"/>
              </a:buClr>
            </a:pPr>
            <a:r>
              <a:rPr lang="pt-BR" sz="2500" err="1"/>
              <a:t>React</a:t>
            </a:r>
            <a:endParaRPr lang="pt-BR" sz="2500"/>
          </a:p>
          <a:p>
            <a:pPr>
              <a:buClr>
                <a:srgbClr val="8AD0D6"/>
              </a:buClr>
            </a:pPr>
            <a:r>
              <a:rPr lang="pt-BR" sz="2500" err="1"/>
              <a:t>TypeScript</a:t>
            </a:r>
            <a:endParaRPr lang="pt-BR" sz="2500"/>
          </a:p>
          <a:p>
            <a:pPr>
              <a:buClr>
                <a:srgbClr val="8AD0D6"/>
              </a:buClr>
            </a:pPr>
            <a:r>
              <a:rPr lang="pt-BR" sz="2500"/>
              <a:t>Docker</a:t>
            </a:r>
          </a:p>
        </p:txBody>
      </p:sp>
      <p:pic>
        <p:nvPicPr>
          <p:cNvPr id="10" name="Imagem 10" descr="Logotipo&#10;&#10;Descrição gerada automaticamente">
            <a:extLst>
              <a:ext uri="{FF2B5EF4-FFF2-40B4-BE49-F238E27FC236}">
                <a16:creationId xmlns:a16="http://schemas.microsoft.com/office/drawing/2014/main" id="{7D317042-EDC6-4158-AC8B-5E92D56E7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4" y="4260545"/>
            <a:ext cx="4285785" cy="2399928"/>
          </a:xfrm>
          <a:prstGeom prst="rect">
            <a:avLst/>
          </a:prstGeom>
        </p:spPr>
      </p:pic>
      <p:pic>
        <p:nvPicPr>
          <p:cNvPr id="12" name="Imagem 12" descr="Logotipo&#10;&#10;Descrição gerada automaticamente">
            <a:extLst>
              <a:ext uri="{FF2B5EF4-FFF2-40B4-BE49-F238E27FC236}">
                <a16:creationId xmlns:a16="http://schemas.microsoft.com/office/drawing/2014/main" id="{5653D216-1A7A-47C1-B171-D145522C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254" y="4301816"/>
            <a:ext cx="3021980" cy="2584759"/>
          </a:xfrm>
          <a:prstGeom prst="rect">
            <a:avLst/>
          </a:prstGeom>
        </p:spPr>
      </p:pic>
      <p:pic>
        <p:nvPicPr>
          <p:cNvPr id="13" name="Imagem 13" descr="Logotipo&#10;&#10;Descrição gerada automaticamente">
            <a:extLst>
              <a:ext uri="{FF2B5EF4-FFF2-40B4-BE49-F238E27FC236}">
                <a16:creationId xmlns:a16="http://schemas.microsoft.com/office/drawing/2014/main" id="{514799DC-068E-442B-815F-4FF9EE66C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170" y="5002386"/>
            <a:ext cx="5678526" cy="1714464"/>
          </a:xfrm>
          <a:prstGeom prst="rect">
            <a:avLst/>
          </a:prstGeom>
        </p:spPr>
      </p:pic>
      <p:pic>
        <p:nvPicPr>
          <p:cNvPr id="14" name="Imagem 14" descr="Ícone&#10;&#10;Descrição gerada automaticamente">
            <a:extLst>
              <a:ext uri="{FF2B5EF4-FFF2-40B4-BE49-F238E27FC236}">
                <a16:creationId xmlns:a16="http://schemas.microsoft.com/office/drawing/2014/main" id="{12064FFF-F78A-40C4-B888-74A59F4FE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766" y="2322648"/>
            <a:ext cx="4806175" cy="27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Ion</vt:lpstr>
      <vt:lpstr>Cadeia de Conexão Interpessoal</vt:lpstr>
      <vt:lpstr>Problema</vt:lpstr>
      <vt:lpstr>Objetivo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2021-04-29T18:58:15Z</dcterms:created>
  <dcterms:modified xsi:type="dcterms:W3CDTF">2021-06-07T02:31:11Z</dcterms:modified>
</cp:coreProperties>
</file>