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5" r:id="rId3"/>
    <p:sldId id="288" r:id="rId4"/>
    <p:sldId id="290" r:id="rId5"/>
    <p:sldId id="294" r:id="rId6"/>
    <p:sldId id="324" r:id="rId7"/>
    <p:sldId id="296" r:id="rId8"/>
    <p:sldId id="304" r:id="rId9"/>
    <p:sldId id="302" r:id="rId10"/>
    <p:sldId id="257" r:id="rId11"/>
    <p:sldId id="335" r:id="rId12"/>
    <p:sldId id="318" r:id="rId13"/>
    <p:sldId id="320" r:id="rId14"/>
    <p:sldId id="340" r:id="rId15"/>
    <p:sldId id="341" r:id="rId16"/>
    <p:sldId id="336" r:id="rId17"/>
    <p:sldId id="342" r:id="rId18"/>
    <p:sldId id="343" r:id="rId19"/>
    <p:sldId id="321" r:id="rId20"/>
    <p:sldId id="327" r:id="rId21"/>
    <p:sldId id="326" r:id="rId22"/>
    <p:sldId id="328" r:id="rId23"/>
    <p:sldId id="332" r:id="rId24"/>
    <p:sldId id="344" r:id="rId25"/>
    <p:sldId id="34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532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= input("What is your name? ")</a:t>
            </a:r>
          </a:p>
          <a:p>
            <a:r>
              <a:rPr lang="en-US" dirty="0"/>
              <a:t>print(</a:t>
            </a:r>
            <a:r>
              <a:rPr lang="en-US" dirty="0" err="1"/>
              <a:t>f"Hello</a:t>
            </a:r>
            <a:r>
              <a:rPr lang="en-US" dirty="0"/>
              <a:t> {name}")</a:t>
            </a:r>
          </a:p>
          <a:p>
            <a:endParaRPr lang="en-US" dirty="0"/>
          </a:p>
          <a:p>
            <a:r>
              <a:rPr lang="en-US" dirty="0"/>
              <a:t>#create list of students</a:t>
            </a:r>
          </a:p>
          <a:p>
            <a:r>
              <a:rPr lang="en-US" dirty="0"/>
              <a:t>items = ["Hairbrush", "Night Light", "Soap", "Straws"]</a:t>
            </a:r>
          </a:p>
          <a:p>
            <a:endParaRPr lang="en-US" dirty="0"/>
          </a:p>
          <a:p>
            <a:r>
              <a:rPr lang="en-US" dirty="0"/>
              <a:t>#greet each student in list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items:</a:t>
            </a:r>
          </a:p>
          <a:p>
            <a:r>
              <a:rPr lang="en-US" dirty="0"/>
              <a:t>    print(f"{</a:t>
            </a:r>
            <a:r>
              <a:rPr lang="en-US" dirty="0" err="1"/>
              <a:t>i</a:t>
            </a:r>
            <a:r>
              <a:rPr lang="en-US" dirty="0"/>
              <a:t>} cost one dollar")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#assigns x the value 0</a:t>
            </a:r>
          </a:p>
          <a:p>
            <a:r>
              <a:rPr lang="en-US" dirty="0"/>
              <a:t>x = 0</a:t>
            </a:r>
          </a:p>
          <a:p>
            <a:endParaRPr lang="en-US" dirty="0"/>
          </a:p>
          <a:p>
            <a:r>
              <a:rPr lang="en-US" dirty="0"/>
              <a:t>while x &lt; 25:</a:t>
            </a:r>
          </a:p>
          <a:p>
            <a:r>
              <a:rPr lang="en-US" dirty="0"/>
              <a:t>    print(x)</a:t>
            </a:r>
          </a:p>
          <a:p>
            <a:endParaRPr lang="en-US" dirty="0"/>
          </a:p>
          <a:p>
            <a:r>
              <a:rPr lang="en-US" dirty="0"/>
              <a:t># the value of x will always be 0.</a:t>
            </a:r>
          </a:p>
          <a:p>
            <a:r>
              <a:rPr lang="en-US" dirty="0"/>
              <a:t># 0 will always be less than 25</a:t>
            </a:r>
          </a:p>
          <a:p>
            <a:r>
              <a:rPr lang="en-US" dirty="0"/>
              <a:t># This loop will print 0 forever since the statement can never return False</a:t>
            </a:r>
          </a:p>
          <a:p>
            <a:endParaRPr lang="en-US" dirty="0"/>
          </a:p>
          <a:p>
            <a:r>
              <a:rPr lang="en-US" dirty="0"/>
              <a:t># Stop the loop by pressing </a:t>
            </a:r>
            <a:r>
              <a:rPr lang="en-US" dirty="0" err="1"/>
              <a:t>control+C</a:t>
            </a:r>
            <a:r>
              <a:rPr lang="en-US" dirty="0"/>
              <a:t> on your keyboard or exit with your mouse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#looping the program to convert inputted height from feet to inches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feet = float(input("Enter your height in feet "))</a:t>
            </a:r>
          </a:p>
          <a:p>
            <a:r>
              <a:rPr lang="en-US" dirty="0"/>
              <a:t>    inches = feet*12</a:t>
            </a:r>
          </a:p>
          <a:p>
            <a:r>
              <a:rPr lang="en-US" dirty="0"/>
              <a:t>    print(</a:t>
            </a:r>
            <a:r>
              <a:rPr lang="en-US" dirty="0" err="1"/>
              <a:t>f"you</a:t>
            </a:r>
            <a:r>
              <a:rPr lang="en-US" dirty="0"/>
              <a:t> are {inches} tall")</a:t>
            </a:r>
          </a:p>
          <a:p>
            <a:r>
              <a:rPr lang="en-US" dirty="0"/>
              <a:t>    #if user enter a negative height, exit loop</a:t>
            </a:r>
          </a:p>
          <a:p>
            <a:r>
              <a:rPr lang="en-US" dirty="0"/>
              <a:t>    if feet&lt; 0:</a:t>
            </a:r>
          </a:p>
          <a:p>
            <a:r>
              <a:rPr lang="en-US" dirty="0"/>
              <a:t>        print("I've had it with your silliness! Goodbye")</a:t>
            </a:r>
          </a:p>
          <a:p>
            <a:r>
              <a:rPr lang="en-US" dirty="0"/>
              <a:t>        break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= input("What is your name? ")</a:t>
            </a:r>
          </a:p>
          <a:p>
            <a:r>
              <a:rPr lang="en-US" dirty="0"/>
              <a:t>print(</a:t>
            </a:r>
            <a:r>
              <a:rPr lang="en-US" dirty="0" err="1"/>
              <a:t>f"Hello</a:t>
            </a:r>
            <a:r>
              <a:rPr lang="en-US" dirty="0"/>
              <a:t> {name}")</a:t>
            </a:r>
          </a:p>
          <a:p>
            <a:endParaRPr lang="en-US" dirty="0"/>
          </a:p>
          <a:p>
            <a:r>
              <a:rPr lang="en-US" dirty="0"/>
              <a:t>#create list of students</a:t>
            </a:r>
          </a:p>
          <a:p>
            <a:r>
              <a:rPr lang="en-US" dirty="0"/>
              <a:t>items = ["Hairbrush", "Night Light", "Soap", "Straws"]</a:t>
            </a:r>
          </a:p>
          <a:p>
            <a:endParaRPr lang="en-US" dirty="0"/>
          </a:p>
          <a:p>
            <a:r>
              <a:rPr lang="en-US" dirty="0"/>
              <a:t>#greet each student in list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items:</a:t>
            </a:r>
          </a:p>
          <a:p>
            <a:r>
              <a:rPr lang="en-US" dirty="0"/>
              <a:t>    print(f"{</a:t>
            </a:r>
            <a:r>
              <a:rPr lang="en-US" dirty="0" err="1"/>
              <a:t>i</a:t>
            </a:r>
            <a:r>
              <a:rPr lang="en-US" dirty="0"/>
              <a:t>} cost one dollar")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first index which is Hulk.  Remember indexing starts at 0</a:t>
            </a:r>
          </a:p>
          <a:p>
            <a:pPr marL="228600" indent="-228600">
              <a:buAutoNum type="arabicPeriod"/>
            </a:pPr>
            <a:r>
              <a:rPr lang="en-US" dirty="0"/>
              <a:t>The length of the list is 5. </a:t>
            </a:r>
          </a:p>
          <a:p>
            <a:pPr marL="228600" indent="-228600">
              <a:buAutoNum type="arabicPeriod"/>
            </a:pPr>
            <a:r>
              <a:rPr lang="en-US" dirty="0"/>
              <a:t>The fifth index which does not exist. Will return an index error.</a:t>
            </a:r>
          </a:p>
          <a:p>
            <a:pPr marL="228600" indent="-228600">
              <a:buAutoNum type="arabicPeriod"/>
            </a:pPr>
            <a:r>
              <a:rPr lang="en-US" dirty="0"/>
              <a:t>Will print the Boolean value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#create list of students</a:t>
            </a:r>
          </a:p>
          <a:p>
            <a:r>
              <a:rPr lang="en-US" dirty="0"/>
              <a:t>students = ["Pat", "Monty", "Taylor", "Sam", "Jen"]</a:t>
            </a:r>
          </a:p>
          <a:p>
            <a:endParaRPr lang="en-US" dirty="0"/>
          </a:p>
          <a:p>
            <a:r>
              <a:rPr lang="en-US" dirty="0"/>
              <a:t>#greet each student in list</a:t>
            </a:r>
          </a:p>
          <a:p>
            <a:r>
              <a:rPr lang="en-US" dirty="0"/>
              <a:t>for x in students: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 {x}! Welcome to Python 101")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print("Welcome to the DMV. \n")</a:t>
            </a:r>
          </a:p>
          <a:p>
            <a:endParaRPr lang="en-US"/>
          </a:p>
          <a:p>
            <a:r>
              <a:rPr lang="en-US"/>
              <a:t>#</a:t>
            </a:r>
            <a:r>
              <a:rPr lang="en-US" dirty="0"/>
              <a:t>ranges follow the same rules as index</a:t>
            </a:r>
          </a:p>
          <a:p>
            <a:r>
              <a:rPr lang="en-US" dirty="0"/>
              <a:t>#range(start, stop, skip)</a:t>
            </a:r>
          </a:p>
          <a:p>
            <a:r>
              <a:rPr lang="en-US" dirty="0"/>
              <a:t>for x in range(1,101):</a:t>
            </a:r>
          </a:p>
          <a:p>
            <a:r>
              <a:rPr lang="en-US" dirty="0"/>
              <a:t>    print(</a:t>
            </a:r>
            <a:r>
              <a:rPr lang="en-US" dirty="0" err="1"/>
              <a:t>f"Customer</a:t>
            </a:r>
            <a:r>
              <a:rPr lang="en-US" dirty="0"/>
              <a:t> number {x} go to booth ",</a:t>
            </a:r>
            <a:r>
              <a:rPr lang="en-US" dirty="0" err="1"/>
              <a:t>random.randint</a:t>
            </a:r>
            <a:r>
              <a:rPr lang="en-US" dirty="0"/>
              <a:t>(1,8))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print("Welcome to the DMV. \n")</a:t>
            </a:r>
          </a:p>
          <a:p>
            <a:endParaRPr lang="en-US" dirty="0"/>
          </a:p>
          <a:p>
            <a:r>
              <a:rPr lang="en-US" dirty="0"/>
              <a:t>#ranges follow the same rules as index</a:t>
            </a:r>
          </a:p>
          <a:p>
            <a:r>
              <a:rPr lang="en-US" dirty="0"/>
              <a:t>#range(start, stop, skip)</a:t>
            </a:r>
          </a:p>
          <a:p>
            <a:r>
              <a:rPr lang="en-US" dirty="0"/>
              <a:t>for x in range(1,101):</a:t>
            </a:r>
          </a:p>
          <a:p>
            <a:r>
              <a:rPr lang="en-US" dirty="0"/>
              <a:t>    print(</a:t>
            </a:r>
            <a:r>
              <a:rPr lang="en-US" dirty="0" err="1"/>
              <a:t>f"Customer</a:t>
            </a:r>
            <a:r>
              <a:rPr lang="en-US" dirty="0"/>
              <a:t> number {x} go to booth ",</a:t>
            </a:r>
            <a:r>
              <a:rPr lang="en-US" dirty="0" err="1"/>
              <a:t>random.randint</a:t>
            </a:r>
            <a:r>
              <a:rPr lang="en-US" dirty="0"/>
              <a:t>(1,8))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5F39-5F9A-468C-9B70-5F3A21BB6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D7BDF-5AD2-40A8-94CC-08BF1328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x = 5, x==5, and x+=5?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the list methods - pop and del?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you import a library?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vs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Loops allow you to repeat your code and automate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loops are commonly used to iterate over lists or ranges and you know the code needs to run a certain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while loop is conditionally based and commonly used when you don’t know how many times the code needs to repeat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8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7534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code in the body of the loop is executed repeatedly.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called an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CD1CA-ADAD-4453-AAB2-7680726B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62" y="3667799"/>
            <a:ext cx="9642475" cy="2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For Loops Example 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This program will roll a 6 sided side dice 100 times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48CAC-19AE-475D-B841-B97FD675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40" y="2492838"/>
            <a:ext cx="7645894" cy="3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#1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The DMV has 100 customers and they need to assign each customer to a random booth</a:t>
            </a:r>
          </a:p>
          <a:p>
            <a:r>
              <a:rPr lang="en-US" dirty="0"/>
              <a:t>Requirements:</a:t>
            </a:r>
          </a:p>
          <a:p>
            <a:pPr marL="128016" lvl="1" indent="0">
              <a:buNone/>
            </a:pPr>
            <a:r>
              <a:rPr lang="en-US" dirty="0"/>
              <a:t>	print a Welcome message.</a:t>
            </a:r>
          </a:p>
          <a:p>
            <a:pPr marL="128016" lvl="1" indent="0">
              <a:buNone/>
            </a:pPr>
            <a:r>
              <a:rPr lang="en-US" dirty="0"/>
              <a:t>	Use a for loop to print a line for each customer (there are 100 customers)</a:t>
            </a:r>
          </a:p>
          <a:p>
            <a:pPr marL="128016" lvl="1" indent="0">
              <a:buNone/>
            </a:pPr>
            <a:r>
              <a:rPr lang="en-US" dirty="0"/>
              <a:t>	Each customer has to be randomly assigned to one of 8 booths in the DMV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2AC64-C073-4287-8492-FF1EF13ED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7"/>
          <a:stretch/>
        </p:blipFill>
        <p:spPr>
          <a:xfrm>
            <a:off x="4148667" y="4233333"/>
            <a:ext cx="4124323" cy="25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Solution 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5F1DB-EA25-4123-B4D1-356ABDD3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00" y="2276475"/>
            <a:ext cx="9473502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Monty’s Grocery store would like to implement a self check out system.</a:t>
            </a:r>
          </a:p>
          <a:p>
            <a:r>
              <a:rPr lang="en-US" dirty="0"/>
              <a:t>Requirements:</a:t>
            </a:r>
          </a:p>
          <a:p>
            <a:pPr marL="128016" lvl="1" indent="0">
              <a:buNone/>
            </a:pPr>
            <a:r>
              <a:rPr lang="en-US" dirty="0"/>
              <a:t>	Ask the user to input the number of items in their cart</a:t>
            </a:r>
          </a:p>
          <a:p>
            <a:pPr marL="128016" lvl="1" indent="0">
              <a:buNone/>
            </a:pPr>
            <a:r>
              <a:rPr lang="en-US" dirty="0"/>
              <a:t>	Use a for loop to ask the user for the price of each item in their cart </a:t>
            </a:r>
          </a:p>
          <a:p>
            <a:pPr marL="128016" lvl="1" indent="0">
              <a:buNone/>
            </a:pPr>
            <a:r>
              <a:rPr lang="en-US" dirty="0"/>
              <a:t>	Once all items have been scanned, print the total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403B-C758-404B-897F-2F55F61B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20" y="3947599"/>
            <a:ext cx="6119108" cy="23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3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 err="1"/>
              <a:t>Montys</a:t>
            </a:r>
            <a:r>
              <a:rPr lang="en-US" dirty="0"/>
              <a:t> Dollar Store would like to greet the customer and provide a list of all the items and the prices</a:t>
            </a:r>
          </a:p>
          <a:p>
            <a:r>
              <a:rPr lang="en-US" dirty="0"/>
              <a:t>Requirements:</a:t>
            </a:r>
          </a:p>
          <a:p>
            <a:pPr marL="128016" lvl="1" indent="0">
              <a:buNone/>
            </a:pPr>
            <a:r>
              <a:rPr lang="en-US" dirty="0"/>
              <a:t>	Ask the user to input their name. Print a greeting with their name</a:t>
            </a:r>
          </a:p>
          <a:p>
            <a:pPr marL="128016" lvl="1" indent="0">
              <a:buNone/>
            </a:pPr>
            <a:r>
              <a:rPr lang="en-US" dirty="0"/>
              <a:t>	Create a list of at least 5 items </a:t>
            </a:r>
          </a:p>
          <a:p>
            <a:pPr marL="128016" lvl="1" indent="0">
              <a:buNone/>
            </a:pPr>
            <a:r>
              <a:rPr lang="en-US" dirty="0"/>
              <a:t>	Use a for-loop to print each item and the price	</a:t>
            </a:r>
          </a:p>
        </p:txBody>
      </p:sp>
    </p:spTree>
    <p:extLst>
      <p:ext uri="{BB962C8B-B14F-4D97-AF65-F5344CB8AC3E}">
        <p14:creationId xmlns:p14="http://schemas.microsoft.com/office/powerpoint/2010/main" val="104706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Solution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2D1C6-115F-4956-8A69-A0A9E456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9" y="1990725"/>
            <a:ext cx="9875595" cy="32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to Iterate over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C665-6996-4C6D-AABC-3223E306DA99}"/>
              </a:ext>
            </a:extLst>
          </p:cNvPr>
          <p:cNvSpPr txBox="1"/>
          <p:nvPr/>
        </p:nvSpPr>
        <p:spPr>
          <a:xfrm>
            <a:off x="1519311" y="2084832"/>
            <a:ext cx="9224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than iterating over lists, you can iterate over a range to control exactly how many times the loop runs</a:t>
            </a:r>
          </a:p>
          <a:p>
            <a:r>
              <a:rPr lang="en-US" dirty="0"/>
              <a:t>Ranges follow the same rules as indexing (inclusive start, exclusive stop, skip)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92466-A5F7-45A0-8B23-BA009350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0" y="3473767"/>
            <a:ext cx="10294416" cy="23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While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25" y="1874203"/>
            <a:ext cx="10089349" cy="4318634"/>
          </a:xfrm>
        </p:spPr>
        <p:txBody>
          <a:bodyPr/>
          <a:lstStyle/>
          <a:p>
            <a:r>
              <a:rPr lang="en-US" dirty="0"/>
              <a:t>While loops follow similar syntax to for loops and if statements (colon after the statement and indentation)</a:t>
            </a:r>
          </a:p>
          <a:p>
            <a:r>
              <a:rPr lang="en-US" dirty="0"/>
              <a:t>It allows you to loop through certain code  as long as the conditions return True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0BB43-4210-4D9E-81D7-E71B4273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3199766"/>
            <a:ext cx="6967335" cy="3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Infinite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Infinite loops will continue looping forever</a:t>
            </a:r>
          </a:p>
          <a:p>
            <a:r>
              <a:rPr lang="en-US" dirty="0"/>
              <a:t>The conditional statement never becomes True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9C9D8-BE96-4EE5-A74C-1010183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5" y="3041967"/>
            <a:ext cx="10558387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Infinite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The computer evaluates x&lt;25 to the Boolean value True.</a:t>
            </a:r>
          </a:p>
          <a:p>
            <a:r>
              <a:rPr lang="en-US" dirty="0"/>
              <a:t>Alternatively, you can create an infinite loop by just saying while True: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3A3F1-8678-42F8-94B2-738CC6AC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38" y="3316289"/>
            <a:ext cx="10134687" cy="15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Infinite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You can use keywords Break and Continue to redirect loops</a:t>
            </a:r>
          </a:p>
          <a:p>
            <a:r>
              <a:rPr lang="en-US" b="1" dirty="0"/>
              <a:t>Break</a:t>
            </a:r>
            <a:r>
              <a:rPr lang="en-US" dirty="0"/>
              <a:t> will exit the loop. </a:t>
            </a:r>
          </a:p>
          <a:p>
            <a:r>
              <a:rPr lang="en-US" b="1" dirty="0"/>
              <a:t>Continue</a:t>
            </a:r>
            <a:r>
              <a:rPr lang="en-US" dirty="0"/>
              <a:t> will re-run the loop from the beginning</a:t>
            </a:r>
          </a:p>
          <a:p>
            <a:r>
              <a:rPr lang="en-US" dirty="0"/>
              <a:t>These can only be used in loops.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FAC4-3085-498C-AFD4-5E820982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06" y="3928459"/>
            <a:ext cx="8360844" cy="2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#3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Create a program that asks “are we there yet”</a:t>
            </a:r>
          </a:p>
          <a:p>
            <a:r>
              <a:rPr lang="en-US" dirty="0"/>
              <a:t>Requirements:</a:t>
            </a:r>
          </a:p>
          <a:p>
            <a:pPr marL="310896" lvl="2" indent="0">
              <a:buNone/>
            </a:pPr>
            <a:r>
              <a:rPr lang="en-US" dirty="0"/>
              <a:t>	Program should ask “Are we there yet” and allow user to input response.</a:t>
            </a:r>
          </a:p>
          <a:p>
            <a:pPr marL="310896" lvl="2" indent="0">
              <a:buNone/>
            </a:pPr>
            <a:r>
              <a:rPr lang="en-US" dirty="0"/>
              <a:t>	If user enter “Yes” exit the program</a:t>
            </a:r>
          </a:p>
          <a:p>
            <a:pPr marL="310896" lvl="2" indent="0">
              <a:buNone/>
            </a:pPr>
            <a:r>
              <a:rPr lang="en-US" dirty="0"/>
              <a:t>	Else, continue looping</a:t>
            </a:r>
          </a:p>
        </p:txBody>
      </p:sp>
    </p:spTree>
    <p:extLst>
      <p:ext uri="{BB962C8B-B14F-4D97-AF65-F5344CB8AC3E}">
        <p14:creationId xmlns:p14="http://schemas.microsoft.com/office/powerpoint/2010/main" val="385039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Solution #3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BE661-B668-427E-A676-79BCF08B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071446"/>
            <a:ext cx="10925216" cy="1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89934"/>
              </p:ext>
            </p:extLst>
          </p:nvPr>
        </p:nvGraphicFramePr>
        <p:xfrm>
          <a:off x="1036828" y="1974851"/>
          <a:ext cx="9453373" cy="378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393288573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</a:tblGrid>
              <a:tr h="55244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450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age&gt;=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945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&lt; 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52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==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517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!=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2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Comparison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operators return Boolean values abbreviated bool()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Booleans are binary and return only True or False (case sensitive)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numbers are True except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strings are True except a blank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loops and conditional statements, Python will only run when 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ADC74-546E-4E75-A659-FC47734D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2" y="4664456"/>
            <a:ext cx="8129783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985391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variables can store one value at a time, lists can store many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naming lists, follow the same naming conventions as naming variables except it is best practice to name lists in the plural (cars, groceries,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mutable meaning they can be changed after they are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 in a list can repeat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2F98-FE9C-4C02-8020-6EC458F0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7" y="4499450"/>
            <a:ext cx="11231114" cy="17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EEFBC-ABEA-48FF-AF8C-F7AC1C94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8" y="2445140"/>
            <a:ext cx="10477500" cy="3924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C9FFC-7152-4C62-B0E2-51B1A6CA3AA5}"/>
              </a:ext>
            </a:extLst>
          </p:cNvPr>
          <p:cNvSpPr txBox="1"/>
          <p:nvPr/>
        </p:nvSpPr>
        <p:spPr>
          <a:xfrm>
            <a:off x="928467" y="968885"/>
            <a:ext cx="713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does this code output?</a:t>
            </a:r>
          </a:p>
        </p:txBody>
      </p:sp>
    </p:spTree>
    <p:extLst>
      <p:ext uri="{BB962C8B-B14F-4D97-AF65-F5344CB8AC3E}">
        <p14:creationId xmlns:p14="http://schemas.microsoft.com/office/powerpoint/2010/main" val="14784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33478"/>
            <a:ext cx="9720072" cy="1499616"/>
          </a:xfrm>
        </p:spPr>
        <p:txBody>
          <a:bodyPr/>
          <a:lstStyle/>
          <a:p>
            <a:r>
              <a:rPr lang="en-US" dirty="0"/>
              <a:t>Review: Lists are Indexed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871727" y="1925372"/>
            <a:ext cx="98724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indexed meaning each value in the list corresponds to an index integer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(as well as ranges) start counting from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value in the list is index 0, the second item is index 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Indexing can help you print parts of the list or save them as variables or other lists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5359C2-0A3B-4683-8C29-3DE8C893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7" y="4735657"/>
            <a:ext cx="10043056" cy="1306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D526D-4A85-4BC1-B4B1-BCDE8C955ECB}"/>
              </a:ext>
            </a:extLst>
          </p:cNvPr>
          <p:cNvSpPr txBox="1"/>
          <p:nvPr/>
        </p:nvSpPr>
        <p:spPr>
          <a:xfrm>
            <a:off x="1277218" y="6024467"/>
            <a:ext cx="978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			0		  1		     2				3				      4</a:t>
            </a:r>
          </a:p>
        </p:txBody>
      </p:sp>
    </p:spTree>
    <p:extLst>
      <p:ext uri="{BB962C8B-B14F-4D97-AF65-F5344CB8AC3E}">
        <p14:creationId xmlns:p14="http://schemas.microsoft.com/office/powerpoint/2010/main" val="25660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981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BC2AB-809E-4957-956E-91B0304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5" y="1832525"/>
            <a:ext cx="8343900" cy="108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85EA6-366E-45A9-ACB7-BE1294ED5772}"/>
              </a:ext>
            </a:extLst>
          </p:cNvPr>
          <p:cNvSpPr txBox="1"/>
          <p:nvPr/>
        </p:nvSpPr>
        <p:spPr>
          <a:xfrm>
            <a:off x="1167618" y="3221502"/>
            <a:ext cx="7826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does each line of code print: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print(avengers[1])</a:t>
            </a:r>
          </a:p>
          <a:p>
            <a:pPr marL="342900" indent="-342900">
              <a:buAutoNum type="arabicPeriod"/>
            </a:pPr>
            <a:r>
              <a:rPr lang="en-US" sz="2400" dirty="0"/>
              <a:t>print(</a:t>
            </a:r>
            <a:r>
              <a:rPr lang="en-US" sz="2400" dirty="0" err="1"/>
              <a:t>len</a:t>
            </a:r>
            <a:r>
              <a:rPr lang="en-US" sz="2400" dirty="0"/>
              <a:t>(avengers))</a:t>
            </a:r>
          </a:p>
          <a:p>
            <a:pPr marL="342900" indent="-342900">
              <a:buAutoNum type="arabicPeriod"/>
            </a:pPr>
            <a:r>
              <a:rPr lang="en-US" sz="2400" dirty="0"/>
              <a:t>print(avengers[5])</a:t>
            </a:r>
          </a:p>
          <a:p>
            <a:pPr marL="342900" indent="-342900">
              <a:buAutoNum type="arabicPeriod"/>
            </a:pPr>
            <a:r>
              <a:rPr lang="en-US" sz="2400" dirty="0"/>
              <a:t>print("Thor" in avengers)</a:t>
            </a:r>
          </a:p>
        </p:txBody>
      </p:sp>
    </p:spTree>
    <p:extLst>
      <p:ext uri="{BB962C8B-B14F-4D97-AF65-F5344CB8AC3E}">
        <p14:creationId xmlns:p14="http://schemas.microsoft.com/office/powerpoint/2010/main" val="340052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97885-7C2B-421A-BAAA-A5D6F1EC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801728"/>
            <a:ext cx="10103541" cy="32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6031</TotalTime>
  <Words>1173</Words>
  <Application>Microsoft Office PowerPoint</Application>
  <PresentationFormat>Widescreen</PresentationFormat>
  <Paragraphs>215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 </vt:lpstr>
      <vt:lpstr>Resources</vt:lpstr>
      <vt:lpstr>Review: Comparison Operators</vt:lpstr>
      <vt:lpstr>Review: Comparison Operators</vt:lpstr>
      <vt:lpstr>Review: Lists</vt:lpstr>
      <vt:lpstr>PowerPoint Presentation</vt:lpstr>
      <vt:lpstr>Review: Lists are Indexed</vt:lpstr>
      <vt:lpstr>Review Questions</vt:lpstr>
      <vt:lpstr>Review: Random library</vt:lpstr>
      <vt:lpstr>Review Questions: </vt:lpstr>
      <vt:lpstr>For Loops vs While loops</vt:lpstr>
      <vt:lpstr>For Loops</vt:lpstr>
      <vt:lpstr>For Loops Example </vt:lpstr>
      <vt:lpstr>Exercise #1</vt:lpstr>
      <vt:lpstr>Solution #1</vt:lpstr>
      <vt:lpstr>Exercise #2</vt:lpstr>
      <vt:lpstr>Exercise #2</vt:lpstr>
      <vt:lpstr>Solution #2</vt:lpstr>
      <vt:lpstr>Loops to Iterate over Ranges</vt:lpstr>
      <vt:lpstr>While Loops</vt:lpstr>
      <vt:lpstr>Infinite Loops</vt:lpstr>
      <vt:lpstr>Infinite Loops</vt:lpstr>
      <vt:lpstr>Infinite Loops</vt:lpstr>
      <vt:lpstr>Exercise #3</vt:lpstr>
      <vt:lpstr>Solution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while loops</dc:description>
  <cp:lastModifiedBy>Hisham M</cp:lastModifiedBy>
  <cp:revision>179</cp:revision>
  <dcterms:created xsi:type="dcterms:W3CDTF">2019-01-13T02:03:10Z</dcterms:created>
  <dcterms:modified xsi:type="dcterms:W3CDTF">2019-04-11T00:57:56Z</dcterms:modified>
</cp:coreProperties>
</file>