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7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7" r:id="rId12"/>
    <p:sldId id="274" r:id="rId13"/>
    <p:sldId id="263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6E6E6"/>
    <a:srgbClr val="D5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5A707-ED56-4377-92D7-860DE6FC567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8EA1-77EC-4233-812F-99F28DBA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2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8EA1-77EC-4233-812F-99F28DBA60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0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8EA1-77EC-4233-812F-99F28DBA604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1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081CB-8105-4015-9AD1-CA4A5587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6D10CE-FBCD-4CB9-9B26-065A46D5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EAC66B-8B92-41AE-8C10-437762E2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302B-0A84-439C-8317-B70F65865EAF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8A2B4-D790-4E27-8C58-5776A6C2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D3721-2E40-4425-A72D-31C401D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7DE-74C7-4062-9032-B84776CA8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69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83F81-56E4-4434-88D2-5317F779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3CB8D1-DB5F-444C-A6B0-1594CF6E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6DBFEB-2A20-45C9-8652-7217430C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6BC99-686A-4235-A40E-AE0A296B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D4E29-C71E-4C88-B5BE-2A6E5B7E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8D97B-B60D-4E0A-80E1-204120EA0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C196-A0A7-4C0E-898B-59A44FA3C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C5B89-1D9C-41B7-9A33-37E9B8C8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3E8F58-1062-44C1-8FB8-D058C0D3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8A909-6C7B-4C64-8293-8BBED767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2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327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D8B1A-4B9F-4870-B43F-C638A44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85D9C-D998-4415-A66E-46DE5973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AAFE8-598E-4380-B4F6-8D9E141C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EB9F2-42E0-4D00-82E7-25F8E35E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44296-8147-4E83-B374-A8A28D4E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F866A-E775-4FAA-A4E6-61E91AF4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4857E-0F01-4FAD-ADDA-D7CAFA24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D3C33-F198-45FC-A5A4-BCE5993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25F5D-3C86-4B9C-A547-FCD7D97F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2E69D-6DDF-463F-9A3F-F3D869A1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32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F889F-8B0D-4C8D-967F-4059A03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A0F53-B8C1-46D8-B35F-E4F9DEE88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4E8ED-B5A4-413F-AB75-AF3C1938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EA34EF-F62A-41ED-9629-530C87AE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DDCDF3-D57B-4B2A-9220-8E127E01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8D03F2-2407-462C-93C2-645B1276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B078D-F349-485F-B680-B5BB8D68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F00DE-8FF3-4A96-83DB-56AE1857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CFC732-32A4-4D6B-B51F-6B90F867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42EA20-F58F-43A2-949D-6CE0EDE4A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54A921-1942-4057-A0E4-5A09AD154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4EE757-535B-410C-B9F6-685769DC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92E826-E120-4592-960D-F84E7949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ABB530-C55E-441C-9A8A-5F5755A6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656D-31B6-49AF-BE27-0AA632CB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CEA3EF-49CC-4719-AC50-0988781E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67796A-B09C-4FCC-8BD8-73636F6D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00D868-3FE3-4315-997B-7600296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6CF4AA-3BD6-48F1-958D-178E0A01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DB608-2ECB-42BA-9120-6FB259C1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39964C-EA21-48D1-ABC2-1429AE8F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A320-FEAF-4556-B7BC-43628B2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9F8F8-6CE2-4128-9F79-378051C2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F2FBAA-400C-4EFC-8E18-067134E0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252E37-DE52-457A-8992-EFDCFA43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B86F26-1CCD-4C34-8DD0-D622BD23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04FA70-33B7-47A4-8675-5F825AAB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2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38D8E-F75E-4283-8F0D-236B1B8F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BA6E3D-E1FF-4255-843B-3BFC2BF70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6BFD62-4F0B-4287-8519-B4AB8E71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A0088F-45FA-4F09-BC7C-317149B5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42A2D-80AD-4388-B44F-871D08FC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4E9E6-4D68-4D17-88BC-8814653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97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1C78-9D61-499B-BEA2-E3367620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7ACB2-F166-4C5F-8387-B62CAE61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C55F8-E045-4D09-8799-09F5D363E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5F35-6C0D-48A5-829A-4C8DDA95AC50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8B8C3-1F59-4400-81FC-8674BDD38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5DDF8-66F7-4132-B720-2E20E86FE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3CE2-5FAB-4E05-A077-575E32A5D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1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6042"/>
            <a:ext cx="12192000" cy="6857999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«Казанский национальный исследовательский технический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им. А. Н. Туполева-КАИ» 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СПО</a:t>
            </a:r>
            <a:r>
              <a:rPr lang="en-GB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ИКТЗ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(Колледж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нформационных технологий)</a:t>
            </a:r>
          </a:p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 </a:t>
            </a:r>
          </a:p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«Веб-сайт для фитнес-центра с использованием ИИ для консультации </a:t>
            </a:r>
          </a:p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подбора персональных тренировок, а также составлением плана питания»</a:t>
            </a:r>
          </a:p>
          <a:p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Галеев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Р.А.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4433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 дипломного проекта: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Григорьева И.В.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2025</a:t>
            </a: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5880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63A7-ABB1-F539-1EAA-76899695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5901832-BAAD-0CE4-EB31-00075BA4564C}"/>
              </a:ext>
            </a:extLst>
          </p:cNvPr>
          <p:cNvSpPr txBox="1">
            <a:spLocks/>
          </p:cNvSpPr>
          <p:nvPr/>
        </p:nvSpPr>
        <p:spPr>
          <a:xfrm>
            <a:off x="519892" y="315883"/>
            <a:ext cx="9688137" cy="914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30D2B3F8-6DBD-EBF8-C4FC-737392026298}"/>
              </a:ext>
            </a:extLst>
          </p:cNvPr>
          <p:cNvCxnSpPr>
            <a:cxnSpLocks/>
          </p:cNvCxnSpPr>
          <p:nvPr/>
        </p:nvCxnSpPr>
        <p:spPr>
          <a:xfrm>
            <a:off x="0" y="1084408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CA7105B-1F90-D15E-C283-55BF25E6831B}"/>
              </a:ext>
            </a:extLst>
          </p:cNvPr>
          <p:cNvSpPr txBox="1">
            <a:spLocks/>
          </p:cNvSpPr>
          <p:nvPr/>
        </p:nvSpPr>
        <p:spPr>
          <a:xfrm>
            <a:off x="9622714" y="1193816"/>
            <a:ext cx="2431635" cy="4592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60B2BC8-853D-5752-FADC-FDC3094DF0DF}"/>
              </a:ext>
            </a:extLst>
          </p:cNvPr>
          <p:cNvSpPr txBox="1">
            <a:spLocks/>
          </p:cNvSpPr>
          <p:nvPr/>
        </p:nvSpPr>
        <p:spPr>
          <a:xfrm>
            <a:off x="1759295" y="5318230"/>
            <a:ext cx="2675854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 с ИИ-тренером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B7AA0E6-CB9E-62EA-16B5-A77589A09D3F}"/>
              </a:ext>
            </a:extLst>
          </p:cNvPr>
          <p:cNvSpPr txBox="1">
            <a:spLocks/>
          </p:cNvSpPr>
          <p:nvPr/>
        </p:nvSpPr>
        <p:spPr>
          <a:xfrm>
            <a:off x="7697295" y="5318229"/>
            <a:ext cx="2440405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536A14-7D5D-42E7-A32B-B74AF242A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03" y="2528493"/>
            <a:ext cx="5436637" cy="2641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A1DCEF-30BF-4918-BD58-16C9CDCF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9180" y="2528493"/>
            <a:ext cx="5436637" cy="26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63A7-ABB1-F539-1EAA-76899695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5901832-BAAD-0CE4-EB31-00075BA4564C}"/>
              </a:ext>
            </a:extLst>
          </p:cNvPr>
          <p:cNvSpPr txBox="1">
            <a:spLocks/>
          </p:cNvSpPr>
          <p:nvPr/>
        </p:nvSpPr>
        <p:spPr>
          <a:xfrm>
            <a:off x="519892" y="315883"/>
            <a:ext cx="9688137" cy="914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30D2B3F8-6DBD-EBF8-C4FC-737392026298}"/>
              </a:ext>
            </a:extLst>
          </p:cNvPr>
          <p:cNvCxnSpPr>
            <a:cxnSpLocks/>
          </p:cNvCxnSpPr>
          <p:nvPr/>
        </p:nvCxnSpPr>
        <p:spPr>
          <a:xfrm>
            <a:off x="0" y="1084408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CA7105B-1F90-D15E-C283-55BF25E6831B}"/>
              </a:ext>
            </a:extLst>
          </p:cNvPr>
          <p:cNvSpPr txBox="1">
            <a:spLocks/>
          </p:cNvSpPr>
          <p:nvPr/>
        </p:nvSpPr>
        <p:spPr>
          <a:xfrm>
            <a:off x="9622714" y="1193816"/>
            <a:ext cx="2431635" cy="4592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60B2BC8-853D-5752-FADC-FDC3094DF0DF}"/>
              </a:ext>
            </a:extLst>
          </p:cNvPr>
          <p:cNvSpPr txBox="1">
            <a:spLocks/>
          </p:cNvSpPr>
          <p:nvPr/>
        </p:nvSpPr>
        <p:spPr>
          <a:xfrm>
            <a:off x="1759295" y="5318230"/>
            <a:ext cx="2675854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Тренировки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B7AA0E6-CB9E-62EA-16B5-A77589A09D3F}"/>
              </a:ext>
            </a:extLst>
          </p:cNvPr>
          <p:cNvSpPr txBox="1">
            <a:spLocks/>
          </p:cNvSpPr>
          <p:nvPr/>
        </p:nvSpPr>
        <p:spPr>
          <a:xfrm>
            <a:off x="7697295" y="5318229"/>
            <a:ext cx="2440405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536A14-7D5D-42E7-A32B-B74AF242A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03" y="2529883"/>
            <a:ext cx="5436637" cy="26390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A1DCEF-30BF-4918-BD58-16C9CDCF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9181" y="2528493"/>
            <a:ext cx="5436635" cy="26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2FA77-415F-A569-7F28-64E67B3F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DBE28C-B909-5BE0-DB1A-10A5AC57833E}"/>
              </a:ext>
            </a:extLst>
          </p:cNvPr>
          <p:cNvSpPr txBox="1">
            <a:spLocks/>
          </p:cNvSpPr>
          <p:nvPr/>
        </p:nvSpPr>
        <p:spPr>
          <a:xfrm>
            <a:off x="519892" y="315883"/>
            <a:ext cx="9688137" cy="914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52377443-56E9-D513-C31B-97388BB00179}"/>
              </a:ext>
            </a:extLst>
          </p:cNvPr>
          <p:cNvCxnSpPr>
            <a:cxnSpLocks/>
          </p:cNvCxnSpPr>
          <p:nvPr/>
        </p:nvCxnSpPr>
        <p:spPr>
          <a:xfrm>
            <a:off x="0" y="1084408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939E33-88D3-850A-9B6B-DA2EA71D7EAB}"/>
              </a:ext>
            </a:extLst>
          </p:cNvPr>
          <p:cNvSpPr txBox="1">
            <a:spLocks/>
          </p:cNvSpPr>
          <p:nvPr/>
        </p:nvSpPr>
        <p:spPr>
          <a:xfrm>
            <a:off x="9622714" y="1193816"/>
            <a:ext cx="2431635" cy="45925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E50AA38-2F67-F2C2-6CBA-3BA0F7EA1FC0}"/>
              </a:ext>
            </a:extLst>
          </p:cNvPr>
          <p:cNvSpPr txBox="1">
            <a:spLocks/>
          </p:cNvSpPr>
          <p:nvPr/>
        </p:nvSpPr>
        <p:spPr>
          <a:xfrm>
            <a:off x="7292951" y="5162547"/>
            <a:ext cx="3574280" cy="3672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C48333-CEB1-EDDB-6BAA-74EB9C80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265" y="2360643"/>
            <a:ext cx="5507288" cy="26790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1DF7E9-AC1B-4443-9126-9A30F798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48" y="2360644"/>
            <a:ext cx="5507286" cy="2679065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E614041-5623-426A-AF2F-61F0D2C6B234}"/>
              </a:ext>
            </a:extLst>
          </p:cNvPr>
          <p:cNvSpPr txBox="1">
            <a:spLocks/>
          </p:cNvSpPr>
          <p:nvPr/>
        </p:nvSpPr>
        <p:spPr>
          <a:xfrm>
            <a:off x="1482811" y="5162546"/>
            <a:ext cx="3574280" cy="3672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</a:t>
            </a:r>
          </a:p>
        </p:txBody>
      </p:sp>
    </p:spTree>
    <p:extLst>
      <p:ext uri="{BB962C8B-B14F-4D97-AF65-F5344CB8AC3E}">
        <p14:creationId xmlns:p14="http://schemas.microsoft.com/office/powerpoint/2010/main" val="341170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2205D-070E-9E4A-E3D6-35A364D6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6EAA33B-DBCD-9442-CD51-DE60FC4EF22C}"/>
              </a:ext>
            </a:extLst>
          </p:cNvPr>
          <p:cNvSpPr txBox="1">
            <a:spLocks/>
          </p:cNvSpPr>
          <p:nvPr/>
        </p:nvSpPr>
        <p:spPr>
          <a:xfrm>
            <a:off x="519893" y="315882"/>
            <a:ext cx="7427074" cy="1529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8BA2C85-D661-81ED-B2F2-AF0B9CB646DF}"/>
              </a:ext>
            </a:extLst>
          </p:cNvPr>
          <p:cNvSpPr txBox="1">
            <a:spLocks/>
          </p:cNvSpPr>
          <p:nvPr/>
        </p:nvSpPr>
        <p:spPr>
          <a:xfrm>
            <a:off x="1727141" y="1700970"/>
            <a:ext cx="8737717" cy="3456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проектирования дипломной работы было разработано клиент-серверное приложение для </a:t>
            </a:r>
            <a:r>
              <a:rPr lang="ru-RU" alt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NeuroFit</a:t>
            </a: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обеспечивающее персонализированные тренировки и рекомендации по питанию. Приложение интегрирует ИИ-тренера, взаимодействует с клиентскими приложениями и обеспечивает удобный доступ к данным пользователей. 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E5F4AC7-5EF9-4F5E-9991-1165C25F10C2}"/>
              </a:ext>
            </a:extLst>
          </p:cNvPr>
          <p:cNvCxnSpPr>
            <a:cxnSpLocks/>
          </p:cNvCxnSpPr>
          <p:nvPr/>
        </p:nvCxnSpPr>
        <p:spPr>
          <a:xfrm>
            <a:off x="0" y="1093739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5122D-40ED-456D-5AA9-B8FB302B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A1D75B8-4EAA-3637-4A84-56B639C0E6C9}"/>
              </a:ext>
            </a:extLst>
          </p:cNvPr>
          <p:cNvSpPr txBox="1">
            <a:spLocks/>
          </p:cNvSpPr>
          <p:nvPr/>
        </p:nvSpPr>
        <p:spPr>
          <a:xfrm>
            <a:off x="519893" y="315882"/>
            <a:ext cx="7427074" cy="814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подробнее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75201E-416A-444F-0B06-F9864972150D}"/>
              </a:ext>
            </a:extLst>
          </p:cNvPr>
          <p:cNvCxnSpPr>
            <a:cxnSpLocks/>
          </p:cNvCxnSpPr>
          <p:nvPr/>
        </p:nvCxnSpPr>
        <p:spPr>
          <a:xfrm>
            <a:off x="0" y="1113905"/>
            <a:ext cx="12192000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CE9E77-0C6A-4835-4166-E4A981699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1102" y="1332835"/>
            <a:ext cx="4629796" cy="4629796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F025C0E-3BD6-327F-6994-23F4E638FD6B}"/>
              </a:ext>
            </a:extLst>
          </p:cNvPr>
          <p:cNvSpPr txBox="1">
            <a:spLocks/>
          </p:cNvSpPr>
          <p:nvPr/>
        </p:nvSpPr>
        <p:spPr>
          <a:xfrm>
            <a:off x="5502118" y="5744095"/>
            <a:ext cx="1187764" cy="474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A5357-994E-37F1-7285-B4CF15DB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5" y="279239"/>
            <a:ext cx="5249141" cy="1064029"/>
          </a:xfrm>
        </p:spPr>
        <p:txBody>
          <a:bodyPr>
            <a:normAutofit fontScale="92500"/>
          </a:bodyPr>
          <a:lstStyle/>
          <a:p>
            <a:r>
              <a:rPr lang="ru-RU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608F49-B20D-BF54-3E5D-A9A13D8B0F2E}"/>
              </a:ext>
            </a:extLst>
          </p:cNvPr>
          <p:cNvSpPr txBox="1">
            <a:spLocks/>
          </p:cNvSpPr>
          <p:nvPr/>
        </p:nvSpPr>
        <p:spPr>
          <a:xfrm>
            <a:off x="638298" y="1605799"/>
            <a:ext cx="8737717" cy="329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NeuroFit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инновационная платформа для персонализированных тренировок и питания с использованием ИИ. Она помогает пользователям составлять оптимальные программы тренировок и рацион питания, учитывая их цели, уровень подготовки и предпочтения. Платформа поддерживает фитнес-экспертов, предоставляя им инструменты для создания и продвижения авторских тренировочных планов.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846C69C-D893-4FC6-AA3B-65456906C3DE}"/>
              </a:ext>
            </a:extLst>
          </p:cNvPr>
          <p:cNvCxnSpPr>
            <a:cxnSpLocks/>
          </p:cNvCxnSpPr>
          <p:nvPr/>
        </p:nvCxnSpPr>
        <p:spPr>
          <a:xfrm>
            <a:off x="0" y="1343268"/>
            <a:ext cx="1027557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1686F-3452-27B7-DB70-CD9E7A85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776302-8F55-01BB-FB44-320098ADA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34" y="232756"/>
            <a:ext cx="7709709" cy="1064029"/>
          </a:xfrm>
        </p:spPr>
        <p:txBody>
          <a:bodyPr>
            <a:normAutofit fontScale="92500"/>
          </a:bodyPr>
          <a:lstStyle/>
          <a:p>
            <a:r>
              <a:rPr lang="ru-RU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дипломного проекта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ECFAE3F-0102-2F42-E171-5C60D79F7867}"/>
              </a:ext>
            </a:extLst>
          </p:cNvPr>
          <p:cNvSpPr txBox="1">
            <a:spLocks/>
          </p:cNvSpPr>
          <p:nvPr/>
        </p:nvSpPr>
        <p:spPr>
          <a:xfrm>
            <a:off x="641465" y="1539932"/>
            <a:ext cx="8992640" cy="377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дипломного проекта стоит создание клиент-серверного приложения «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roFit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являются: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 исследование методов создания приложения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приложения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 Разработка ПО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A17C746-64A7-2AF7-AB6D-FB52F96E2E63}"/>
              </a:ext>
            </a:extLst>
          </p:cNvPr>
          <p:cNvCxnSpPr>
            <a:cxnSpLocks/>
          </p:cNvCxnSpPr>
          <p:nvPr/>
        </p:nvCxnSpPr>
        <p:spPr>
          <a:xfrm>
            <a:off x="0" y="1296785"/>
            <a:ext cx="1027557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366CEF4-DE55-034A-2EA9-9C38D3AC611D}"/>
              </a:ext>
            </a:extLst>
          </p:cNvPr>
          <p:cNvSpPr txBox="1">
            <a:spLocks/>
          </p:cNvSpPr>
          <p:nvPr/>
        </p:nvSpPr>
        <p:spPr>
          <a:xfrm>
            <a:off x="221312" y="271946"/>
            <a:ext cx="10331609" cy="7234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реализации проекта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F9819CD-C7F4-C8AD-A2B7-A3D5FAF0C01A}"/>
              </a:ext>
            </a:extLst>
          </p:cNvPr>
          <p:cNvSpPr txBox="1">
            <a:spLocks/>
          </p:cNvSpPr>
          <p:nvPr/>
        </p:nvSpPr>
        <p:spPr>
          <a:xfrm>
            <a:off x="520317" y="1805219"/>
            <a:ext cx="8723860" cy="23282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интерфейса: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базы данных: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функционала: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технологии и функции: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916E2C-6BE4-CE75-31B6-36242492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043" y="4330593"/>
            <a:ext cx="1327659" cy="1327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45EB34-9F9F-E5A0-FE5E-0DEA71A0C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8471" y="4330595"/>
            <a:ext cx="1333776" cy="13276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C6DB92-B413-02BE-C164-A6057EEE4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785" y="4330594"/>
            <a:ext cx="1327659" cy="13276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356AB6-56B9-448B-8CEA-2276073C2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7" y="4330594"/>
            <a:ext cx="1327659" cy="1327659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D307B04-4C54-4E48-B39C-EE0186EE1D94}"/>
              </a:ext>
            </a:extLst>
          </p:cNvPr>
          <p:cNvCxnSpPr>
            <a:cxnSpLocks/>
          </p:cNvCxnSpPr>
          <p:nvPr/>
        </p:nvCxnSpPr>
        <p:spPr>
          <a:xfrm>
            <a:off x="0" y="1334107"/>
            <a:ext cx="1027557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9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76767ED-DD51-157E-D0A1-3C0F20C00DA3}"/>
              </a:ext>
            </a:extLst>
          </p:cNvPr>
          <p:cNvSpPr txBox="1">
            <a:spLocks/>
          </p:cNvSpPr>
          <p:nvPr/>
        </p:nvSpPr>
        <p:spPr>
          <a:xfrm>
            <a:off x="323951" y="283358"/>
            <a:ext cx="7427074" cy="1529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C43761-B207-A19E-C4F3-D78B1336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"/>
          <a:stretch/>
        </p:blipFill>
        <p:spPr>
          <a:xfrm>
            <a:off x="1707706" y="1812901"/>
            <a:ext cx="8776587" cy="323219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0003AC-A9EB-45DB-85F0-50B8867B4EBE}"/>
              </a:ext>
            </a:extLst>
          </p:cNvPr>
          <p:cNvCxnSpPr>
            <a:cxnSpLocks/>
          </p:cNvCxnSpPr>
          <p:nvPr/>
        </p:nvCxnSpPr>
        <p:spPr>
          <a:xfrm>
            <a:off x="0" y="1334107"/>
            <a:ext cx="1027557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6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5CC7F-9F52-6FA5-267E-346178DFA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37EF889-AA5A-4321-A6F9-C1547695347A}"/>
              </a:ext>
            </a:extLst>
          </p:cNvPr>
          <p:cNvSpPr txBox="1">
            <a:spLocks/>
          </p:cNvSpPr>
          <p:nvPr/>
        </p:nvSpPr>
        <p:spPr>
          <a:xfrm>
            <a:off x="519893" y="315882"/>
            <a:ext cx="7427074" cy="7647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3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CE6F7A-8EEC-FC35-CC28-3F87F93E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703" y="1464907"/>
            <a:ext cx="6142593" cy="496419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98B6919-8E33-4528-9C75-5EF5D3E478C7}"/>
              </a:ext>
            </a:extLst>
          </p:cNvPr>
          <p:cNvCxnSpPr>
            <a:cxnSpLocks/>
          </p:cNvCxnSpPr>
          <p:nvPr/>
        </p:nvCxnSpPr>
        <p:spPr>
          <a:xfrm>
            <a:off x="0" y="1212810"/>
            <a:ext cx="1027557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4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DCA6F-6614-3CB4-5BE8-03C2229BA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32F4334-A2E6-ECBF-092A-385309D173F6}"/>
              </a:ext>
            </a:extLst>
          </p:cNvPr>
          <p:cNvSpPr txBox="1">
            <a:spLocks/>
          </p:cNvSpPr>
          <p:nvPr/>
        </p:nvSpPr>
        <p:spPr>
          <a:xfrm>
            <a:off x="519892" y="315883"/>
            <a:ext cx="9688137" cy="914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6229941-92FC-AA5F-5C0C-0960012A449F}"/>
              </a:ext>
            </a:extLst>
          </p:cNvPr>
          <p:cNvCxnSpPr>
            <a:cxnSpLocks/>
          </p:cNvCxnSpPr>
          <p:nvPr/>
        </p:nvCxnSpPr>
        <p:spPr>
          <a:xfrm>
            <a:off x="0" y="1084408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3B4B2B-939B-2C7A-526B-C9338A16C368}"/>
              </a:ext>
            </a:extLst>
          </p:cNvPr>
          <p:cNvSpPr txBox="1">
            <a:spLocks/>
          </p:cNvSpPr>
          <p:nvPr/>
        </p:nvSpPr>
        <p:spPr>
          <a:xfrm>
            <a:off x="9622714" y="1193816"/>
            <a:ext cx="2431635" cy="4592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1A0EB8BB-C33F-C412-E927-202FCFACECD4}"/>
              </a:ext>
            </a:extLst>
          </p:cNvPr>
          <p:cNvSpPr txBox="1">
            <a:spLocks/>
          </p:cNvSpPr>
          <p:nvPr/>
        </p:nvSpPr>
        <p:spPr>
          <a:xfrm>
            <a:off x="2111671" y="5368926"/>
            <a:ext cx="1599306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6DD3C2D-FC6A-434D-68A0-1E5302F9CB58}"/>
              </a:ext>
            </a:extLst>
          </p:cNvPr>
          <p:cNvSpPr txBox="1">
            <a:spLocks/>
          </p:cNvSpPr>
          <p:nvPr/>
        </p:nvSpPr>
        <p:spPr>
          <a:xfrm>
            <a:off x="7778529" y="5368926"/>
            <a:ext cx="2429500" cy="4046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662C26-F9DB-C308-D466-08937498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420479"/>
            <a:ext cx="5684292" cy="27622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2C5CE3-7478-E565-AEF2-196E9588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71" y="2420480"/>
            <a:ext cx="5684292" cy="27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726F-04F9-0C91-1267-969A06536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FB52638-9F8E-7AAA-B4A5-3CA28B7F8626}"/>
              </a:ext>
            </a:extLst>
          </p:cNvPr>
          <p:cNvSpPr txBox="1">
            <a:spLocks/>
          </p:cNvSpPr>
          <p:nvPr/>
        </p:nvSpPr>
        <p:spPr>
          <a:xfrm>
            <a:off x="519892" y="315883"/>
            <a:ext cx="9688137" cy="914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BF1ECEA0-9523-5319-846F-2D314C5B29B0}"/>
              </a:ext>
            </a:extLst>
          </p:cNvPr>
          <p:cNvCxnSpPr>
            <a:cxnSpLocks/>
          </p:cNvCxnSpPr>
          <p:nvPr/>
        </p:nvCxnSpPr>
        <p:spPr>
          <a:xfrm>
            <a:off x="0" y="1084408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68F053B-2EEC-9712-6F31-39F978F1C581}"/>
              </a:ext>
            </a:extLst>
          </p:cNvPr>
          <p:cNvSpPr txBox="1">
            <a:spLocks/>
          </p:cNvSpPr>
          <p:nvPr/>
        </p:nvSpPr>
        <p:spPr>
          <a:xfrm>
            <a:off x="9622714" y="1193816"/>
            <a:ext cx="2431635" cy="4592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F125D0-06E2-DEBF-F002-EC314EC9A355}"/>
              </a:ext>
            </a:extLst>
          </p:cNvPr>
          <p:cNvSpPr txBox="1">
            <a:spLocks/>
          </p:cNvSpPr>
          <p:nvPr/>
        </p:nvSpPr>
        <p:spPr>
          <a:xfrm>
            <a:off x="1688681" y="5368925"/>
            <a:ext cx="3044592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BF7964DC-75A6-7725-8144-F8C0761A5174}"/>
              </a:ext>
            </a:extLst>
          </p:cNvPr>
          <p:cNvSpPr txBox="1">
            <a:spLocks/>
          </p:cNvSpPr>
          <p:nvPr/>
        </p:nvSpPr>
        <p:spPr>
          <a:xfrm>
            <a:off x="7458729" y="5368925"/>
            <a:ext cx="3238064" cy="2929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профиля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922ED1-8B05-C725-84DB-BF4FA5D8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924" y="2417641"/>
            <a:ext cx="5676340" cy="27583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F93C2E-6022-4211-85CB-B55874FA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45" y="2416164"/>
            <a:ext cx="5676340" cy="27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75EAE-315E-C86F-4A7D-C30E393A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71FA21-B921-AA1E-3568-AC8F5926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379" y="2489390"/>
            <a:ext cx="5665688" cy="27561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A0335F-8C33-C630-A40E-C0C1CA818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1935" y="2489514"/>
            <a:ext cx="5665688" cy="2756121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A56E9C8-8AF0-59D7-5165-57BA49DFECB3}"/>
              </a:ext>
            </a:extLst>
          </p:cNvPr>
          <p:cNvSpPr txBox="1">
            <a:spLocks/>
          </p:cNvSpPr>
          <p:nvPr/>
        </p:nvSpPr>
        <p:spPr>
          <a:xfrm>
            <a:off x="519892" y="315883"/>
            <a:ext cx="9688137" cy="914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F4CB4E6C-FDD9-64B3-8D31-D2967DA43C57}"/>
              </a:ext>
            </a:extLst>
          </p:cNvPr>
          <p:cNvCxnSpPr>
            <a:cxnSpLocks/>
          </p:cNvCxnSpPr>
          <p:nvPr/>
        </p:nvCxnSpPr>
        <p:spPr>
          <a:xfrm>
            <a:off x="0" y="1084408"/>
            <a:ext cx="1004856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7CFB2C7-5034-B70A-D588-01C1353D1C51}"/>
              </a:ext>
            </a:extLst>
          </p:cNvPr>
          <p:cNvSpPr txBox="1">
            <a:spLocks/>
          </p:cNvSpPr>
          <p:nvPr/>
        </p:nvSpPr>
        <p:spPr>
          <a:xfrm>
            <a:off x="9622714" y="1193816"/>
            <a:ext cx="2431635" cy="4592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76372EA-5C87-2F3F-8C92-295CCC8A9D05}"/>
              </a:ext>
            </a:extLst>
          </p:cNvPr>
          <p:cNvSpPr txBox="1">
            <a:spLocks/>
          </p:cNvSpPr>
          <p:nvPr/>
        </p:nvSpPr>
        <p:spPr>
          <a:xfrm>
            <a:off x="1759296" y="5371272"/>
            <a:ext cx="2675854" cy="2929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9336FC8D-B5A7-901E-1424-DBA199336377}"/>
              </a:ext>
            </a:extLst>
          </p:cNvPr>
          <p:cNvSpPr txBox="1">
            <a:spLocks/>
          </p:cNvSpPr>
          <p:nvPr/>
        </p:nvSpPr>
        <p:spPr>
          <a:xfrm>
            <a:off x="7534359" y="5332784"/>
            <a:ext cx="3410449" cy="3698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3540615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279</Words>
  <Application>Microsoft Office PowerPoint</Application>
  <PresentationFormat>Широкоэкранный</PresentationFormat>
  <Paragraphs>64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Demid Blagodarov</dc:creator>
  <cp:lastModifiedBy>maximovrs</cp:lastModifiedBy>
  <cp:revision>67</cp:revision>
  <dcterms:created xsi:type="dcterms:W3CDTF">2025-02-07T05:02:23Z</dcterms:created>
  <dcterms:modified xsi:type="dcterms:W3CDTF">2025-06-05T12:11:20Z</dcterms:modified>
</cp:coreProperties>
</file>