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Understanding rizz.c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A breakdown of the custom tokenization and parsing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A custom tokenizer and parser written in C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Implements a simple programming language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Handles input, variable declaration, loops, and 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Tokenization of a custom language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Parsing and validation of tokens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Execution of basic programming constructs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Error handling and memory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Data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Token - Represents different tokens in the language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Value - Stores different types of values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ProgramState - Maintains global execution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Lexical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Tokenizer scans source code and generates tokens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Recognizes integers, floats, strings, and identifiers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Supports keywords: yap (print), cook (input), sigma (declare), gyatt (loop)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Parsing &amp; 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Checks token sequences for validity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Executes commands like print, input, and loops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Stores and retrieves variable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Error Handling &amp; Memory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Uses safe_malloc to prevent memory allocation failures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Implements runtime_error function for error reporting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Properly cleans up allocated memory after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760">
                <a:solidFill>
                  <a:srgbClr val="FFFFFF"/>
                </a:solidFill>
              </a:defRPr>
            </a:pPr>
            <a:r>
              <a:t>Main Function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>
                <a:solidFill>
                  <a:srgbClr val="C8C8C8"/>
                </a:solidFill>
              </a:defRPr>
            </a:pP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Reads source code from a file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Tokenizes the input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Parses and validates tokens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Executes the corresponding actions</a:t>
            </a:r>
          </a:p>
          <a:p>
            <a:pPr>
              <a:defRPr sz="2880">
                <a:solidFill>
                  <a:srgbClr val="DCDCDC"/>
                </a:solidFill>
              </a:defRPr>
            </a:pPr>
            <a:r>
              <a:t>• Cleans up memory before exiting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