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DA9-664D-430E-9DA4-C214994A6C0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DA2-1DBB-4656-B60C-D1CFC37C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DA9-664D-430E-9DA4-C214994A6C0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DA2-1DBB-4656-B60C-D1CFC37C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6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DA9-664D-430E-9DA4-C214994A6C0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DA2-1DBB-4656-B60C-D1CFC37C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0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DA9-664D-430E-9DA4-C214994A6C0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DA2-1DBB-4656-B60C-D1CFC37C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7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DA9-664D-430E-9DA4-C214994A6C0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DA2-1DBB-4656-B60C-D1CFC37C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6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DA9-664D-430E-9DA4-C214994A6C0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DA2-1DBB-4656-B60C-D1CFC37C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1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DA9-664D-430E-9DA4-C214994A6C0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DA2-1DBB-4656-B60C-D1CFC37C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7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DA9-664D-430E-9DA4-C214994A6C0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DA2-1DBB-4656-B60C-D1CFC37C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3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DA9-664D-430E-9DA4-C214994A6C0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DA2-1DBB-4656-B60C-D1CFC37C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5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DA9-664D-430E-9DA4-C214994A6C0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DA2-1DBB-4656-B60C-D1CFC37C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DA9-664D-430E-9DA4-C214994A6C0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DA2-1DBB-4656-B60C-D1CFC37C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3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71DA9-664D-430E-9DA4-C214994A6C0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5ADA2-1DBB-4656-B60C-D1CFC37C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0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1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1AFA22E-96E7-4482-BE38-2BD4793E343D}"/>
              </a:ext>
            </a:extLst>
          </p:cNvPr>
          <p:cNvCxnSpPr/>
          <p:nvPr/>
        </p:nvCxnSpPr>
        <p:spPr>
          <a:xfrm>
            <a:off x="8215031" y="4153930"/>
            <a:ext cx="0" cy="770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58F847D-ABE5-4522-A1C4-5A7C12EB72BA}"/>
              </a:ext>
            </a:extLst>
          </p:cNvPr>
          <p:cNvCxnSpPr/>
          <p:nvPr/>
        </p:nvCxnSpPr>
        <p:spPr>
          <a:xfrm flipV="1">
            <a:off x="5101282" y="4351845"/>
            <a:ext cx="0" cy="75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6995B8-5EDF-4A22-8E88-75A84B23E76C}"/>
              </a:ext>
            </a:extLst>
          </p:cNvPr>
          <p:cNvCxnSpPr>
            <a:endCxn id="31" idx="3"/>
          </p:cNvCxnSpPr>
          <p:nvPr/>
        </p:nvCxnSpPr>
        <p:spPr>
          <a:xfrm flipH="1">
            <a:off x="7708556" y="5109731"/>
            <a:ext cx="506475" cy="3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4FED7D-5300-4595-8312-E57A02049C3B}"/>
              </a:ext>
            </a:extLst>
          </p:cNvPr>
          <p:cNvCxnSpPr>
            <a:endCxn id="32" idx="3"/>
          </p:cNvCxnSpPr>
          <p:nvPr/>
        </p:nvCxnSpPr>
        <p:spPr>
          <a:xfrm flipH="1">
            <a:off x="6171893" y="5109731"/>
            <a:ext cx="4863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List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" y="1825625"/>
            <a:ext cx="1066038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visualization of mentioned algorithm: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pointer is visualized as blue node and second as green.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step 2, first pointer start point to the node 3 and second to the node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147869-2F96-4BA6-B432-1E56FA3F9253}"/>
              </a:ext>
            </a:extLst>
          </p:cNvPr>
          <p:cNvCxnSpPr>
            <a:cxnSpLocks/>
          </p:cNvCxnSpPr>
          <p:nvPr/>
        </p:nvCxnSpPr>
        <p:spPr>
          <a:xfrm>
            <a:off x="3544330" y="4153930"/>
            <a:ext cx="494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20D32805-A8B7-402D-BAB1-A77C43F8AB2C}"/>
              </a:ext>
            </a:extLst>
          </p:cNvPr>
          <p:cNvGraphicFramePr>
            <a:graphicFrameLocks noGrp="1"/>
          </p:cNvGraphicFramePr>
          <p:nvPr/>
        </p:nvGraphicFramePr>
        <p:xfrm>
          <a:off x="2481648" y="3968510"/>
          <a:ext cx="12439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50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92601E-2BB4-4CBE-BA94-307DFF58F5A6}"/>
              </a:ext>
            </a:extLst>
          </p:cNvPr>
          <p:cNvCxnSpPr>
            <a:cxnSpLocks/>
          </p:cNvCxnSpPr>
          <p:nvPr/>
        </p:nvCxnSpPr>
        <p:spPr>
          <a:xfrm>
            <a:off x="5101282" y="4160177"/>
            <a:ext cx="494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35ECDAC7-05D0-4770-B100-6C84AE5660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38600" y="3974757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49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F6520C-5574-4331-B180-5B6EF3958B0E}"/>
              </a:ext>
            </a:extLst>
          </p:cNvPr>
          <p:cNvCxnSpPr>
            <a:cxnSpLocks/>
          </p:cNvCxnSpPr>
          <p:nvPr/>
        </p:nvCxnSpPr>
        <p:spPr>
          <a:xfrm>
            <a:off x="6658234" y="4153930"/>
            <a:ext cx="494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176259E5-F305-471F-91E6-9D6E5D1142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95552" y="3968510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49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2B9573A2-39B8-48AB-8363-D6FECE2CBFC3}"/>
              </a:ext>
            </a:extLst>
          </p:cNvPr>
          <p:cNvGraphicFramePr>
            <a:graphicFrameLocks noGrp="1"/>
          </p:cNvGraphicFramePr>
          <p:nvPr/>
        </p:nvGraphicFramePr>
        <p:xfrm>
          <a:off x="7152504" y="3968510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49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graphicFrame>
        <p:nvGraphicFramePr>
          <p:cNvPr id="28" name="Table 8">
            <a:extLst>
              <a:ext uri="{FF2B5EF4-FFF2-40B4-BE49-F238E27FC236}">
                <a16:creationId xmlns:a16="http://schemas.microsoft.com/office/drawing/2014/main" id="{D8245F30-A415-4DEA-AB00-F48FCE7999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46309" y="4927435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584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877329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8AF620DF-EDC1-4D26-943A-A9E2946CA053}"/>
              </a:ext>
            </a:extLst>
          </p:cNvPr>
          <p:cNvGraphicFramePr>
            <a:graphicFrameLocks noGrp="1"/>
          </p:cNvGraphicFramePr>
          <p:nvPr/>
        </p:nvGraphicFramePr>
        <p:xfrm>
          <a:off x="6464643" y="4927435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584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877329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38D60BC8-8323-4CF4-90EE-2229A725FC01}"/>
              </a:ext>
            </a:extLst>
          </p:cNvPr>
          <p:cNvGraphicFramePr>
            <a:graphicFrameLocks noGrp="1"/>
          </p:cNvGraphicFramePr>
          <p:nvPr/>
        </p:nvGraphicFramePr>
        <p:xfrm>
          <a:off x="4927980" y="4924311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584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877329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9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1AFA22E-96E7-4482-BE38-2BD4793E343D}"/>
              </a:ext>
            </a:extLst>
          </p:cNvPr>
          <p:cNvCxnSpPr/>
          <p:nvPr/>
        </p:nvCxnSpPr>
        <p:spPr>
          <a:xfrm>
            <a:off x="8215031" y="4153930"/>
            <a:ext cx="0" cy="770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58F847D-ABE5-4522-A1C4-5A7C12EB72BA}"/>
              </a:ext>
            </a:extLst>
          </p:cNvPr>
          <p:cNvCxnSpPr/>
          <p:nvPr/>
        </p:nvCxnSpPr>
        <p:spPr>
          <a:xfrm flipV="1">
            <a:off x="5101282" y="4351845"/>
            <a:ext cx="0" cy="75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6995B8-5EDF-4A22-8E88-75A84B23E76C}"/>
              </a:ext>
            </a:extLst>
          </p:cNvPr>
          <p:cNvCxnSpPr>
            <a:endCxn id="31" idx="3"/>
          </p:cNvCxnSpPr>
          <p:nvPr/>
        </p:nvCxnSpPr>
        <p:spPr>
          <a:xfrm flipH="1">
            <a:off x="7708556" y="5109731"/>
            <a:ext cx="506475" cy="3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4FED7D-5300-4595-8312-E57A02049C3B}"/>
              </a:ext>
            </a:extLst>
          </p:cNvPr>
          <p:cNvCxnSpPr>
            <a:endCxn id="32" idx="3"/>
          </p:cNvCxnSpPr>
          <p:nvPr/>
        </p:nvCxnSpPr>
        <p:spPr>
          <a:xfrm flipH="1">
            <a:off x="6171893" y="5109731"/>
            <a:ext cx="4863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List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" y="1825625"/>
            <a:ext cx="1066038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visualization of mentioned algorithm: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pointer is visualized as blue node and second as green.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step 3, first pointer start point to the node 4 and second to the node 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147869-2F96-4BA6-B432-1E56FA3F9253}"/>
              </a:ext>
            </a:extLst>
          </p:cNvPr>
          <p:cNvCxnSpPr>
            <a:cxnSpLocks/>
          </p:cNvCxnSpPr>
          <p:nvPr/>
        </p:nvCxnSpPr>
        <p:spPr>
          <a:xfrm>
            <a:off x="3544330" y="4153930"/>
            <a:ext cx="494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20D32805-A8B7-402D-BAB1-A77C43F8AB2C}"/>
              </a:ext>
            </a:extLst>
          </p:cNvPr>
          <p:cNvGraphicFramePr>
            <a:graphicFrameLocks noGrp="1"/>
          </p:cNvGraphicFramePr>
          <p:nvPr/>
        </p:nvGraphicFramePr>
        <p:xfrm>
          <a:off x="2481648" y="3968510"/>
          <a:ext cx="12439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50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92601E-2BB4-4CBE-BA94-307DFF58F5A6}"/>
              </a:ext>
            </a:extLst>
          </p:cNvPr>
          <p:cNvCxnSpPr>
            <a:cxnSpLocks/>
          </p:cNvCxnSpPr>
          <p:nvPr/>
        </p:nvCxnSpPr>
        <p:spPr>
          <a:xfrm>
            <a:off x="5101282" y="4160177"/>
            <a:ext cx="494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35ECDAC7-05D0-4770-B100-6C84AE5660FD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3974757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49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F6520C-5574-4331-B180-5B6EF3958B0E}"/>
              </a:ext>
            </a:extLst>
          </p:cNvPr>
          <p:cNvCxnSpPr>
            <a:cxnSpLocks/>
          </p:cNvCxnSpPr>
          <p:nvPr/>
        </p:nvCxnSpPr>
        <p:spPr>
          <a:xfrm>
            <a:off x="6658234" y="4153930"/>
            <a:ext cx="494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176259E5-F305-471F-91E6-9D6E5D1142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95552" y="3968510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49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2B9573A2-39B8-48AB-8363-D6FECE2CBF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2504" y="3968510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49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graphicFrame>
        <p:nvGraphicFramePr>
          <p:cNvPr id="28" name="Table 8">
            <a:extLst>
              <a:ext uri="{FF2B5EF4-FFF2-40B4-BE49-F238E27FC236}">
                <a16:creationId xmlns:a16="http://schemas.microsoft.com/office/drawing/2014/main" id="{D8245F30-A415-4DEA-AB00-F48FCE7999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46309" y="4927435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584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877329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8AF620DF-EDC1-4D26-943A-A9E2946CA053}"/>
              </a:ext>
            </a:extLst>
          </p:cNvPr>
          <p:cNvGraphicFramePr>
            <a:graphicFrameLocks noGrp="1"/>
          </p:cNvGraphicFramePr>
          <p:nvPr/>
        </p:nvGraphicFramePr>
        <p:xfrm>
          <a:off x="6464643" y="4927435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584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877329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38D60BC8-8323-4CF4-90EE-2229A725FC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27980" y="4924311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584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877329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1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1AFA22E-96E7-4482-BE38-2BD4793E343D}"/>
              </a:ext>
            </a:extLst>
          </p:cNvPr>
          <p:cNvCxnSpPr/>
          <p:nvPr/>
        </p:nvCxnSpPr>
        <p:spPr>
          <a:xfrm>
            <a:off x="8215031" y="4153930"/>
            <a:ext cx="0" cy="770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58F847D-ABE5-4522-A1C4-5A7C12EB72BA}"/>
              </a:ext>
            </a:extLst>
          </p:cNvPr>
          <p:cNvCxnSpPr/>
          <p:nvPr/>
        </p:nvCxnSpPr>
        <p:spPr>
          <a:xfrm flipV="1">
            <a:off x="5101282" y="4351845"/>
            <a:ext cx="0" cy="75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6995B8-5EDF-4A22-8E88-75A84B23E76C}"/>
              </a:ext>
            </a:extLst>
          </p:cNvPr>
          <p:cNvCxnSpPr>
            <a:endCxn id="31" idx="3"/>
          </p:cNvCxnSpPr>
          <p:nvPr/>
        </p:nvCxnSpPr>
        <p:spPr>
          <a:xfrm flipH="1">
            <a:off x="7708556" y="5109731"/>
            <a:ext cx="506475" cy="3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4FED7D-5300-4595-8312-E57A02049C3B}"/>
              </a:ext>
            </a:extLst>
          </p:cNvPr>
          <p:cNvCxnSpPr>
            <a:endCxn id="32" idx="3"/>
          </p:cNvCxnSpPr>
          <p:nvPr/>
        </p:nvCxnSpPr>
        <p:spPr>
          <a:xfrm flipH="1">
            <a:off x="6171893" y="5109731"/>
            <a:ext cx="4863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List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" y="1825625"/>
            <a:ext cx="1066038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visualization of mentioned algorithm: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pointer is visualized as blue node and second as green.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step 4, first pointer start point to the node 5 and second to the node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147869-2F96-4BA6-B432-1E56FA3F9253}"/>
              </a:ext>
            </a:extLst>
          </p:cNvPr>
          <p:cNvCxnSpPr>
            <a:cxnSpLocks/>
          </p:cNvCxnSpPr>
          <p:nvPr/>
        </p:nvCxnSpPr>
        <p:spPr>
          <a:xfrm>
            <a:off x="3544330" y="4153930"/>
            <a:ext cx="494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20D32805-A8B7-402D-BAB1-A77C43F8AB2C}"/>
              </a:ext>
            </a:extLst>
          </p:cNvPr>
          <p:cNvGraphicFramePr>
            <a:graphicFrameLocks noGrp="1"/>
          </p:cNvGraphicFramePr>
          <p:nvPr/>
        </p:nvGraphicFramePr>
        <p:xfrm>
          <a:off x="2481648" y="3968510"/>
          <a:ext cx="12439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50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92601E-2BB4-4CBE-BA94-307DFF58F5A6}"/>
              </a:ext>
            </a:extLst>
          </p:cNvPr>
          <p:cNvCxnSpPr>
            <a:cxnSpLocks/>
          </p:cNvCxnSpPr>
          <p:nvPr/>
        </p:nvCxnSpPr>
        <p:spPr>
          <a:xfrm>
            <a:off x="5101282" y="4160177"/>
            <a:ext cx="494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35ECDAC7-05D0-4770-B100-6C84AE5660FD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3974757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49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F6520C-5574-4331-B180-5B6EF3958B0E}"/>
              </a:ext>
            </a:extLst>
          </p:cNvPr>
          <p:cNvCxnSpPr>
            <a:cxnSpLocks/>
          </p:cNvCxnSpPr>
          <p:nvPr/>
        </p:nvCxnSpPr>
        <p:spPr>
          <a:xfrm>
            <a:off x="6658234" y="4153930"/>
            <a:ext cx="494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176259E5-F305-471F-91E6-9D6E5D1142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95552" y="3968510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49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2B9573A2-39B8-48AB-8363-D6FECE2CBF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2504" y="3968510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49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graphicFrame>
        <p:nvGraphicFramePr>
          <p:cNvPr id="28" name="Table 8">
            <a:extLst>
              <a:ext uri="{FF2B5EF4-FFF2-40B4-BE49-F238E27FC236}">
                <a16:creationId xmlns:a16="http://schemas.microsoft.com/office/drawing/2014/main" id="{D8245F30-A415-4DEA-AB00-F48FCE7999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46309" y="4927435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584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877329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8AF620DF-EDC1-4D26-943A-A9E2946CA053}"/>
              </a:ext>
            </a:extLst>
          </p:cNvPr>
          <p:cNvGraphicFramePr>
            <a:graphicFrameLocks noGrp="1"/>
          </p:cNvGraphicFramePr>
          <p:nvPr/>
        </p:nvGraphicFramePr>
        <p:xfrm>
          <a:off x="6464643" y="4927435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584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877329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38D60BC8-8323-4CF4-90EE-2229A725FC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27980" y="4924311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584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877329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97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1AFA22E-96E7-4482-BE38-2BD4793E343D}"/>
              </a:ext>
            </a:extLst>
          </p:cNvPr>
          <p:cNvCxnSpPr/>
          <p:nvPr/>
        </p:nvCxnSpPr>
        <p:spPr>
          <a:xfrm>
            <a:off x="8215031" y="4153930"/>
            <a:ext cx="0" cy="770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58F847D-ABE5-4522-A1C4-5A7C12EB72BA}"/>
              </a:ext>
            </a:extLst>
          </p:cNvPr>
          <p:cNvCxnSpPr/>
          <p:nvPr/>
        </p:nvCxnSpPr>
        <p:spPr>
          <a:xfrm flipV="1">
            <a:off x="5101282" y="4351845"/>
            <a:ext cx="0" cy="75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6995B8-5EDF-4A22-8E88-75A84B23E76C}"/>
              </a:ext>
            </a:extLst>
          </p:cNvPr>
          <p:cNvCxnSpPr>
            <a:endCxn id="31" idx="3"/>
          </p:cNvCxnSpPr>
          <p:nvPr/>
        </p:nvCxnSpPr>
        <p:spPr>
          <a:xfrm flipH="1">
            <a:off x="7708556" y="5109731"/>
            <a:ext cx="506475" cy="3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4FED7D-5300-4595-8312-E57A02049C3B}"/>
              </a:ext>
            </a:extLst>
          </p:cNvPr>
          <p:cNvCxnSpPr>
            <a:endCxn id="32" idx="3"/>
          </p:cNvCxnSpPr>
          <p:nvPr/>
        </p:nvCxnSpPr>
        <p:spPr>
          <a:xfrm flipH="1">
            <a:off x="6171893" y="5109731"/>
            <a:ext cx="4863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List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" y="1825625"/>
            <a:ext cx="1066038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visualization of mentioned algorithm: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pointer is visualized as blue node and second as green.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step 5, first pointer start point to the node 6 and second to the node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147869-2F96-4BA6-B432-1E56FA3F9253}"/>
              </a:ext>
            </a:extLst>
          </p:cNvPr>
          <p:cNvCxnSpPr>
            <a:cxnSpLocks/>
          </p:cNvCxnSpPr>
          <p:nvPr/>
        </p:nvCxnSpPr>
        <p:spPr>
          <a:xfrm>
            <a:off x="3544330" y="4153930"/>
            <a:ext cx="494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20D32805-A8B7-402D-BAB1-A77C43F8AB2C}"/>
              </a:ext>
            </a:extLst>
          </p:cNvPr>
          <p:cNvGraphicFramePr>
            <a:graphicFrameLocks noGrp="1"/>
          </p:cNvGraphicFramePr>
          <p:nvPr/>
        </p:nvGraphicFramePr>
        <p:xfrm>
          <a:off x="2481648" y="3968510"/>
          <a:ext cx="12439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50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92601E-2BB4-4CBE-BA94-307DFF58F5A6}"/>
              </a:ext>
            </a:extLst>
          </p:cNvPr>
          <p:cNvCxnSpPr>
            <a:cxnSpLocks/>
          </p:cNvCxnSpPr>
          <p:nvPr/>
        </p:nvCxnSpPr>
        <p:spPr>
          <a:xfrm>
            <a:off x="5101282" y="4160177"/>
            <a:ext cx="494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35ECDAC7-05D0-4770-B100-6C84AE5660FD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3974757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49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F6520C-5574-4331-B180-5B6EF3958B0E}"/>
              </a:ext>
            </a:extLst>
          </p:cNvPr>
          <p:cNvCxnSpPr>
            <a:cxnSpLocks/>
          </p:cNvCxnSpPr>
          <p:nvPr/>
        </p:nvCxnSpPr>
        <p:spPr>
          <a:xfrm>
            <a:off x="6658234" y="4153930"/>
            <a:ext cx="494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176259E5-F305-471F-91E6-9D6E5D1142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95552" y="3968510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49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2B9573A2-39B8-48AB-8363-D6FECE2CBFC3}"/>
              </a:ext>
            </a:extLst>
          </p:cNvPr>
          <p:cNvGraphicFramePr>
            <a:graphicFrameLocks noGrp="1"/>
          </p:cNvGraphicFramePr>
          <p:nvPr/>
        </p:nvGraphicFramePr>
        <p:xfrm>
          <a:off x="7152504" y="3968510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49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graphicFrame>
        <p:nvGraphicFramePr>
          <p:cNvPr id="28" name="Table 8">
            <a:extLst>
              <a:ext uri="{FF2B5EF4-FFF2-40B4-BE49-F238E27FC236}">
                <a16:creationId xmlns:a16="http://schemas.microsoft.com/office/drawing/2014/main" id="{D8245F30-A415-4DEA-AB00-F48FCE7999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46309" y="4927435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584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877329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8AF620DF-EDC1-4D26-943A-A9E2946CA0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64643" y="4927435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584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877329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38D60BC8-8323-4CF4-90EE-2229A725FC01}"/>
              </a:ext>
            </a:extLst>
          </p:cNvPr>
          <p:cNvGraphicFramePr>
            <a:graphicFrameLocks noGrp="1"/>
          </p:cNvGraphicFramePr>
          <p:nvPr/>
        </p:nvGraphicFramePr>
        <p:xfrm>
          <a:off x="4927980" y="4924311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584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877329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07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1AFA22E-96E7-4482-BE38-2BD4793E343D}"/>
              </a:ext>
            </a:extLst>
          </p:cNvPr>
          <p:cNvCxnSpPr/>
          <p:nvPr/>
        </p:nvCxnSpPr>
        <p:spPr>
          <a:xfrm>
            <a:off x="8215031" y="4153930"/>
            <a:ext cx="0" cy="770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58F847D-ABE5-4522-A1C4-5A7C12EB72BA}"/>
              </a:ext>
            </a:extLst>
          </p:cNvPr>
          <p:cNvCxnSpPr/>
          <p:nvPr/>
        </p:nvCxnSpPr>
        <p:spPr>
          <a:xfrm flipV="1">
            <a:off x="5101282" y="4351845"/>
            <a:ext cx="0" cy="75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6995B8-5EDF-4A22-8E88-75A84B23E76C}"/>
              </a:ext>
            </a:extLst>
          </p:cNvPr>
          <p:cNvCxnSpPr>
            <a:endCxn id="31" idx="3"/>
          </p:cNvCxnSpPr>
          <p:nvPr/>
        </p:nvCxnSpPr>
        <p:spPr>
          <a:xfrm flipH="1">
            <a:off x="7708556" y="5109731"/>
            <a:ext cx="506475" cy="3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4FED7D-5300-4595-8312-E57A02049C3B}"/>
              </a:ext>
            </a:extLst>
          </p:cNvPr>
          <p:cNvCxnSpPr>
            <a:endCxn id="32" idx="3"/>
          </p:cNvCxnSpPr>
          <p:nvPr/>
        </p:nvCxnSpPr>
        <p:spPr>
          <a:xfrm flipH="1">
            <a:off x="6171894" y="5109731"/>
            <a:ext cx="4863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List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" y="1825625"/>
            <a:ext cx="1066038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visualization of mentioned algorithm: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pointer is visualized as blue node and second as green.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on the step 6, both pointers will point on the same node 7, and algorithm will return true.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147869-2F96-4BA6-B432-1E56FA3F9253}"/>
              </a:ext>
            </a:extLst>
          </p:cNvPr>
          <p:cNvCxnSpPr>
            <a:cxnSpLocks/>
          </p:cNvCxnSpPr>
          <p:nvPr/>
        </p:nvCxnSpPr>
        <p:spPr>
          <a:xfrm>
            <a:off x="3544330" y="4153930"/>
            <a:ext cx="494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20D32805-A8B7-402D-BAB1-A77C43F8AB2C}"/>
              </a:ext>
            </a:extLst>
          </p:cNvPr>
          <p:cNvGraphicFramePr>
            <a:graphicFrameLocks noGrp="1"/>
          </p:cNvGraphicFramePr>
          <p:nvPr/>
        </p:nvGraphicFramePr>
        <p:xfrm>
          <a:off x="2481648" y="3968510"/>
          <a:ext cx="12439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50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92601E-2BB4-4CBE-BA94-307DFF58F5A6}"/>
              </a:ext>
            </a:extLst>
          </p:cNvPr>
          <p:cNvCxnSpPr>
            <a:cxnSpLocks/>
          </p:cNvCxnSpPr>
          <p:nvPr/>
        </p:nvCxnSpPr>
        <p:spPr>
          <a:xfrm>
            <a:off x="5101282" y="4160177"/>
            <a:ext cx="494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35ECDAC7-05D0-4770-B100-6C84AE5660FD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3974757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49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F6520C-5574-4331-B180-5B6EF3958B0E}"/>
              </a:ext>
            </a:extLst>
          </p:cNvPr>
          <p:cNvCxnSpPr>
            <a:cxnSpLocks/>
          </p:cNvCxnSpPr>
          <p:nvPr/>
        </p:nvCxnSpPr>
        <p:spPr>
          <a:xfrm>
            <a:off x="6658234" y="4153930"/>
            <a:ext cx="494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176259E5-F305-471F-91E6-9D6E5D114292}"/>
              </a:ext>
            </a:extLst>
          </p:cNvPr>
          <p:cNvGraphicFramePr>
            <a:graphicFrameLocks noGrp="1"/>
          </p:cNvGraphicFramePr>
          <p:nvPr/>
        </p:nvGraphicFramePr>
        <p:xfrm>
          <a:off x="5595552" y="3968510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49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2B9573A2-39B8-48AB-8363-D6FECE2CBFC3}"/>
              </a:ext>
            </a:extLst>
          </p:cNvPr>
          <p:cNvGraphicFramePr>
            <a:graphicFrameLocks noGrp="1"/>
          </p:cNvGraphicFramePr>
          <p:nvPr/>
        </p:nvGraphicFramePr>
        <p:xfrm>
          <a:off x="7152504" y="3968510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49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graphicFrame>
        <p:nvGraphicFramePr>
          <p:cNvPr id="28" name="Table 8">
            <a:extLst>
              <a:ext uri="{FF2B5EF4-FFF2-40B4-BE49-F238E27FC236}">
                <a16:creationId xmlns:a16="http://schemas.microsoft.com/office/drawing/2014/main" id="{D8245F30-A415-4DEA-AB00-F48FCE7999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46309" y="4927435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584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877329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8AF620DF-EDC1-4D26-943A-A9E2946CA0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64643" y="4927435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584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877329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38D60BC8-8323-4CF4-90EE-2229A725FC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27980" y="4924311"/>
          <a:ext cx="12439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584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438665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  <a:gridCol w="438665">
                  <a:extLst>
                    <a:ext uri="{9D8B030D-6E8A-4147-A177-3AD203B41FA5}">
                      <a16:colId xmlns:a16="http://schemas.microsoft.com/office/drawing/2014/main" val="3619169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33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List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" y="1825625"/>
            <a:ext cx="5303726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take 2 pointers on the first node. On each step move one pointer to the next node, and second pointer to the next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node. If there was a cycle in some moment these 2 pointers will point on the same node. If not, then the second pointer will reach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4567E-4222-4ACC-AA8D-FF657A9F9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995" y="1956477"/>
            <a:ext cx="4679092" cy="4134084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3380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linear data structure:</a:t>
            </a:r>
          </a:p>
          <a:p>
            <a:pPr lvl="1"/>
            <a:r>
              <a:rPr lang="en-US" dirty="0"/>
              <a:t>Order is not given by their physical placement in memory.</a:t>
            </a:r>
          </a:p>
          <a:p>
            <a:pPr lvl="1"/>
            <a:r>
              <a:rPr lang="en-US" dirty="0"/>
              <a:t>Each element points to the next.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76809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2CBD10-B2C1-47EB-B4B0-4A935AD32291}"/>
              </a:ext>
            </a:extLst>
          </p:cNvPr>
          <p:cNvCxnSpPr>
            <a:cxnSpLocks/>
          </p:cNvCxnSpPr>
          <p:nvPr/>
        </p:nvCxnSpPr>
        <p:spPr>
          <a:xfrm>
            <a:off x="3270422" y="4574056"/>
            <a:ext cx="494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930EB6D-1EE3-418A-A962-A21DF92DF2D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7740" y="4388636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49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AE84CE-E2DC-4BD8-8384-464783E9BBC1}"/>
              </a:ext>
            </a:extLst>
          </p:cNvPr>
          <p:cNvCxnSpPr>
            <a:cxnSpLocks/>
          </p:cNvCxnSpPr>
          <p:nvPr/>
        </p:nvCxnSpPr>
        <p:spPr>
          <a:xfrm>
            <a:off x="4827374" y="4580303"/>
            <a:ext cx="494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AD5A6A9-485D-4699-A064-5B6B6A08908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64692" y="4394883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49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69B90A-E637-494B-821B-6930F4FAD78F}"/>
              </a:ext>
            </a:extLst>
          </p:cNvPr>
          <p:cNvCxnSpPr>
            <a:cxnSpLocks/>
          </p:cNvCxnSpPr>
          <p:nvPr/>
        </p:nvCxnSpPr>
        <p:spPr>
          <a:xfrm>
            <a:off x="6384326" y="4574056"/>
            <a:ext cx="494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9BC28C1E-A014-4AD7-8C19-57B4465AF3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21644" y="4388636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49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B901F2-0764-4468-B537-B929808C77CB}"/>
              </a:ext>
            </a:extLst>
          </p:cNvPr>
          <p:cNvCxnSpPr>
            <a:cxnSpLocks/>
          </p:cNvCxnSpPr>
          <p:nvPr/>
        </p:nvCxnSpPr>
        <p:spPr>
          <a:xfrm>
            <a:off x="7941278" y="4574056"/>
            <a:ext cx="494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8">
            <a:extLst>
              <a:ext uri="{FF2B5EF4-FFF2-40B4-BE49-F238E27FC236}">
                <a16:creationId xmlns:a16="http://schemas.microsoft.com/office/drawing/2014/main" id="{047BEFF8-5519-486F-97F0-262255D091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78596" y="4388636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49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8CA035E-3A94-43C6-A461-129D8A90323C}"/>
              </a:ext>
            </a:extLst>
          </p:cNvPr>
          <p:cNvSpPr txBox="1"/>
          <p:nvPr/>
        </p:nvSpPr>
        <p:spPr>
          <a:xfrm>
            <a:off x="8537826" y="438863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22E64E0-310A-4809-A8C4-EC3926EB1CB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the structure of list:</a:t>
            </a: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section for custom data, that list must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(grey part) – is a section that points to the next node. Last node points to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1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005D264-798C-46A4-AD7E-837BE8AD5A2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struct could be used to create a list from the last example: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10C4F-1EE6-4B08-8B71-7943D7AB7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167" y="2542619"/>
            <a:ext cx="4198466" cy="3800238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2303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List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" y="1825625"/>
            <a:ext cx="10660380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Inserts item to the specified position in list. Time complexity is O(1).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item from the specified position in list. Time complexity is O(1).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accessing is performs by iteration to that element. Time complexity is O(n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20398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List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" y="1825625"/>
            <a:ext cx="1066038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good understanding why insert and delete is O(1), let’s solve the following problems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node, you need to insert given you value after this node.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node, you need to delete the node located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F1E4E-7ABC-4AD7-8D52-C874C596E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931" y="2634592"/>
            <a:ext cx="4315469" cy="13652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4E635E-5064-4F68-A365-70996F482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596" y="4719158"/>
            <a:ext cx="4516137" cy="145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8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1AFA22E-96E7-4482-BE38-2BD4793E343D}"/>
              </a:ext>
            </a:extLst>
          </p:cNvPr>
          <p:cNvCxnSpPr/>
          <p:nvPr/>
        </p:nvCxnSpPr>
        <p:spPr>
          <a:xfrm>
            <a:off x="8066748" y="4444533"/>
            <a:ext cx="0" cy="770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58F847D-ABE5-4522-A1C4-5A7C12EB72BA}"/>
              </a:ext>
            </a:extLst>
          </p:cNvPr>
          <p:cNvCxnSpPr/>
          <p:nvPr/>
        </p:nvCxnSpPr>
        <p:spPr>
          <a:xfrm flipV="1">
            <a:off x="4952999" y="4642448"/>
            <a:ext cx="0" cy="75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6995B8-5EDF-4A22-8E88-75A84B23E76C}"/>
              </a:ext>
            </a:extLst>
          </p:cNvPr>
          <p:cNvCxnSpPr>
            <a:endCxn id="31" idx="3"/>
          </p:cNvCxnSpPr>
          <p:nvPr/>
        </p:nvCxnSpPr>
        <p:spPr>
          <a:xfrm flipH="1">
            <a:off x="7560273" y="5400334"/>
            <a:ext cx="506475" cy="3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4FED7D-5300-4595-8312-E57A02049C3B}"/>
              </a:ext>
            </a:extLst>
          </p:cNvPr>
          <p:cNvCxnSpPr>
            <a:endCxn id="32" idx="3"/>
          </p:cNvCxnSpPr>
          <p:nvPr/>
        </p:nvCxnSpPr>
        <p:spPr>
          <a:xfrm flipH="1">
            <a:off x="6023610" y="5400334"/>
            <a:ext cx="4863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List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" y="1825625"/>
            <a:ext cx="1066038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given a list by its first node, need to answer if there is a cycle in that list: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cycle: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cycle: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78FC6-732B-4C88-A025-7CD1EA029B11}"/>
              </a:ext>
            </a:extLst>
          </p:cNvPr>
          <p:cNvCxnSpPr>
            <a:cxnSpLocks/>
          </p:cNvCxnSpPr>
          <p:nvPr/>
        </p:nvCxnSpPr>
        <p:spPr>
          <a:xfrm>
            <a:off x="3396047" y="2910017"/>
            <a:ext cx="494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C9BF2FA-2EAA-45D7-AE3A-982FCA4800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33365" y="2724597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49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EF7164-EDF2-4782-AB0B-108EE8085AA4}"/>
              </a:ext>
            </a:extLst>
          </p:cNvPr>
          <p:cNvCxnSpPr>
            <a:cxnSpLocks/>
          </p:cNvCxnSpPr>
          <p:nvPr/>
        </p:nvCxnSpPr>
        <p:spPr>
          <a:xfrm>
            <a:off x="4952999" y="2916264"/>
            <a:ext cx="494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96334827-BFBB-4FAD-8B70-6E480B56252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90317" y="2730844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49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164A80-4BCB-4A16-BB0F-C671BCE56416}"/>
              </a:ext>
            </a:extLst>
          </p:cNvPr>
          <p:cNvCxnSpPr>
            <a:cxnSpLocks/>
          </p:cNvCxnSpPr>
          <p:nvPr/>
        </p:nvCxnSpPr>
        <p:spPr>
          <a:xfrm>
            <a:off x="6509951" y="2910017"/>
            <a:ext cx="494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08F98C90-8933-4A8A-8D5D-44F3CF413E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47269" y="2724597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49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5C4A56-9F7A-44AB-8175-1A1C3FB3FCF7}"/>
              </a:ext>
            </a:extLst>
          </p:cNvPr>
          <p:cNvCxnSpPr>
            <a:cxnSpLocks/>
          </p:cNvCxnSpPr>
          <p:nvPr/>
        </p:nvCxnSpPr>
        <p:spPr>
          <a:xfrm>
            <a:off x="8066903" y="2910017"/>
            <a:ext cx="494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2B72E72B-96A2-45AD-9A6A-9A1FD3EB20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04221" y="2724597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49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ACF4BB2-DE11-4232-87E7-137748A8EB4C}"/>
              </a:ext>
            </a:extLst>
          </p:cNvPr>
          <p:cNvSpPr txBox="1"/>
          <p:nvPr/>
        </p:nvSpPr>
        <p:spPr>
          <a:xfrm>
            <a:off x="8663451" y="272459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nullptr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147869-2F96-4BA6-B432-1E56FA3F9253}"/>
              </a:ext>
            </a:extLst>
          </p:cNvPr>
          <p:cNvCxnSpPr>
            <a:cxnSpLocks/>
          </p:cNvCxnSpPr>
          <p:nvPr/>
        </p:nvCxnSpPr>
        <p:spPr>
          <a:xfrm>
            <a:off x="3396047" y="4444533"/>
            <a:ext cx="494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20D32805-A8B7-402D-BAB1-A77C43F8AB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33365" y="4259113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49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92601E-2BB4-4CBE-BA94-307DFF58F5A6}"/>
              </a:ext>
            </a:extLst>
          </p:cNvPr>
          <p:cNvCxnSpPr>
            <a:cxnSpLocks/>
          </p:cNvCxnSpPr>
          <p:nvPr/>
        </p:nvCxnSpPr>
        <p:spPr>
          <a:xfrm>
            <a:off x="4952999" y="4450780"/>
            <a:ext cx="494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35ECDAC7-05D0-4770-B100-6C84AE5660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90317" y="4265360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49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F6520C-5574-4331-B180-5B6EF3958B0E}"/>
              </a:ext>
            </a:extLst>
          </p:cNvPr>
          <p:cNvCxnSpPr>
            <a:cxnSpLocks/>
          </p:cNvCxnSpPr>
          <p:nvPr/>
        </p:nvCxnSpPr>
        <p:spPr>
          <a:xfrm>
            <a:off x="6509951" y="4444533"/>
            <a:ext cx="494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176259E5-F305-471F-91E6-9D6E5D1142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47269" y="4259113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49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2B9573A2-39B8-48AB-8363-D6FECE2CBF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04221" y="4259113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49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graphicFrame>
        <p:nvGraphicFramePr>
          <p:cNvPr id="28" name="Table 8">
            <a:extLst>
              <a:ext uri="{FF2B5EF4-FFF2-40B4-BE49-F238E27FC236}">
                <a16:creationId xmlns:a16="http://schemas.microsoft.com/office/drawing/2014/main" id="{D8245F30-A415-4DEA-AB00-F48FCE7999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98026" y="5218038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584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877329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8AF620DF-EDC1-4D26-943A-A9E2946CA0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16360" y="5218038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584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877329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38D60BC8-8323-4CF4-90EE-2229A725FC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79697" y="5214914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584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877329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24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1AFA22E-96E7-4482-BE38-2BD4793E343D}"/>
              </a:ext>
            </a:extLst>
          </p:cNvPr>
          <p:cNvCxnSpPr/>
          <p:nvPr/>
        </p:nvCxnSpPr>
        <p:spPr>
          <a:xfrm>
            <a:off x="8215031" y="4153930"/>
            <a:ext cx="0" cy="770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58F847D-ABE5-4522-A1C4-5A7C12EB72BA}"/>
              </a:ext>
            </a:extLst>
          </p:cNvPr>
          <p:cNvCxnSpPr/>
          <p:nvPr/>
        </p:nvCxnSpPr>
        <p:spPr>
          <a:xfrm flipV="1">
            <a:off x="5101282" y="4351845"/>
            <a:ext cx="0" cy="75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6995B8-5EDF-4A22-8E88-75A84B23E76C}"/>
              </a:ext>
            </a:extLst>
          </p:cNvPr>
          <p:cNvCxnSpPr>
            <a:endCxn id="31" idx="3"/>
          </p:cNvCxnSpPr>
          <p:nvPr/>
        </p:nvCxnSpPr>
        <p:spPr>
          <a:xfrm flipH="1">
            <a:off x="7708556" y="5109731"/>
            <a:ext cx="506475" cy="3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4FED7D-5300-4595-8312-E57A02049C3B}"/>
              </a:ext>
            </a:extLst>
          </p:cNvPr>
          <p:cNvCxnSpPr>
            <a:endCxn id="32" idx="3"/>
          </p:cNvCxnSpPr>
          <p:nvPr/>
        </p:nvCxnSpPr>
        <p:spPr>
          <a:xfrm flipH="1">
            <a:off x="6171893" y="5109731"/>
            <a:ext cx="4863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List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" y="1825625"/>
            <a:ext cx="1066038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visualization of mentioned algorithm: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pointer is visualized as blue node and second as green.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start both pointers points to the node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147869-2F96-4BA6-B432-1E56FA3F9253}"/>
              </a:ext>
            </a:extLst>
          </p:cNvPr>
          <p:cNvCxnSpPr>
            <a:cxnSpLocks/>
          </p:cNvCxnSpPr>
          <p:nvPr/>
        </p:nvCxnSpPr>
        <p:spPr>
          <a:xfrm>
            <a:off x="3544330" y="4153930"/>
            <a:ext cx="494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20D32805-A8B7-402D-BAB1-A77C43F8AB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81648" y="3968510"/>
          <a:ext cx="12439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725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440725">
                  <a:extLst>
                    <a:ext uri="{9D8B030D-6E8A-4147-A177-3AD203B41FA5}">
                      <a16:colId xmlns:a16="http://schemas.microsoft.com/office/drawing/2014/main" val="498536782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92601E-2BB4-4CBE-BA94-307DFF58F5A6}"/>
              </a:ext>
            </a:extLst>
          </p:cNvPr>
          <p:cNvCxnSpPr>
            <a:cxnSpLocks/>
          </p:cNvCxnSpPr>
          <p:nvPr/>
        </p:nvCxnSpPr>
        <p:spPr>
          <a:xfrm>
            <a:off x="5101282" y="4160177"/>
            <a:ext cx="494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35ECDAC7-05D0-4770-B100-6C84AE5660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38600" y="3974757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49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F6520C-5574-4331-B180-5B6EF3958B0E}"/>
              </a:ext>
            </a:extLst>
          </p:cNvPr>
          <p:cNvCxnSpPr>
            <a:cxnSpLocks/>
          </p:cNvCxnSpPr>
          <p:nvPr/>
        </p:nvCxnSpPr>
        <p:spPr>
          <a:xfrm>
            <a:off x="6658234" y="4153930"/>
            <a:ext cx="494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176259E5-F305-471F-91E6-9D6E5D1142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95552" y="3968510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49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2B9573A2-39B8-48AB-8363-D6FECE2CBF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2504" y="3968510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49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graphicFrame>
        <p:nvGraphicFramePr>
          <p:cNvPr id="28" name="Table 8">
            <a:extLst>
              <a:ext uri="{FF2B5EF4-FFF2-40B4-BE49-F238E27FC236}">
                <a16:creationId xmlns:a16="http://schemas.microsoft.com/office/drawing/2014/main" id="{D8245F30-A415-4DEA-AB00-F48FCE7999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46309" y="4927435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584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877329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8AF620DF-EDC1-4D26-943A-A9E2946CA0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64643" y="4927435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584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877329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38D60BC8-8323-4CF4-90EE-2229A725FC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27980" y="4924311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584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877329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3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1AFA22E-96E7-4482-BE38-2BD4793E343D}"/>
              </a:ext>
            </a:extLst>
          </p:cNvPr>
          <p:cNvCxnSpPr/>
          <p:nvPr/>
        </p:nvCxnSpPr>
        <p:spPr>
          <a:xfrm>
            <a:off x="8215031" y="4153930"/>
            <a:ext cx="0" cy="770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58F847D-ABE5-4522-A1C4-5A7C12EB72BA}"/>
              </a:ext>
            </a:extLst>
          </p:cNvPr>
          <p:cNvCxnSpPr/>
          <p:nvPr/>
        </p:nvCxnSpPr>
        <p:spPr>
          <a:xfrm flipV="1">
            <a:off x="5101282" y="4351845"/>
            <a:ext cx="0" cy="75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6995B8-5EDF-4A22-8E88-75A84B23E76C}"/>
              </a:ext>
            </a:extLst>
          </p:cNvPr>
          <p:cNvCxnSpPr>
            <a:endCxn id="31" idx="3"/>
          </p:cNvCxnSpPr>
          <p:nvPr/>
        </p:nvCxnSpPr>
        <p:spPr>
          <a:xfrm flipH="1">
            <a:off x="7708556" y="5109731"/>
            <a:ext cx="506475" cy="3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4FED7D-5300-4595-8312-E57A02049C3B}"/>
              </a:ext>
            </a:extLst>
          </p:cNvPr>
          <p:cNvCxnSpPr>
            <a:endCxn id="32" idx="3"/>
          </p:cNvCxnSpPr>
          <p:nvPr/>
        </p:nvCxnSpPr>
        <p:spPr>
          <a:xfrm flipH="1">
            <a:off x="6171893" y="5109731"/>
            <a:ext cx="4863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List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" y="1825625"/>
            <a:ext cx="1066038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visualization of mentioned algorithm: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pointer is visualized as blue node and second as green.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step 1, first pointer start point to the node 2 and second to the node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147869-2F96-4BA6-B432-1E56FA3F9253}"/>
              </a:ext>
            </a:extLst>
          </p:cNvPr>
          <p:cNvCxnSpPr>
            <a:cxnSpLocks/>
          </p:cNvCxnSpPr>
          <p:nvPr/>
        </p:nvCxnSpPr>
        <p:spPr>
          <a:xfrm>
            <a:off x="3544330" y="4153930"/>
            <a:ext cx="494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20D32805-A8B7-402D-BAB1-A77C43F8AB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81648" y="3968510"/>
          <a:ext cx="12439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50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92601E-2BB4-4CBE-BA94-307DFF58F5A6}"/>
              </a:ext>
            </a:extLst>
          </p:cNvPr>
          <p:cNvCxnSpPr>
            <a:cxnSpLocks/>
          </p:cNvCxnSpPr>
          <p:nvPr/>
        </p:nvCxnSpPr>
        <p:spPr>
          <a:xfrm>
            <a:off x="5101282" y="4160177"/>
            <a:ext cx="494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35ECDAC7-05D0-4770-B100-6C84AE5660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38600" y="3974757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49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F6520C-5574-4331-B180-5B6EF3958B0E}"/>
              </a:ext>
            </a:extLst>
          </p:cNvPr>
          <p:cNvCxnSpPr>
            <a:cxnSpLocks/>
          </p:cNvCxnSpPr>
          <p:nvPr/>
        </p:nvCxnSpPr>
        <p:spPr>
          <a:xfrm>
            <a:off x="6658234" y="4153930"/>
            <a:ext cx="494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176259E5-F305-471F-91E6-9D6E5D1142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95552" y="3968510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49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2B9573A2-39B8-48AB-8363-D6FECE2CBFC3}"/>
              </a:ext>
            </a:extLst>
          </p:cNvPr>
          <p:cNvGraphicFramePr>
            <a:graphicFrameLocks noGrp="1"/>
          </p:cNvGraphicFramePr>
          <p:nvPr/>
        </p:nvGraphicFramePr>
        <p:xfrm>
          <a:off x="7152504" y="3968510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49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362464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graphicFrame>
        <p:nvGraphicFramePr>
          <p:cNvPr id="28" name="Table 8">
            <a:extLst>
              <a:ext uri="{FF2B5EF4-FFF2-40B4-BE49-F238E27FC236}">
                <a16:creationId xmlns:a16="http://schemas.microsoft.com/office/drawing/2014/main" id="{D8245F30-A415-4DEA-AB00-F48FCE7999B8}"/>
              </a:ext>
            </a:extLst>
          </p:cNvPr>
          <p:cNvGraphicFramePr>
            <a:graphicFrameLocks noGrp="1"/>
          </p:cNvGraphicFramePr>
          <p:nvPr/>
        </p:nvGraphicFramePr>
        <p:xfrm>
          <a:off x="8046309" y="4927435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584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877329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8AF620DF-EDC1-4D26-943A-A9E2946CA053}"/>
              </a:ext>
            </a:extLst>
          </p:cNvPr>
          <p:cNvGraphicFramePr>
            <a:graphicFrameLocks noGrp="1"/>
          </p:cNvGraphicFramePr>
          <p:nvPr/>
        </p:nvGraphicFramePr>
        <p:xfrm>
          <a:off x="6464643" y="4927435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584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877329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38D60BC8-8323-4CF4-90EE-2229A725FC01}"/>
              </a:ext>
            </a:extLst>
          </p:cNvPr>
          <p:cNvGraphicFramePr>
            <a:graphicFrameLocks noGrp="1"/>
          </p:cNvGraphicFramePr>
          <p:nvPr/>
        </p:nvGraphicFramePr>
        <p:xfrm>
          <a:off x="4927980" y="4924311"/>
          <a:ext cx="12439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584">
                  <a:extLst>
                    <a:ext uri="{9D8B030D-6E8A-4147-A177-3AD203B41FA5}">
                      <a16:colId xmlns:a16="http://schemas.microsoft.com/office/drawing/2014/main" val="1552959740"/>
                    </a:ext>
                  </a:extLst>
                </a:gridCol>
                <a:gridCol w="877329">
                  <a:extLst>
                    <a:ext uri="{9D8B030D-6E8A-4147-A177-3AD203B41FA5}">
                      <a16:colId xmlns:a16="http://schemas.microsoft.com/office/drawing/2014/main" val="291154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91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4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719</Words>
  <Application>Microsoft Office PowerPoint</Application>
  <PresentationFormat>Широкоэкранный</PresentationFormat>
  <Paragraphs>158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List</vt:lpstr>
      <vt:lpstr>Data structures: List</vt:lpstr>
      <vt:lpstr>Data structures: List Example</vt:lpstr>
      <vt:lpstr>Data structures: List Structure</vt:lpstr>
      <vt:lpstr>Data structures: List Operations</vt:lpstr>
      <vt:lpstr>Data structures: List Problems</vt:lpstr>
      <vt:lpstr>Data structures: List Problem: Cycle</vt:lpstr>
      <vt:lpstr>Data structures: List Problem: Cycle</vt:lpstr>
      <vt:lpstr>Data structures: List Problem: Cycle</vt:lpstr>
      <vt:lpstr>Data structures: List Problem: Cycle</vt:lpstr>
      <vt:lpstr>Data structures: List Problem: Cycle</vt:lpstr>
      <vt:lpstr>Data structures: List Problem: Cycle</vt:lpstr>
      <vt:lpstr>Data structures: List Problem: Cycle</vt:lpstr>
      <vt:lpstr>Data structures: List Problem: Cycle</vt:lpstr>
      <vt:lpstr>Data structures: List Problem: 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Levonog</dc:creator>
  <cp:lastModifiedBy>Levonog</cp:lastModifiedBy>
  <cp:revision>1</cp:revision>
  <dcterms:created xsi:type="dcterms:W3CDTF">2021-07-10T19:07:50Z</dcterms:created>
  <dcterms:modified xsi:type="dcterms:W3CDTF">2021-07-10T19:07:58Z</dcterms:modified>
</cp:coreProperties>
</file>