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878F-6949-4B4D-9A9C-5C3D339DEB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2BBD-1FBE-4726-9910-F26AAED9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148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31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5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145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34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42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53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16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35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03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46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85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19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61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10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2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50EE-8F3F-4D45-B037-A4CA0303A2B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CAB1-C74B-4036-9C4F-BDEDABDE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1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4" name="Google Shape;194;p13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" name="Google Shape;195;p13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is the next largest, swap it with the appropriate element, i.e. with himself.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7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5" name="Google Shape;205;p14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" name="Google Shape;206;p14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1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15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" name="Google Shape;217;p15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is the next largest, swap it with the appropriate element, i.e. with 10.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4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7" name="Google Shape;227;p16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8" name="Google Shape;228;p16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is the next largest, swap it with the appropriate element, i.e. with 10.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44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8" name="Google Shape;238;p17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9" name="Google Shape;239;p17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115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663" y="1825625"/>
            <a:ext cx="5973474" cy="435367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30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90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11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9" name="Google Shape;129;p6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6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7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 is the largest, swap it with the last element, i.e. 13.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5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" name="Google Shape;146;p8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8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 is the largest, swap it with the last element, i.e. 13.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4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5" name="Google Shape;155;p9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p9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1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4" name="Google Shape;164;p10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10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 is the next largest, swap it with the appropriate element, i.e. again 13.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98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 is the next largest, swap it with the appropriate element, i.e. again 13.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4" name="Google Shape;184;p12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Google Shape;185;p12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375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Широкоэкранный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Selection sort</vt:lpstr>
      <vt:lpstr>Selection Sort Idea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Example</vt:lpstr>
      <vt:lpstr>Selection Sort Implementation</vt:lpstr>
      <vt:lpstr>Selection Sort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Levonog</dc:creator>
  <cp:lastModifiedBy>Levonog</cp:lastModifiedBy>
  <cp:revision>1</cp:revision>
  <dcterms:created xsi:type="dcterms:W3CDTF">2021-07-10T19:42:17Z</dcterms:created>
  <dcterms:modified xsi:type="dcterms:W3CDTF">2021-07-10T19:42:20Z</dcterms:modified>
</cp:coreProperties>
</file>