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0" r:id="rId1"/>
  </p:sldMasterIdLst>
  <p:sldIdLst>
    <p:sldId id="263" r:id="rId2"/>
    <p:sldId id="257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uz-Cyrl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4" autoAdjust="0"/>
  </p:normalViewPr>
  <p:slideViewPr>
    <p:cSldViewPr snapToGrid="0">
      <p:cViewPr varScale="1">
        <p:scale>
          <a:sx n="102" d="100"/>
          <a:sy n="102" d="100"/>
        </p:scale>
        <p:origin x="20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9752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94108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26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38372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51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67586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32739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1467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0428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9135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984719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775269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5511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222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487864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5995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38D3-B55E-48BA-AA02-96458EDAF170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2A543A-8917-44DA-BFB1-A0263871C523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1972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2" r:id="rId2"/>
    <p:sldLayoutId id="2147484673" r:id="rId3"/>
    <p:sldLayoutId id="2147484674" r:id="rId4"/>
    <p:sldLayoutId id="2147484675" r:id="rId5"/>
    <p:sldLayoutId id="2147484676" r:id="rId6"/>
    <p:sldLayoutId id="2147484677" r:id="rId7"/>
    <p:sldLayoutId id="2147484678" r:id="rId8"/>
    <p:sldLayoutId id="2147484679" r:id="rId9"/>
    <p:sldLayoutId id="2147484680" r:id="rId10"/>
    <p:sldLayoutId id="2147484681" r:id="rId11"/>
    <p:sldLayoutId id="2147484682" r:id="rId12"/>
    <p:sldLayoutId id="2147484683" r:id="rId13"/>
    <p:sldLayoutId id="2147484684" r:id="rId14"/>
    <p:sldLayoutId id="2147484685" r:id="rId15"/>
    <p:sldLayoutId id="2147484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199" y="632353"/>
            <a:ext cx="8596668" cy="1287865"/>
          </a:xfrm>
        </p:spPr>
        <p:txBody>
          <a:bodyPr>
            <a:noAutofit/>
          </a:bodyPr>
          <a:lstStyle/>
          <a:p>
            <a:r>
              <a:rPr lang="uz-Latn-UZ" sz="9600" smtClean="0">
                <a:solidFill>
                  <a:schemeClr val="accent3">
                    <a:lumMod val="75000"/>
                  </a:schemeClr>
                </a:solidFill>
              </a:rPr>
              <a:t>ROLLS ROLSE</a:t>
            </a:r>
            <a:endParaRPr lang="uz-Cyrl-UZ" sz="96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36" y="2160588"/>
            <a:ext cx="2906765" cy="3881437"/>
          </a:xfrm>
        </p:spPr>
      </p:pic>
    </p:spTree>
    <p:extLst>
      <p:ext uri="{BB962C8B-B14F-4D97-AF65-F5344CB8AC3E}">
        <p14:creationId xmlns:p14="http://schemas.microsoft.com/office/powerpoint/2010/main" val="15544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3786" y="-448408"/>
            <a:ext cx="8596668" cy="1143000"/>
          </a:xfrm>
        </p:spPr>
        <p:txBody>
          <a:bodyPr>
            <a:normAutofit fontScale="90000"/>
          </a:bodyPr>
          <a:lstStyle/>
          <a:p>
            <a:r>
              <a:rPr lang="uz-Latn-UZ" smtClean="0"/>
              <a:t/>
            </a:r>
            <a:br>
              <a:rPr lang="uz-Latn-UZ" smtClean="0"/>
            </a:br>
            <a:r>
              <a:rPr lang="uz-Latn-UZ" sz="9600" smtClean="0"/>
              <a:t>TARIXI</a:t>
            </a:r>
            <a:endParaRPr lang="uz-Cyrl-UZ" sz="9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1" y="1300215"/>
            <a:ext cx="1930400" cy="5557785"/>
          </a:xfrm>
        </p:spPr>
        <p:txBody>
          <a:bodyPr>
            <a:normAutofit/>
          </a:bodyPr>
          <a:lstStyle/>
          <a:p>
            <a:endParaRPr lang="uz-Latn-UZ"/>
          </a:p>
          <a:p>
            <a:r>
              <a:rPr lang="uz-Latn-UZ" b="1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uz-Latn-UZ" b="1">
                <a:solidFill>
                  <a:schemeClr val="tx2">
                    <a:lumMod val="50000"/>
                  </a:schemeClr>
                </a:solidFill>
              </a:rPr>
              <a:t>Rolls-Royce 1904-yilda Charles Rolls va Henry Royce tomonidan asos solingan. </a:t>
            </a:r>
            <a:endParaRPr lang="uz-Cyrl-UZ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70" y="1707172"/>
            <a:ext cx="666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0944" y="-310551"/>
            <a:ext cx="6469256" cy="1320800"/>
          </a:xfrm>
        </p:spPr>
        <p:txBody>
          <a:bodyPr>
            <a:noAutofit/>
          </a:bodyPr>
          <a:lstStyle/>
          <a:p>
            <a:r>
              <a:rPr lang="uz-Latn-UZ" sz="9600" smtClean="0"/>
              <a:t>DIZAYN</a:t>
            </a:r>
            <a:endParaRPr lang="uz-Cyrl-UZ" sz="9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267" y="1010249"/>
            <a:ext cx="8574931" cy="3949784"/>
          </a:xfrm>
        </p:spPr>
        <p:txBody>
          <a:bodyPr/>
          <a:lstStyle/>
          <a:p>
            <a:r>
              <a:rPr lang="uz-Latn-UZ" b="1">
                <a:solidFill>
                  <a:schemeClr val="tx2">
                    <a:lumMod val="50000"/>
                  </a:schemeClr>
                </a:solidFill>
              </a:rPr>
              <a:t>Rolls-Royce avtomobillari o‘zining noan'anaviy dizayni va individuallashtirish imkoniyatlari bilan tanilgan. </a:t>
            </a:r>
            <a:endParaRPr lang="uz-Cyrl-UZ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40" y="2285170"/>
            <a:ext cx="4659922" cy="43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1164" y="-158262"/>
            <a:ext cx="8596668" cy="1320800"/>
          </a:xfrm>
        </p:spPr>
        <p:txBody>
          <a:bodyPr>
            <a:noAutofit/>
          </a:bodyPr>
          <a:lstStyle/>
          <a:p>
            <a:r>
              <a:rPr lang="uz-Latn-UZ" sz="9600" smtClean="0"/>
              <a:t>MAHSULOTI</a:t>
            </a:r>
            <a:endParaRPr lang="uz-Cyrl-UZ" sz="9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188" y="2977227"/>
            <a:ext cx="11514666" cy="3880773"/>
          </a:xfrm>
        </p:spPr>
        <p:txBody>
          <a:bodyPr>
            <a:normAutofit/>
          </a:bodyPr>
          <a:lstStyle/>
          <a:p>
            <a:r>
              <a:rPr lang="uz-Latn-UZ" b="1" smtClean="0">
                <a:solidFill>
                  <a:schemeClr val="tx2">
                    <a:lumMod val="50000"/>
                  </a:schemeClr>
                </a:solidFill>
              </a:rPr>
              <a:t>Rolls-Royce </a:t>
            </a:r>
            <a:r>
              <a:rPr lang="uz-Latn-UZ" b="1">
                <a:solidFill>
                  <a:schemeClr val="tx2">
                    <a:lumMod val="50000"/>
                  </a:schemeClr>
                </a:solidFill>
              </a:rPr>
              <a:t>avtomobillari hashamatli dizayn, yuqori sifatli materiallar va ilg‘or texnologiyalar bilan ajralib turadi. </a:t>
            </a:r>
            <a:endParaRPr lang="uz-Cyrl-UZ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7" y="1239010"/>
            <a:ext cx="3991708" cy="18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379" y="5537200"/>
            <a:ext cx="8596668" cy="1320800"/>
          </a:xfrm>
        </p:spPr>
        <p:txBody>
          <a:bodyPr>
            <a:normAutofit/>
          </a:bodyPr>
          <a:lstStyle/>
          <a:p>
            <a:r>
              <a:rPr lang="uz-Latn-UZ" sz="6000" smtClean="0"/>
              <a:t>EKOLOGIK YONDASHUV</a:t>
            </a:r>
            <a:endParaRPr lang="uz-Cyrl-UZ" sz="60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" y="1140681"/>
            <a:ext cx="1558506" cy="3712674"/>
          </a:xfrm>
        </p:spPr>
        <p:txBody>
          <a:bodyPr>
            <a:normAutofit/>
          </a:bodyPr>
          <a:lstStyle/>
          <a:p>
            <a:r>
              <a:rPr lang="uz-Latn-UZ" b="1" smtClean="0">
                <a:solidFill>
                  <a:schemeClr val="tx2">
                    <a:lumMod val="50000"/>
                  </a:schemeClr>
                </a:solidFill>
              </a:rPr>
              <a:t>Oxirgi </a:t>
            </a:r>
            <a:r>
              <a:rPr lang="uz-Latn-UZ" b="1">
                <a:solidFill>
                  <a:schemeClr val="tx2">
                    <a:lumMod val="50000"/>
                  </a:schemeClr>
                </a:solidFill>
              </a:rPr>
              <a:t>yillarda Rolls-Royce ekologik muammolarni hal qilishga e'tibor qaratmoqda. </a:t>
            </a:r>
            <a:endParaRPr lang="uz-Cyrl-UZ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997749"/>
            <a:ext cx="8158432" cy="37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1848" y="324929"/>
            <a:ext cx="8596668" cy="1320800"/>
          </a:xfrm>
        </p:spPr>
        <p:txBody>
          <a:bodyPr>
            <a:noAutofit/>
          </a:bodyPr>
          <a:lstStyle/>
          <a:p>
            <a:r>
              <a:rPr lang="uz-Latn-UZ" sz="9600" smtClean="0"/>
              <a:t>THE END</a:t>
            </a:r>
            <a:endParaRPr lang="uz-Cyrl-UZ" sz="9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952722" y="2789105"/>
            <a:ext cx="12094233" cy="3880773"/>
          </a:xfrm>
        </p:spPr>
        <p:txBody>
          <a:bodyPr>
            <a:noAutofit/>
          </a:bodyPr>
          <a:lstStyle/>
          <a:p>
            <a:pPr lvl="7"/>
            <a:r>
              <a:rPr lang="uz-Latn-UZ" sz="9000" smtClean="0">
                <a:solidFill>
                  <a:schemeClr val="tx2">
                    <a:lumMod val="50000"/>
                  </a:schemeClr>
                </a:solidFill>
              </a:rPr>
              <a:t>ETIBORINGIZ UCHUN RAHMAT</a:t>
            </a:r>
            <a:endParaRPr lang="uz-Cyrl-UZ" sz="90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59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ROLLS ROLSE</vt:lpstr>
      <vt:lpstr> TARIXI</vt:lpstr>
      <vt:lpstr>DIZAYN</vt:lpstr>
      <vt:lpstr>MAHSULOTI</vt:lpstr>
      <vt:lpstr>EKOLOGIK YONDASHUV</vt:lpstr>
      <vt:lpstr>THE END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SHEDL </dc:creator>
  <cp:lastModifiedBy>SHEDL </cp:lastModifiedBy>
  <cp:revision>17</cp:revision>
  <dcterms:created xsi:type="dcterms:W3CDTF">2024-10-12T12:02:01Z</dcterms:created>
  <dcterms:modified xsi:type="dcterms:W3CDTF">2024-10-23T21:23:23Z</dcterms:modified>
</cp:coreProperties>
</file>