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uz-Cyrl-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D30997-CC06-4AC3-BBA6-7DF5FB74BB26}">
          <p14:sldIdLst>
            <p14:sldId id="256"/>
          </p14:sldIdLst>
        </p14:section>
        <p14:section name="Раздел без заголовка" id="{92ED17BC-9385-4AB9-A3B0-A91D24132B37}">
          <p14:sldIdLst>
            <p14:sldId id="257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z-Cyrl-U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AA135-3FA9-4E1F-85BA-245838860A81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z-Cyrl-U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z-Cyrl-U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5F2B4-1B12-4BBB-943C-0849189DFB7C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853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5F2B4-1B12-4BBB-943C-0849189DFB7C}" type="slidenum">
              <a:rPr lang="uz-Cyrl-UZ" smtClean="0"/>
              <a:t>2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423370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32145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96253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343474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98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60955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52241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92506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534959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417681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84206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17474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46483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7869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44652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3460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14393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33869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6EC7-270E-42A4-B774-EC786BE3901F}" type="datetimeFigureOut">
              <a:rPr lang="uz-Cyrl-UZ" smtClean="0"/>
              <a:t>24/10/2024</a:t>
            </a:fld>
            <a:endParaRPr lang="uz-Cyrl-U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z-Cyrl-U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1437-BFBF-4F7A-B05C-3F50ACBFEA00}" type="slidenum">
              <a:rPr lang="uz-Cyrl-UZ" smtClean="0"/>
              <a:t>‹#›</a:t>
            </a:fld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2256480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2633" y="71561"/>
            <a:ext cx="9001462" cy="1538040"/>
          </a:xfrm>
        </p:spPr>
        <p:txBody>
          <a:bodyPr>
            <a:normAutofit/>
          </a:bodyPr>
          <a:lstStyle/>
          <a:p>
            <a:r>
              <a:rPr lang="en-GB" sz="9600" dirty="0" err="1" smtClean="0">
                <a:solidFill>
                  <a:srgbClr val="00B0F0"/>
                </a:solidFill>
              </a:rPr>
              <a:t>uzb</a:t>
            </a:r>
            <a:r>
              <a:rPr lang="en-GB" sz="9600" dirty="0" err="1" smtClean="0">
                <a:solidFill>
                  <a:srgbClr val="FF0000"/>
                </a:solidFill>
              </a:rPr>
              <a:t>e</a:t>
            </a:r>
            <a:r>
              <a:rPr lang="en-GB" sz="9600" dirty="0" err="1" smtClean="0"/>
              <a:t>ki</a:t>
            </a:r>
            <a:r>
              <a:rPr lang="en-GB" sz="9600" dirty="0" err="1" smtClean="0">
                <a:solidFill>
                  <a:srgbClr val="FF0000"/>
                </a:solidFill>
              </a:rPr>
              <a:t>s</a:t>
            </a:r>
            <a:r>
              <a:rPr lang="en-GB" sz="9600" dirty="0" err="1" smtClean="0">
                <a:solidFill>
                  <a:srgbClr val="00B050"/>
                </a:solidFill>
              </a:rPr>
              <a:t>tan</a:t>
            </a:r>
            <a:endParaRPr lang="uz-Cyrl-UZ" sz="960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9610" y="2973885"/>
            <a:ext cx="9001462" cy="1655762"/>
          </a:xfrm>
        </p:spPr>
        <p:txBody>
          <a:bodyPr/>
          <a:lstStyle/>
          <a:p>
            <a:endParaRPr lang="uz-Cyrl-UZ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40244"/>
            <a:ext cx="12192000" cy="55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86862"/>
      </p:ext>
    </p:extLst>
  </p:cSld>
  <p:clrMapOvr>
    <a:masterClrMapping/>
  </p:clrMapOvr>
  <p:transition spd="slow" advTm="119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126" y="0"/>
            <a:ext cx="10353761" cy="1326321"/>
          </a:xfrm>
        </p:spPr>
        <p:txBody>
          <a:bodyPr>
            <a:noAutofit/>
          </a:bodyPr>
          <a:lstStyle/>
          <a:p>
            <a:r>
              <a:rPr lang="en-GB" sz="9600" smtClean="0"/>
              <a:t>gerbi</a:t>
            </a:r>
            <a:endParaRPr lang="uz-Cyrl-UZ" sz="960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07" y="1820850"/>
            <a:ext cx="6114674" cy="3800722"/>
          </a:xfrm>
        </p:spPr>
      </p:pic>
      <p:sp>
        <p:nvSpPr>
          <p:cNvPr id="6" name="Прямоугольник 5"/>
          <p:cNvSpPr/>
          <p:nvPr/>
        </p:nvSpPr>
        <p:spPr>
          <a:xfrm>
            <a:off x="182880" y="1912024"/>
            <a:ext cx="27511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z-Latn-UZ" smtClean="0"/>
          </a:p>
          <a:p>
            <a:r>
              <a:rPr lang="uz-Latn-UZ" smtClean="0"/>
              <a:t>O‘zbekiston Respublikasi gerbi — mamlakatning ramzlaridan biri bo‘lib, u O‘zbekistonning tarixiy, madaniy va ma’naviy merosini ifodalaydi. O‘zbekiston gerbi 1992-yil 2-dekabrda tasdiqlangan.</a:t>
            </a:r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22424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"/>
    </mc:Choice>
    <mc:Fallback xmlns="">
      <p:transition spd="slow" advTm="7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866" y="148424"/>
            <a:ext cx="10353761" cy="1326321"/>
          </a:xfrm>
        </p:spPr>
        <p:txBody>
          <a:bodyPr>
            <a:noAutofit/>
          </a:bodyPr>
          <a:lstStyle/>
          <a:p>
            <a:r>
              <a:rPr lang="en-GB" sz="9600" smtClean="0"/>
              <a:t>mustaqillik</a:t>
            </a:r>
            <a:endParaRPr lang="uz-Cyrl-UZ" sz="960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1189" y="1990947"/>
            <a:ext cx="119508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z-Cyrl-UZ" altLang="uz-Cyrl-UZ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uz-Cyrl-UZ" altLang="uz-Cyrl-UZ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1991-yil </a:t>
            </a:r>
            <a:r>
              <a:rPr kumimoji="0" lang="uz-Cyrl-UZ" altLang="uz-Cyrl-UZ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31-avgustda O‘zbekiston mustaqil davlat sifatida e'lon qilindi. Mustaqillik davrida mamlakat siyosiy, iqtisodiy va madaniy sohalarda o‘zgarishlarga yuz tutdi</a:t>
            </a:r>
            <a:r>
              <a:rPr kumimoji="0" lang="uz-Cyrl-UZ" altLang="uz-Cyrl-UZ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uz-Cyrl-UZ" altLang="uz-Cyrl-U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32" y="2938491"/>
            <a:ext cx="6352170" cy="31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6332" y="111319"/>
            <a:ext cx="10353761" cy="890546"/>
          </a:xfrm>
        </p:spPr>
        <p:txBody>
          <a:bodyPr>
            <a:normAutofit/>
          </a:bodyPr>
          <a:lstStyle/>
          <a:p>
            <a:r>
              <a:rPr lang="en-GB" sz="5400" dirty="0" err="1" smtClean="0"/>
              <a:t>uzbekistan</a:t>
            </a:r>
            <a:r>
              <a:rPr lang="en-GB" sz="5400" smtClean="0"/>
              <a:t> Ma`daniyati</a:t>
            </a:r>
            <a:endParaRPr lang="uz-Cyrl-UZ" sz="54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9558" y="1237323"/>
            <a:ext cx="2989691" cy="3695136"/>
          </a:xfrm>
        </p:spPr>
        <p:txBody>
          <a:bodyPr/>
          <a:lstStyle/>
          <a:p>
            <a:r>
              <a:rPr lang="uz-Latn-UZ"/>
              <a:t>O‘zbekiston madaniyati boy va rang-barang, tarixiy, an’anaviy va zamonaviy unsurlarni o‘z ichiga oladi</a:t>
            </a:r>
            <a:endParaRPr lang="uz-Cyrl-UZ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" y="1237323"/>
            <a:ext cx="8016240" cy="4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"/>
    </mc:Choice>
    <mc:Fallback xmlns="">
      <p:transition spd="slow" advTm="18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26" y="156377"/>
            <a:ext cx="10353761" cy="805732"/>
          </a:xfrm>
        </p:spPr>
        <p:txBody>
          <a:bodyPr>
            <a:normAutofit fontScale="90000"/>
          </a:bodyPr>
          <a:lstStyle/>
          <a:p>
            <a:r>
              <a:rPr lang="en-GB" sz="5400" smtClean="0"/>
              <a:t>Uzbekistan ananalari</a:t>
            </a:r>
            <a:endParaRPr lang="uz-Cyrl-UZ" sz="540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51" y="823207"/>
            <a:ext cx="7948630" cy="5299087"/>
          </a:xfrm>
        </p:spPr>
      </p:pic>
      <p:sp>
        <p:nvSpPr>
          <p:cNvPr id="4" name="Прямоугольник 3"/>
          <p:cNvSpPr/>
          <p:nvPr/>
        </p:nvSpPr>
        <p:spPr>
          <a:xfrm>
            <a:off x="2285384" y="44157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z-Latn-UZ" smtClean="0"/>
              <a:t>O‘zbekiston an’analari, madaniyat va urf-odatlar bilan chambarchas bog‘liq bo‘lib, o‘zbek xalqining turmush tarzini, qadriyatlarini va tarixini aks ettiradi</a:t>
            </a:r>
            <a:r>
              <a:rPr lang="uz-Latn-UZ" smtClean="0"/>
              <a:t>. </a:t>
            </a:r>
            <a:endParaRPr lang="uz-Cyrl-UZ"/>
          </a:p>
        </p:txBody>
      </p:sp>
    </p:spTree>
    <p:extLst>
      <p:ext uri="{BB962C8B-B14F-4D97-AF65-F5344CB8AC3E}">
        <p14:creationId xmlns:p14="http://schemas.microsoft.com/office/powerpoint/2010/main" val="7318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"/>
    </mc:Choice>
    <mc:Fallback xmlns="">
      <p:transition spd="slow" advTm="18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5885" y="1719943"/>
            <a:ext cx="10353761" cy="1326321"/>
          </a:xfrm>
        </p:spPr>
        <p:txBody>
          <a:bodyPr>
            <a:noAutofit/>
          </a:bodyPr>
          <a:lstStyle/>
          <a:p>
            <a:r>
              <a:rPr lang="en-GB" sz="9600" smtClean="0"/>
              <a:t>Etiboriungiz </a:t>
            </a:r>
            <a:r>
              <a:rPr lang="en-GB" sz="9600" smtClean="0"/>
              <a:t>uchun</a:t>
            </a:r>
            <a:endParaRPr lang="uz-Cyrl-UZ" sz="9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1921" y="3637928"/>
            <a:ext cx="6390478" cy="1692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600" b="1" smtClean="0"/>
              <a:t>RAHMAT</a:t>
            </a:r>
            <a:endParaRPr lang="uz-Cyrl-UZ" sz="9600" b="1"/>
          </a:p>
        </p:txBody>
      </p:sp>
    </p:spTree>
    <p:extLst>
      <p:ext uri="{BB962C8B-B14F-4D97-AF65-F5344CB8AC3E}">
        <p14:creationId xmlns:p14="http://schemas.microsoft.com/office/powerpoint/2010/main" val="36433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92</TotalTime>
  <Words>96</Words>
  <Application>Microsoft Office PowerPoint</Application>
  <PresentationFormat>Широкоэкранный</PresentationFormat>
  <Paragraphs>13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uzbekistan</vt:lpstr>
      <vt:lpstr>gerbi</vt:lpstr>
      <vt:lpstr>mustaqillik</vt:lpstr>
      <vt:lpstr>uzbekistan Ma`daniyati</vt:lpstr>
      <vt:lpstr>Uzbekistan ananalari</vt:lpstr>
      <vt:lpstr>Etiboriungiz uchun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uzbekistan</dc:title>
  <dc:creator>SHEDL </dc:creator>
  <cp:lastModifiedBy>SHEDL </cp:lastModifiedBy>
  <cp:revision>9</cp:revision>
  <dcterms:created xsi:type="dcterms:W3CDTF">2024-10-19T11:45:36Z</dcterms:created>
  <dcterms:modified xsi:type="dcterms:W3CDTF">2024-10-23T21:28:29Z</dcterms:modified>
</cp:coreProperties>
</file>