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4"/>
  </p:notesMasterIdLst>
  <p:sldIdLst>
    <p:sldId id="256" r:id="rId2"/>
    <p:sldId id="258" r:id="rId3"/>
  </p:sldIdLst>
  <p:sldSz cx="12192000" cy="6858000"/>
  <p:notesSz cx="6858000" cy="9144000"/>
  <p:defaultTextStyle>
    <a:defPPr>
      <a:defRPr lang="uz-Cyrl-U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404" autoAdjust="0"/>
  </p:normalViewPr>
  <p:slideViewPr>
    <p:cSldViewPr snapToGrid="0">
      <p:cViewPr varScale="1">
        <p:scale>
          <a:sx n="123" d="100"/>
          <a:sy n="123" d="100"/>
        </p:scale>
        <p:origin x="132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z-Cyrl-UZ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FA3074-C41C-4231-9ED7-7FC218F4708F}" type="datetimeFigureOut">
              <a:rPr lang="uz-Cyrl-UZ" smtClean="0"/>
              <a:t>24/10/2024</a:t>
            </a:fld>
            <a:endParaRPr lang="uz-Cyrl-UZ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z-Cyrl-UZ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z-Cyrl-UZ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z-Cyrl-UZ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82DB46-139B-43EA-977A-D511572CC19F}" type="slidenum">
              <a:rPr lang="uz-Cyrl-UZ" smtClean="0"/>
              <a:t>‹#›</a:t>
            </a:fld>
            <a:endParaRPr lang="uz-Cyrl-UZ"/>
          </a:p>
        </p:txBody>
      </p:sp>
    </p:spTree>
    <p:extLst>
      <p:ext uri="{BB962C8B-B14F-4D97-AF65-F5344CB8AC3E}">
        <p14:creationId xmlns:p14="http://schemas.microsoft.com/office/powerpoint/2010/main" val="2428134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z-Cyrl-UZ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2DB46-139B-43EA-977A-D511572CC19F}" type="slidenum">
              <a:rPr lang="uz-Cyrl-UZ" smtClean="0"/>
              <a:t>1</a:t>
            </a:fld>
            <a:endParaRPr lang="uz-Cyrl-UZ"/>
          </a:p>
        </p:txBody>
      </p:sp>
    </p:spTree>
    <p:extLst>
      <p:ext uri="{BB962C8B-B14F-4D97-AF65-F5344CB8AC3E}">
        <p14:creationId xmlns:p14="http://schemas.microsoft.com/office/powerpoint/2010/main" val="898124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1B32C-B904-4629-A8EC-E79EAC5F1961}" type="datetimeFigureOut">
              <a:rPr lang="uz-Cyrl-UZ" smtClean="0"/>
              <a:t>24/10/2024</a:t>
            </a:fld>
            <a:endParaRPr lang="uz-Cyrl-U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z-Cyrl-U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76B19-1EF2-43D8-A0E6-E1932C4EA8CF}" type="slidenum">
              <a:rPr lang="uz-Cyrl-UZ" smtClean="0"/>
              <a:t>‹#›</a:t>
            </a:fld>
            <a:endParaRPr lang="uz-Cyrl-UZ"/>
          </a:p>
        </p:txBody>
      </p:sp>
    </p:spTree>
    <p:extLst>
      <p:ext uri="{BB962C8B-B14F-4D97-AF65-F5344CB8AC3E}">
        <p14:creationId xmlns:p14="http://schemas.microsoft.com/office/powerpoint/2010/main" val="284089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1B32C-B904-4629-A8EC-E79EAC5F1961}" type="datetimeFigureOut">
              <a:rPr lang="uz-Cyrl-UZ" smtClean="0"/>
              <a:t>24/10/2024</a:t>
            </a:fld>
            <a:endParaRPr lang="uz-Cyrl-U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z-Cyrl-U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76B19-1EF2-43D8-A0E6-E1932C4EA8CF}" type="slidenum">
              <a:rPr lang="uz-Cyrl-UZ" smtClean="0"/>
              <a:t>‹#›</a:t>
            </a:fld>
            <a:endParaRPr lang="uz-Cyrl-UZ"/>
          </a:p>
        </p:txBody>
      </p:sp>
    </p:spTree>
    <p:extLst>
      <p:ext uri="{BB962C8B-B14F-4D97-AF65-F5344CB8AC3E}">
        <p14:creationId xmlns:p14="http://schemas.microsoft.com/office/powerpoint/2010/main" val="2582832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1B32C-B904-4629-A8EC-E79EAC5F1961}" type="datetimeFigureOut">
              <a:rPr lang="uz-Cyrl-UZ" smtClean="0"/>
              <a:t>24/10/2024</a:t>
            </a:fld>
            <a:endParaRPr lang="uz-Cyrl-U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z-Cyrl-U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76B19-1EF2-43D8-A0E6-E1932C4EA8CF}" type="slidenum">
              <a:rPr lang="uz-Cyrl-UZ" smtClean="0"/>
              <a:t>‹#›</a:t>
            </a:fld>
            <a:endParaRPr lang="uz-Cyrl-UZ"/>
          </a:p>
        </p:txBody>
      </p:sp>
    </p:spTree>
    <p:extLst>
      <p:ext uri="{BB962C8B-B14F-4D97-AF65-F5344CB8AC3E}">
        <p14:creationId xmlns:p14="http://schemas.microsoft.com/office/powerpoint/2010/main" val="15467442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1B32C-B904-4629-A8EC-E79EAC5F1961}" type="datetimeFigureOut">
              <a:rPr lang="uz-Cyrl-UZ" smtClean="0"/>
              <a:t>24/10/2024</a:t>
            </a:fld>
            <a:endParaRPr lang="uz-Cyrl-U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z-Cyrl-U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76B19-1EF2-43D8-A0E6-E1932C4EA8CF}" type="slidenum">
              <a:rPr lang="uz-Cyrl-UZ" smtClean="0"/>
              <a:t>‹#›</a:t>
            </a:fld>
            <a:endParaRPr lang="uz-Cyrl-UZ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571868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1B32C-B904-4629-A8EC-E79EAC5F1961}" type="datetimeFigureOut">
              <a:rPr lang="uz-Cyrl-UZ" smtClean="0"/>
              <a:t>24/10/2024</a:t>
            </a:fld>
            <a:endParaRPr lang="uz-Cyrl-U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z-Cyrl-U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76B19-1EF2-43D8-A0E6-E1932C4EA8CF}" type="slidenum">
              <a:rPr lang="uz-Cyrl-UZ" smtClean="0"/>
              <a:t>‹#›</a:t>
            </a:fld>
            <a:endParaRPr lang="uz-Cyrl-UZ"/>
          </a:p>
        </p:txBody>
      </p:sp>
    </p:spTree>
    <p:extLst>
      <p:ext uri="{BB962C8B-B14F-4D97-AF65-F5344CB8AC3E}">
        <p14:creationId xmlns:p14="http://schemas.microsoft.com/office/powerpoint/2010/main" val="21196318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1B32C-B904-4629-A8EC-E79EAC5F1961}" type="datetimeFigureOut">
              <a:rPr lang="uz-Cyrl-UZ" smtClean="0"/>
              <a:t>24/10/2024</a:t>
            </a:fld>
            <a:endParaRPr lang="uz-Cyrl-U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z-Cyrl-U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76B19-1EF2-43D8-A0E6-E1932C4EA8CF}" type="slidenum">
              <a:rPr lang="uz-Cyrl-UZ" smtClean="0"/>
              <a:t>‹#›</a:t>
            </a:fld>
            <a:endParaRPr lang="uz-Cyrl-UZ"/>
          </a:p>
        </p:txBody>
      </p:sp>
    </p:spTree>
    <p:extLst>
      <p:ext uri="{BB962C8B-B14F-4D97-AF65-F5344CB8AC3E}">
        <p14:creationId xmlns:p14="http://schemas.microsoft.com/office/powerpoint/2010/main" val="42679638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1B32C-B904-4629-A8EC-E79EAC5F1961}" type="datetimeFigureOut">
              <a:rPr lang="uz-Cyrl-UZ" smtClean="0"/>
              <a:t>24/10/2024</a:t>
            </a:fld>
            <a:endParaRPr lang="uz-Cyrl-U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z-Cyrl-U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76B19-1EF2-43D8-A0E6-E1932C4EA8CF}" type="slidenum">
              <a:rPr lang="uz-Cyrl-UZ" smtClean="0"/>
              <a:t>‹#›</a:t>
            </a:fld>
            <a:endParaRPr lang="uz-Cyrl-UZ"/>
          </a:p>
        </p:txBody>
      </p:sp>
    </p:spTree>
    <p:extLst>
      <p:ext uri="{BB962C8B-B14F-4D97-AF65-F5344CB8AC3E}">
        <p14:creationId xmlns:p14="http://schemas.microsoft.com/office/powerpoint/2010/main" val="23802313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1B32C-B904-4629-A8EC-E79EAC5F1961}" type="datetimeFigureOut">
              <a:rPr lang="uz-Cyrl-UZ" smtClean="0"/>
              <a:t>24/10/2024</a:t>
            </a:fld>
            <a:endParaRPr lang="uz-Cyrl-U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z-Cyrl-U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76B19-1EF2-43D8-A0E6-E1932C4EA8CF}" type="slidenum">
              <a:rPr lang="uz-Cyrl-UZ" smtClean="0"/>
              <a:t>‹#›</a:t>
            </a:fld>
            <a:endParaRPr lang="uz-Cyrl-UZ"/>
          </a:p>
        </p:txBody>
      </p:sp>
    </p:spTree>
    <p:extLst>
      <p:ext uri="{BB962C8B-B14F-4D97-AF65-F5344CB8AC3E}">
        <p14:creationId xmlns:p14="http://schemas.microsoft.com/office/powerpoint/2010/main" val="42222066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1B32C-B904-4629-A8EC-E79EAC5F1961}" type="datetimeFigureOut">
              <a:rPr lang="uz-Cyrl-UZ" smtClean="0"/>
              <a:t>24/10/2024</a:t>
            </a:fld>
            <a:endParaRPr lang="uz-Cyrl-U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z-Cyrl-U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76B19-1EF2-43D8-A0E6-E1932C4EA8CF}" type="slidenum">
              <a:rPr lang="uz-Cyrl-UZ" smtClean="0"/>
              <a:t>‹#›</a:t>
            </a:fld>
            <a:endParaRPr lang="uz-Cyrl-UZ"/>
          </a:p>
        </p:txBody>
      </p:sp>
    </p:spTree>
    <p:extLst>
      <p:ext uri="{BB962C8B-B14F-4D97-AF65-F5344CB8AC3E}">
        <p14:creationId xmlns:p14="http://schemas.microsoft.com/office/powerpoint/2010/main" val="743434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1B32C-B904-4629-A8EC-E79EAC5F1961}" type="datetimeFigureOut">
              <a:rPr lang="uz-Cyrl-UZ" smtClean="0"/>
              <a:t>24/10/2024</a:t>
            </a:fld>
            <a:endParaRPr lang="uz-Cyrl-U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z-Cyrl-U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76B19-1EF2-43D8-A0E6-E1932C4EA8CF}" type="slidenum">
              <a:rPr lang="uz-Cyrl-UZ" smtClean="0"/>
              <a:t>‹#›</a:t>
            </a:fld>
            <a:endParaRPr lang="uz-Cyrl-UZ"/>
          </a:p>
        </p:txBody>
      </p:sp>
    </p:spTree>
    <p:extLst>
      <p:ext uri="{BB962C8B-B14F-4D97-AF65-F5344CB8AC3E}">
        <p14:creationId xmlns:p14="http://schemas.microsoft.com/office/powerpoint/2010/main" val="3539807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1B32C-B904-4629-A8EC-E79EAC5F1961}" type="datetimeFigureOut">
              <a:rPr lang="uz-Cyrl-UZ" smtClean="0"/>
              <a:t>24/10/2024</a:t>
            </a:fld>
            <a:endParaRPr lang="uz-Cyrl-U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z-Cyrl-U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76B19-1EF2-43D8-A0E6-E1932C4EA8CF}" type="slidenum">
              <a:rPr lang="uz-Cyrl-UZ" smtClean="0"/>
              <a:t>‹#›</a:t>
            </a:fld>
            <a:endParaRPr lang="uz-Cyrl-UZ"/>
          </a:p>
        </p:txBody>
      </p:sp>
    </p:spTree>
    <p:extLst>
      <p:ext uri="{BB962C8B-B14F-4D97-AF65-F5344CB8AC3E}">
        <p14:creationId xmlns:p14="http://schemas.microsoft.com/office/powerpoint/2010/main" val="3255844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1B32C-B904-4629-A8EC-E79EAC5F1961}" type="datetimeFigureOut">
              <a:rPr lang="uz-Cyrl-UZ" smtClean="0"/>
              <a:t>24/10/2024</a:t>
            </a:fld>
            <a:endParaRPr lang="uz-Cyrl-U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z-Cyrl-U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76B19-1EF2-43D8-A0E6-E1932C4EA8CF}" type="slidenum">
              <a:rPr lang="uz-Cyrl-UZ" smtClean="0"/>
              <a:t>‹#›</a:t>
            </a:fld>
            <a:endParaRPr lang="uz-Cyrl-UZ"/>
          </a:p>
        </p:txBody>
      </p:sp>
    </p:spTree>
    <p:extLst>
      <p:ext uri="{BB962C8B-B14F-4D97-AF65-F5344CB8AC3E}">
        <p14:creationId xmlns:p14="http://schemas.microsoft.com/office/powerpoint/2010/main" val="3520438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1B32C-B904-4629-A8EC-E79EAC5F1961}" type="datetimeFigureOut">
              <a:rPr lang="uz-Cyrl-UZ" smtClean="0"/>
              <a:t>24/10/2024</a:t>
            </a:fld>
            <a:endParaRPr lang="uz-Cyrl-U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z-Cyrl-U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76B19-1EF2-43D8-A0E6-E1932C4EA8CF}" type="slidenum">
              <a:rPr lang="uz-Cyrl-UZ" smtClean="0"/>
              <a:t>‹#›</a:t>
            </a:fld>
            <a:endParaRPr lang="uz-Cyrl-UZ"/>
          </a:p>
        </p:txBody>
      </p:sp>
    </p:spTree>
    <p:extLst>
      <p:ext uri="{BB962C8B-B14F-4D97-AF65-F5344CB8AC3E}">
        <p14:creationId xmlns:p14="http://schemas.microsoft.com/office/powerpoint/2010/main" val="4041336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1B32C-B904-4629-A8EC-E79EAC5F1961}" type="datetimeFigureOut">
              <a:rPr lang="uz-Cyrl-UZ" smtClean="0"/>
              <a:t>24/10/2024</a:t>
            </a:fld>
            <a:endParaRPr lang="uz-Cyrl-U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z-Cyrl-U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76B19-1EF2-43D8-A0E6-E1932C4EA8CF}" type="slidenum">
              <a:rPr lang="uz-Cyrl-UZ" smtClean="0"/>
              <a:t>‹#›</a:t>
            </a:fld>
            <a:endParaRPr lang="uz-Cyrl-UZ"/>
          </a:p>
        </p:txBody>
      </p:sp>
    </p:spTree>
    <p:extLst>
      <p:ext uri="{BB962C8B-B14F-4D97-AF65-F5344CB8AC3E}">
        <p14:creationId xmlns:p14="http://schemas.microsoft.com/office/powerpoint/2010/main" val="51131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1B32C-B904-4629-A8EC-E79EAC5F1961}" type="datetimeFigureOut">
              <a:rPr lang="uz-Cyrl-UZ" smtClean="0"/>
              <a:t>24/10/2024</a:t>
            </a:fld>
            <a:endParaRPr lang="uz-Cyrl-U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z-Cyrl-U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76B19-1EF2-43D8-A0E6-E1932C4EA8CF}" type="slidenum">
              <a:rPr lang="uz-Cyrl-UZ" smtClean="0"/>
              <a:t>‹#›</a:t>
            </a:fld>
            <a:endParaRPr lang="uz-Cyrl-UZ"/>
          </a:p>
        </p:txBody>
      </p:sp>
    </p:spTree>
    <p:extLst>
      <p:ext uri="{BB962C8B-B14F-4D97-AF65-F5344CB8AC3E}">
        <p14:creationId xmlns:p14="http://schemas.microsoft.com/office/powerpoint/2010/main" val="1443173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1B32C-B904-4629-A8EC-E79EAC5F1961}" type="datetimeFigureOut">
              <a:rPr lang="uz-Cyrl-UZ" smtClean="0"/>
              <a:t>24/10/2024</a:t>
            </a:fld>
            <a:endParaRPr lang="uz-Cyrl-U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z-Cyrl-U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76B19-1EF2-43D8-A0E6-E1932C4EA8CF}" type="slidenum">
              <a:rPr lang="uz-Cyrl-UZ" smtClean="0"/>
              <a:t>‹#›</a:t>
            </a:fld>
            <a:endParaRPr lang="uz-Cyrl-UZ"/>
          </a:p>
        </p:txBody>
      </p:sp>
    </p:spTree>
    <p:extLst>
      <p:ext uri="{BB962C8B-B14F-4D97-AF65-F5344CB8AC3E}">
        <p14:creationId xmlns:p14="http://schemas.microsoft.com/office/powerpoint/2010/main" val="2643531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1B32C-B904-4629-A8EC-E79EAC5F1961}" type="datetimeFigureOut">
              <a:rPr lang="uz-Cyrl-UZ" smtClean="0"/>
              <a:t>24/10/2024</a:t>
            </a:fld>
            <a:endParaRPr lang="uz-Cyrl-U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z-Cyrl-U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76B19-1EF2-43D8-A0E6-E1932C4EA8CF}" type="slidenum">
              <a:rPr lang="uz-Cyrl-UZ" smtClean="0"/>
              <a:t>‹#›</a:t>
            </a:fld>
            <a:endParaRPr lang="uz-Cyrl-UZ"/>
          </a:p>
        </p:txBody>
      </p:sp>
    </p:spTree>
    <p:extLst>
      <p:ext uri="{BB962C8B-B14F-4D97-AF65-F5344CB8AC3E}">
        <p14:creationId xmlns:p14="http://schemas.microsoft.com/office/powerpoint/2010/main" val="3517062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071B32C-B904-4629-A8EC-E79EAC5F1961}" type="datetimeFigureOut">
              <a:rPr lang="uz-Cyrl-UZ" smtClean="0"/>
              <a:t>24/10/2024</a:t>
            </a:fld>
            <a:endParaRPr lang="uz-Cyrl-U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uz-Cyrl-U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0276B19-1EF2-43D8-A0E6-E1932C4EA8CF}" type="slidenum">
              <a:rPr lang="uz-Cyrl-UZ" smtClean="0"/>
              <a:t>‹#›</a:t>
            </a:fld>
            <a:endParaRPr lang="uz-Cyrl-UZ"/>
          </a:p>
        </p:txBody>
      </p:sp>
    </p:spTree>
    <p:extLst>
      <p:ext uri="{BB962C8B-B14F-4D97-AF65-F5344CB8AC3E}">
        <p14:creationId xmlns:p14="http://schemas.microsoft.com/office/powerpoint/2010/main" val="21838365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  <p:sldLayoutId id="2147483888" r:id="rId12"/>
    <p:sldLayoutId id="2147483889" r:id="rId13"/>
    <p:sldLayoutId id="2147483890" r:id="rId14"/>
    <p:sldLayoutId id="2147483891" r:id="rId15"/>
    <p:sldLayoutId id="2147483892" r:id="rId16"/>
    <p:sldLayoutId id="2147483893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515099" y="70338"/>
            <a:ext cx="5556739" cy="764932"/>
          </a:xfrm>
        </p:spPr>
        <p:txBody>
          <a:bodyPr>
            <a:normAutofit/>
          </a:bodyPr>
          <a:lstStyle/>
          <a:p>
            <a:r>
              <a:rPr lang="uz-Latn-UZ" smtClean="0">
                <a:solidFill>
                  <a:srgbClr val="00B0F0"/>
                </a:solidFill>
              </a:rPr>
              <a:t>Tarjimai hol</a:t>
            </a: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 flipH="1">
            <a:off x="2395901" y="1371594"/>
            <a:ext cx="4765431" cy="16470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uz-Cyrl-UZ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-57639" y="1242649"/>
            <a:ext cx="6075486" cy="4357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mtClean="0">
                <a:solidFill>
                  <a:srgbClr val="00B0F0"/>
                </a:solidFill>
              </a:rPr>
              <a:t>F.I.O</a:t>
            </a:r>
            <a:r>
              <a:rPr lang="ru-RU" smtClean="0"/>
              <a:t> </a:t>
            </a:r>
            <a:r>
              <a:rPr lang="uz-Latn-UZ" smtClean="0"/>
              <a:t>Rasulov </a:t>
            </a:r>
            <a:r>
              <a:rPr lang="uz-Latn-UZ" smtClean="0"/>
              <a:t>Muhammadamin Abdurauf o`g`li</a:t>
            </a:r>
            <a:endParaRPr lang="uz-Cyrl-UZ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34193" y="1648548"/>
            <a:ext cx="3509107" cy="375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z-Latn-UZ" smtClean="0">
                <a:solidFill>
                  <a:srgbClr val="00B0F0"/>
                </a:solidFill>
              </a:rPr>
              <a:t>Tug`ilgan </a:t>
            </a:r>
            <a:r>
              <a:rPr lang="uz-Latn-UZ" smtClean="0">
                <a:solidFill>
                  <a:srgbClr val="00B0F0"/>
                </a:solidFill>
              </a:rPr>
              <a:t>sanasi</a:t>
            </a:r>
            <a:r>
              <a:rPr lang="en-GB" smtClean="0">
                <a:solidFill>
                  <a:srgbClr val="00B0F0"/>
                </a:solidFill>
              </a:rPr>
              <a:t> </a:t>
            </a:r>
            <a:r>
              <a:rPr lang="en-GB" smtClean="0"/>
              <a:t>30.08.2010</a:t>
            </a:r>
            <a:endParaRPr lang="uz-Cyrl-UZ"/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1415561" y="1576517"/>
            <a:ext cx="1652954" cy="4469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uz-Cyrl-UZ">
              <a:solidFill>
                <a:schemeClr val="accent1"/>
              </a:solidFill>
            </a:endParaRP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-1" y="2005630"/>
            <a:ext cx="11530740" cy="861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mtClean="0">
                <a:solidFill>
                  <a:srgbClr val="00B0F0"/>
                </a:solidFill>
              </a:rPr>
              <a:t>Yashash joyi </a:t>
            </a:r>
            <a:r>
              <a:rPr lang="uz-Latn-UZ" smtClean="0"/>
              <a:t>Toshkent </a:t>
            </a:r>
            <a:r>
              <a:rPr lang="uz-Latn-UZ" smtClean="0"/>
              <a:t>viloyati yangiyol tumani gulbahor qo`rg`oni 15-dom 37- </a:t>
            </a:r>
            <a:r>
              <a:rPr lang="uz-Latn-UZ" smtClean="0"/>
              <a:t>kvartira</a:t>
            </a:r>
            <a:r>
              <a:rPr lang="en-GB" smtClean="0"/>
              <a:t>da turaman</a:t>
            </a:r>
            <a:endParaRPr lang="uz-Cyrl-UZ"/>
          </a:p>
        </p:txBody>
      </p:sp>
      <p:sp>
        <p:nvSpPr>
          <p:cNvPr id="12" name="Объект 2"/>
          <p:cNvSpPr txBox="1">
            <a:spLocks/>
          </p:cNvSpPr>
          <p:nvPr/>
        </p:nvSpPr>
        <p:spPr>
          <a:xfrm>
            <a:off x="5863" y="2323611"/>
            <a:ext cx="10396414" cy="3941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mtClean="0">
                <a:solidFill>
                  <a:srgbClr val="00B0F0"/>
                </a:solidFill>
              </a:rPr>
              <a:t>O`qish joyi </a:t>
            </a:r>
            <a:r>
              <a:rPr lang="uz-Latn-UZ" smtClean="0"/>
              <a:t>1-umumiy </a:t>
            </a:r>
            <a:r>
              <a:rPr lang="uz-Latn-UZ" smtClean="0"/>
              <a:t>o`rta talim </a:t>
            </a:r>
            <a:r>
              <a:rPr lang="uz-Latn-UZ" smtClean="0"/>
              <a:t>m</a:t>
            </a:r>
            <a:r>
              <a:rPr lang="en-GB" smtClean="0"/>
              <a:t>Aaktabida o`qiman</a:t>
            </a:r>
            <a:endParaRPr lang="uz-Cyrl-UZ"/>
          </a:p>
        </p:txBody>
      </p:sp>
      <p:sp>
        <p:nvSpPr>
          <p:cNvPr id="13" name="Объект 2"/>
          <p:cNvSpPr txBox="1">
            <a:spLocks/>
          </p:cNvSpPr>
          <p:nvPr/>
        </p:nvSpPr>
        <p:spPr>
          <a:xfrm>
            <a:off x="-6838" y="2711924"/>
            <a:ext cx="6822832" cy="26670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z-Latn-UZ" smtClean="0">
                <a:solidFill>
                  <a:srgbClr val="00B0F0"/>
                </a:solidFill>
              </a:rPr>
              <a:t>Qiziqishlar</a:t>
            </a:r>
            <a:r>
              <a:rPr lang="en-GB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GB" smtClean="0"/>
              <a:t>Sport bilan kampyuterga qiziqaman</a:t>
            </a:r>
            <a:endParaRPr lang="uz-Cyrl-UZ"/>
          </a:p>
        </p:txBody>
      </p:sp>
      <p:sp>
        <p:nvSpPr>
          <p:cNvPr id="16" name="Объект 2"/>
          <p:cNvSpPr txBox="1">
            <a:spLocks/>
          </p:cNvSpPr>
          <p:nvPr/>
        </p:nvSpPr>
        <p:spPr>
          <a:xfrm>
            <a:off x="-39077" y="2954500"/>
            <a:ext cx="5407268" cy="42440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mtClean="0">
                <a:solidFill>
                  <a:srgbClr val="00B0F0"/>
                </a:solidFill>
              </a:rPr>
              <a:t>MAQSAD</a:t>
            </a:r>
            <a:r>
              <a:rPr lang="en-GB" smtClean="0"/>
              <a:t> </a:t>
            </a:r>
            <a:r>
              <a:rPr lang="uz-Latn-UZ" smtClean="0"/>
              <a:t>Chempion </a:t>
            </a:r>
            <a:r>
              <a:rPr lang="uz-Latn-UZ" smtClean="0"/>
              <a:t>bo`lish</a:t>
            </a:r>
            <a:r>
              <a:rPr lang="en-GB" smtClean="0"/>
              <a:t> va</a:t>
            </a:r>
            <a:r>
              <a:rPr lang="uz-Latn-UZ" smtClean="0"/>
              <a:t> Dasturchi bo`lish</a:t>
            </a:r>
            <a:endParaRPr lang="uz-Cyrl-UZ"/>
          </a:p>
        </p:txBody>
      </p:sp>
      <p:pic>
        <p:nvPicPr>
          <p:cNvPr id="20" name="Рисунок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8877" y="3560885"/>
            <a:ext cx="2235819" cy="2927038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17" name="Объект 2"/>
          <p:cNvSpPr txBox="1">
            <a:spLocks/>
          </p:cNvSpPr>
          <p:nvPr/>
        </p:nvSpPr>
        <p:spPr>
          <a:xfrm>
            <a:off x="0" y="3464170"/>
            <a:ext cx="1415561" cy="3018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uz-Cyrl-UZ"/>
          </a:p>
        </p:txBody>
      </p:sp>
    </p:spTree>
    <p:extLst>
      <p:ext uri="{BB962C8B-B14F-4D97-AF65-F5344CB8AC3E}">
        <p14:creationId xmlns:p14="http://schemas.microsoft.com/office/powerpoint/2010/main" val="14552281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51826" y="-263769"/>
            <a:ext cx="4827143" cy="1782018"/>
          </a:xfrm>
        </p:spPr>
        <p:txBody>
          <a:bodyPr>
            <a:normAutofit fontScale="90000"/>
          </a:bodyPr>
          <a:lstStyle/>
          <a:p>
            <a:r>
              <a:rPr lang="uz-Latn-UZ" sz="8800" smtClean="0">
                <a:solidFill>
                  <a:srgbClr val="002060"/>
                </a:solidFill>
              </a:rPr>
              <a:t>The end</a:t>
            </a:r>
            <a:endParaRPr lang="uz-Cyrl-UZ" sz="8800">
              <a:solidFill>
                <a:srgbClr val="002060"/>
              </a:solidFill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quarter" idx="13"/>
          </p:nvPr>
        </p:nvSpPr>
        <p:spPr>
          <a:xfrm>
            <a:off x="685800" y="5167223"/>
            <a:ext cx="10820400" cy="105146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uz-Latn-UZ" sz="5400" smtClean="0">
                <a:solidFill>
                  <a:srgbClr val="00B0F0"/>
                </a:solidFill>
              </a:rPr>
              <a:t>ETIBORINGIZ UCHUN RAHMAT</a:t>
            </a:r>
            <a:endParaRPr lang="uz-Cyrl-UZ" sz="5400">
              <a:solidFill>
                <a:srgbClr val="00B0F0"/>
              </a:solidFill>
            </a:endParaRP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 rot="10633291" flipV="1">
            <a:off x="1000097" y="1018154"/>
            <a:ext cx="4342030" cy="5426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uz-Cyrl-UZ"/>
          </a:p>
        </p:txBody>
      </p:sp>
    </p:spTree>
    <p:extLst>
      <p:ext uri="{BB962C8B-B14F-4D97-AF65-F5344CB8AC3E}">
        <p14:creationId xmlns:p14="http://schemas.microsoft.com/office/powerpoint/2010/main" val="4203702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theme/theme1.xml><?xml version="1.0" encoding="utf-8"?>
<a:theme xmlns:a="http://schemas.openxmlformats.org/drawingml/2006/main" name="Капля">
  <a:themeElements>
    <a:clrScheme name="Капля">
      <a:dk1>
        <a:sysClr val="windowText" lastClr="000000"/>
      </a:dk1>
      <a:lt1>
        <a:sysClr val="window" lastClr="FFFFFF"/>
      </a:lt1>
      <a:dk2>
        <a:srgbClr val="4B4B4B"/>
      </a:dk2>
      <a:lt2>
        <a:srgbClr val="B5B5B5"/>
      </a:lt2>
      <a:accent1>
        <a:srgbClr val="9AC43E"/>
      </a:accent1>
      <a:accent2>
        <a:srgbClr val="44BA98"/>
      </a:accent2>
      <a:accent3>
        <a:srgbClr val="43A9D9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Капля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апля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892FADA9-420D-4323-A7A4-C1060166525B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TM04033925[[fn=Капля]]</Template>
  <TotalTime>124</TotalTime>
  <Words>48</Words>
  <Application>Microsoft Office PowerPoint</Application>
  <PresentationFormat>Широкоэкранный</PresentationFormat>
  <Paragraphs>10</Paragraphs>
  <Slides>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7" baseType="lpstr">
      <vt:lpstr>Arial</vt:lpstr>
      <vt:lpstr>Calibri</vt:lpstr>
      <vt:lpstr>Times New Roman</vt:lpstr>
      <vt:lpstr>Tw Cen MT</vt:lpstr>
      <vt:lpstr>Капля</vt:lpstr>
      <vt:lpstr>Tarjimai hol</vt:lpstr>
      <vt:lpstr>The end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TARJIMAIL XOL</dc:title>
  <dc:creator>SHEDL </dc:creator>
  <cp:lastModifiedBy>SHEDL </cp:lastModifiedBy>
  <cp:revision>14</cp:revision>
  <dcterms:created xsi:type="dcterms:W3CDTF">2024-10-05T12:38:53Z</dcterms:created>
  <dcterms:modified xsi:type="dcterms:W3CDTF">2024-10-23T20:54:46Z</dcterms:modified>
</cp:coreProperties>
</file>