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75" r:id="rId7"/>
    <p:sldId id="277" r:id="rId8"/>
    <p:sldId id="278" r:id="rId9"/>
    <p:sldId id="261" r:id="rId10"/>
    <p:sldId id="263" r:id="rId11"/>
    <p:sldId id="264" r:id="rId12"/>
    <p:sldId id="265" r:id="rId13"/>
    <p:sldId id="266" r:id="rId14"/>
    <p:sldId id="276" r:id="rId15"/>
    <p:sldId id="267" r:id="rId16"/>
    <p:sldId id="268" r:id="rId17"/>
    <p:sldId id="283" r:id="rId18"/>
    <p:sldId id="269" r:id="rId19"/>
    <p:sldId id="270" r:id="rId20"/>
    <p:sldId id="272" r:id="rId21"/>
    <p:sldId id="279" r:id="rId22"/>
  </p:sldIdLst>
  <p:sldSz cx="9144000" cy="5715000" type="screen16x10"/>
  <p:notesSz cx="6858000" cy="9144000"/>
  <p:defaultTextStyle>
    <a:defPPr>
      <a:defRPr lang="en-US"/>
    </a:defPPr>
    <a:lvl1pPr algn="l" rtl="0" fontAlgn="base">
      <a:spcBef>
        <a:spcPct val="0"/>
      </a:spcBef>
      <a:spcAft>
        <a:spcPct val="0"/>
      </a:spcAft>
      <a:defRPr sz="1600" kern="1200">
        <a:solidFill>
          <a:schemeClr val="tx1"/>
        </a:solidFill>
        <a:latin typeface="Arial" charset="0"/>
        <a:ea typeface="ヒラギノ角ゴ Pro W3" charset="-128"/>
        <a:cs typeface="+mn-cs"/>
      </a:defRPr>
    </a:lvl1pPr>
    <a:lvl2pPr marL="361950" indent="95250" algn="l" rtl="0" fontAlgn="base">
      <a:spcBef>
        <a:spcPct val="0"/>
      </a:spcBef>
      <a:spcAft>
        <a:spcPct val="0"/>
      </a:spcAft>
      <a:defRPr sz="1600" kern="1200">
        <a:solidFill>
          <a:schemeClr val="tx1"/>
        </a:solidFill>
        <a:latin typeface="Arial" charset="0"/>
        <a:ea typeface="ヒラギノ角ゴ Pro W3" charset="-128"/>
        <a:cs typeface="+mn-cs"/>
      </a:defRPr>
    </a:lvl2pPr>
    <a:lvl3pPr marL="725488" indent="188913" algn="l" rtl="0" fontAlgn="base">
      <a:spcBef>
        <a:spcPct val="0"/>
      </a:spcBef>
      <a:spcAft>
        <a:spcPct val="0"/>
      </a:spcAft>
      <a:defRPr sz="1600" kern="1200">
        <a:solidFill>
          <a:schemeClr val="tx1"/>
        </a:solidFill>
        <a:latin typeface="Arial" charset="0"/>
        <a:ea typeface="ヒラギノ角ゴ Pro W3" charset="-128"/>
        <a:cs typeface="+mn-cs"/>
      </a:defRPr>
    </a:lvl3pPr>
    <a:lvl4pPr marL="1087438" indent="284163" algn="l" rtl="0" fontAlgn="base">
      <a:spcBef>
        <a:spcPct val="0"/>
      </a:spcBef>
      <a:spcAft>
        <a:spcPct val="0"/>
      </a:spcAft>
      <a:defRPr sz="1600" kern="1200">
        <a:solidFill>
          <a:schemeClr val="tx1"/>
        </a:solidFill>
        <a:latin typeface="Arial" charset="0"/>
        <a:ea typeface="ヒラギノ角ゴ Pro W3" charset="-128"/>
        <a:cs typeface="+mn-cs"/>
      </a:defRPr>
    </a:lvl4pPr>
    <a:lvl5pPr marL="1450975" indent="377825" algn="l" rtl="0" fontAlgn="base">
      <a:spcBef>
        <a:spcPct val="0"/>
      </a:spcBef>
      <a:spcAft>
        <a:spcPct val="0"/>
      </a:spcAft>
      <a:defRPr sz="1600" kern="1200">
        <a:solidFill>
          <a:schemeClr val="tx1"/>
        </a:solidFill>
        <a:latin typeface="Arial" charset="0"/>
        <a:ea typeface="ヒラギノ角ゴ Pro W3" charset="-128"/>
        <a:cs typeface="+mn-cs"/>
      </a:defRPr>
    </a:lvl5pPr>
    <a:lvl6pPr marL="2286000" algn="l" defTabSz="914400" rtl="0" eaLnBrk="1" latinLnBrk="0" hangingPunct="1">
      <a:defRPr sz="1600" kern="1200">
        <a:solidFill>
          <a:schemeClr val="tx1"/>
        </a:solidFill>
        <a:latin typeface="Arial" charset="0"/>
        <a:ea typeface="ヒラギノ角ゴ Pro W3" charset="-128"/>
        <a:cs typeface="+mn-cs"/>
      </a:defRPr>
    </a:lvl6pPr>
    <a:lvl7pPr marL="2743200" algn="l" defTabSz="914400" rtl="0" eaLnBrk="1" latinLnBrk="0" hangingPunct="1">
      <a:defRPr sz="1600" kern="1200">
        <a:solidFill>
          <a:schemeClr val="tx1"/>
        </a:solidFill>
        <a:latin typeface="Arial" charset="0"/>
        <a:ea typeface="ヒラギノ角ゴ Pro W3" charset="-128"/>
        <a:cs typeface="+mn-cs"/>
      </a:defRPr>
    </a:lvl7pPr>
    <a:lvl8pPr marL="3200400" algn="l" defTabSz="914400" rtl="0" eaLnBrk="1" latinLnBrk="0" hangingPunct="1">
      <a:defRPr sz="1600" kern="1200">
        <a:solidFill>
          <a:schemeClr val="tx1"/>
        </a:solidFill>
        <a:latin typeface="Arial" charset="0"/>
        <a:ea typeface="ヒラギノ角ゴ Pro W3" charset="-128"/>
        <a:cs typeface="+mn-cs"/>
      </a:defRPr>
    </a:lvl8pPr>
    <a:lvl9pPr marL="3657600" algn="l" defTabSz="914400" rtl="0" eaLnBrk="1" latinLnBrk="0" hangingPunct="1">
      <a:defRPr sz="1600"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1800">
          <p15:clr>
            <a:srgbClr val="A4A3A4"/>
          </p15:clr>
        </p15:guide>
        <p15:guide id="2" pos="672">
          <p15:clr>
            <a:srgbClr val="A4A3A4"/>
          </p15:clr>
        </p15:guide>
        <p15:guide id="3" pos="5472">
          <p15:clr>
            <a:srgbClr val="A4A3A4"/>
          </p15:clr>
        </p15:guide>
        <p15:guide id="4" pos="1008">
          <p15:clr>
            <a:srgbClr val="A4A3A4"/>
          </p15:clr>
        </p15:guide>
        <p15:guide id="5" pos="11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0" autoAdjust="0"/>
    <p:restoredTop sz="79598" autoAdjust="0"/>
  </p:normalViewPr>
  <p:slideViewPr>
    <p:cSldViewPr>
      <p:cViewPr varScale="1">
        <p:scale>
          <a:sx n="125" d="100"/>
          <a:sy n="125" d="100"/>
        </p:scale>
        <p:origin x="816" y="90"/>
      </p:cViewPr>
      <p:guideLst>
        <p:guide orient="horz" pos="1800"/>
        <p:guide pos="672"/>
        <p:guide pos="5472"/>
        <p:guide pos="1008"/>
        <p:guide pos="115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nb-NO" altLang="nb-NO"/>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C20BEA7F-5DCB-452C-9A52-9654306E1942}" type="datetime1">
              <a:rPr lang="nb-NO" altLang="nb-NO"/>
              <a:pPr>
                <a:defRPr/>
              </a:pPr>
              <a:t>17.01.2022</a:t>
            </a:fld>
            <a:endParaRPr lang="nb-NO" altLang="nb-NO"/>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nb-NO" alt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2C38AC24-8B74-4414-8D5B-98D73C68B740}" type="slidenum">
              <a:rPr lang="nb-NO" altLang="nb-NO"/>
              <a:pPr>
                <a:defRPr/>
              </a:pPr>
              <a:t>‹#›</a:t>
            </a:fld>
            <a:endParaRPr lang="nb-NO" altLang="nb-NO"/>
          </a:p>
        </p:txBody>
      </p:sp>
    </p:spTree>
    <p:extLst>
      <p:ext uri="{BB962C8B-B14F-4D97-AF65-F5344CB8AC3E}">
        <p14:creationId xmlns:p14="http://schemas.microsoft.com/office/powerpoint/2010/main" val="37711695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nb-NO" altLang="nb-NO"/>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nb-NO" altLang="nb-NO"/>
          </a:p>
        </p:txBody>
      </p:sp>
      <p:sp>
        <p:nvSpPr>
          <p:cNvPr id="5124"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nb-NO" altLang="nb-NO"/>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147D8288-D216-40A1-9922-D05B4ED4CD14}" type="slidenum">
              <a:rPr lang="en-US" altLang="nb-NO"/>
              <a:pPr>
                <a:defRPr/>
              </a:pPr>
              <a:t>‹#›</a:t>
            </a:fld>
            <a:endParaRPr lang="en-US" altLang="nb-NO"/>
          </a:p>
        </p:txBody>
      </p:sp>
    </p:spTree>
    <p:extLst>
      <p:ext uri="{BB962C8B-B14F-4D97-AF65-F5344CB8AC3E}">
        <p14:creationId xmlns:p14="http://schemas.microsoft.com/office/powerpoint/2010/main" val="32557071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1pPr>
    <a:lvl2pPr marL="361950"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2pPr>
    <a:lvl3pPr marL="72548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3pPr>
    <a:lvl4pPr marL="108743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4pPr>
    <a:lvl5pPr marL="1450975"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5pPr>
    <a:lvl6pPr marL="1814627" algn="l" defTabSz="362925" rtl="0" eaLnBrk="1" latinLnBrk="0" hangingPunct="1">
      <a:defRPr sz="1000" kern="1200">
        <a:solidFill>
          <a:schemeClr val="tx1"/>
        </a:solidFill>
        <a:latin typeface="+mn-lt"/>
        <a:ea typeface="+mn-ea"/>
        <a:cs typeface="+mn-cs"/>
      </a:defRPr>
    </a:lvl6pPr>
    <a:lvl7pPr marL="2177552" algn="l" defTabSz="362925" rtl="0" eaLnBrk="1" latinLnBrk="0" hangingPunct="1">
      <a:defRPr sz="1000" kern="1200">
        <a:solidFill>
          <a:schemeClr val="tx1"/>
        </a:solidFill>
        <a:latin typeface="+mn-lt"/>
        <a:ea typeface="+mn-ea"/>
        <a:cs typeface="+mn-cs"/>
      </a:defRPr>
    </a:lvl7pPr>
    <a:lvl8pPr marL="2540478" algn="l" defTabSz="362925" rtl="0" eaLnBrk="1" latinLnBrk="0" hangingPunct="1">
      <a:defRPr sz="1000" kern="1200">
        <a:solidFill>
          <a:schemeClr val="tx1"/>
        </a:solidFill>
        <a:latin typeface="+mn-lt"/>
        <a:ea typeface="+mn-ea"/>
        <a:cs typeface="+mn-cs"/>
      </a:defRPr>
    </a:lvl8pPr>
    <a:lvl9pPr marL="2903403" algn="l" defTabSz="362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3</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12</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13</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14</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15</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16</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17</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18</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19</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20</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21</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4</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22</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5</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6</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7</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8</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9</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10</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b-NO" altLang="nb-NO"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ED1951B0-DE19-4E19-80A5-13B6CEDBD4C1}" type="slidenum">
              <a:rPr lang="en-US" altLang="nb-NO" sz="1200"/>
              <a:pPr>
                <a:spcBef>
                  <a:spcPct val="0"/>
                </a:spcBef>
              </a:pPr>
              <a:t>11</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b-NO" altLang="nb-NO" dirty="0" smtClean="0"/>
              <a:t>- Nevne reservasjon mot SMS-tjeneste og hvorfor dette er problematisk.</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883155" y="1917128"/>
            <a:ext cx="7543800" cy="952500"/>
          </a:xfrm>
        </p:spPr>
        <p:txBody>
          <a:bodyPr anchor="b"/>
          <a:lstStyle>
            <a:lvl1pPr>
              <a:defRPr sz="1600"/>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883155" y="2857500"/>
            <a:ext cx="7543800" cy="1460500"/>
          </a:xfrm>
        </p:spPr>
        <p:txBody>
          <a:bodyPr/>
          <a:lstStyle>
            <a:lvl1pPr marL="0" indent="0">
              <a:buFontTx/>
              <a:buNone/>
              <a:defRPr/>
            </a:lvl1pPr>
          </a:lstStyle>
          <a:p>
            <a:r>
              <a:rPr lang="en-US" smtClean="0"/>
              <a:t>Click to edit Master subtitle style</a:t>
            </a:r>
            <a:endParaRPr lang="en-US"/>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1" y="0"/>
            <a:ext cx="9138197" cy="5715000"/>
          </a:xfrm>
          <a:prstGeom prst="rect">
            <a:avLst/>
          </a:prstGeom>
        </p:spPr>
      </p:pic>
    </p:spTree>
    <p:extLst>
      <p:ext uri="{BB962C8B-B14F-4D97-AF65-F5344CB8AC3E}">
        <p14:creationId xmlns:p14="http://schemas.microsoft.com/office/powerpoint/2010/main" val="348655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98994C5F-6B3D-4DD1-89F4-191A8AB193DE}" type="datetime1">
              <a:rPr lang="nb-NO" altLang="nb-NO"/>
              <a:pPr>
                <a:defRPr/>
              </a:pPr>
              <a:t>17.01.2022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0F14A0CB-4A16-4F04-9DA9-88D9D3900A14}" type="slidenum">
              <a:rPr lang="en-US" altLang="nb-NO"/>
              <a:pPr>
                <a:defRPr/>
              </a:pPr>
              <a:t>‹#›</a:t>
            </a:fld>
            <a:endParaRPr lang="en-US" altLang="nb-NO"/>
          </a:p>
        </p:txBody>
      </p:sp>
    </p:spTree>
    <p:extLst>
      <p:ext uri="{BB962C8B-B14F-4D97-AF65-F5344CB8AC3E}">
        <p14:creationId xmlns:p14="http://schemas.microsoft.com/office/powerpoint/2010/main" val="78993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1" y="698500"/>
            <a:ext cx="1924050" cy="4381500"/>
          </a:xfrm>
        </p:spPr>
        <p:txBody>
          <a:bodyPr vert="eaVert"/>
          <a:lstStyle/>
          <a:p>
            <a:r>
              <a:rPr lang="en-US" smtClean="0"/>
              <a:t>Click to edit Master title style</a:t>
            </a:r>
            <a:endParaRPr lang="nb-NO"/>
          </a:p>
        </p:txBody>
      </p:sp>
      <p:sp>
        <p:nvSpPr>
          <p:cNvPr id="3" name="Vertical Text Placeholder 2"/>
          <p:cNvSpPr>
            <a:spLocks noGrp="1"/>
          </p:cNvSpPr>
          <p:nvPr>
            <p:ph type="body" orient="vert" idx="1"/>
          </p:nvPr>
        </p:nvSpPr>
        <p:spPr>
          <a:xfrm>
            <a:off x="990601" y="698500"/>
            <a:ext cx="5619750" cy="4381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52B8CD8D-F530-46A2-88EB-E27C53C00749}" type="datetime1">
              <a:rPr lang="nb-NO" altLang="nb-NO"/>
              <a:pPr>
                <a:defRPr/>
              </a:pPr>
              <a:t>17.01.2022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8580A2AA-D256-48EE-8413-AF73DDEC0EBA}" type="slidenum">
              <a:rPr lang="en-US" altLang="nb-NO"/>
              <a:pPr>
                <a:defRPr/>
              </a:pPr>
              <a:t>‹#›</a:t>
            </a:fld>
            <a:endParaRPr lang="en-US" altLang="nb-NO"/>
          </a:p>
        </p:txBody>
      </p:sp>
    </p:spTree>
    <p:extLst>
      <p:ext uri="{BB962C8B-B14F-4D97-AF65-F5344CB8AC3E}">
        <p14:creationId xmlns:p14="http://schemas.microsoft.com/office/powerpoint/2010/main" val="225435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idx="1"/>
          </p:nvPr>
        </p:nvSpPr>
        <p:spPr/>
        <p:txBody>
          <a:bodyPr/>
          <a:lstStyle>
            <a:lvl4pPr>
              <a:buSzPct val="80000"/>
              <a:defRPr sz="15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
        <p:nvSpPr>
          <p:cNvPr id="4" name="Rectangle 10"/>
          <p:cNvSpPr>
            <a:spLocks noGrp="1" noChangeArrowheads="1"/>
          </p:cNvSpPr>
          <p:nvPr>
            <p:ph type="dt" sz="half" idx="10"/>
          </p:nvPr>
        </p:nvSpPr>
        <p:spPr>
          <a:ln/>
        </p:spPr>
        <p:txBody>
          <a:bodyPr/>
          <a:lstStyle>
            <a:lvl1pPr>
              <a:defRPr/>
            </a:lvl1pPr>
          </a:lstStyle>
          <a:p>
            <a:pPr>
              <a:defRPr/>
            </a:pPr>
            <a:fld id="{BE50FE72-2DBB-427C-A6A6-B04EC9CDF915}" type="datetime1">
              <a:rPr lang="nb-NO" altLang="nb-NO"/>
              <a:pPr>
                <a:defRPr/>
              </a:pPr>
              <a:t>17.01.2022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12CF76B7-9E9B-4344-8FCE-B8D1DA942B90}" type="slidenum">
              <a:rPr lang="en-US" altLang="nb-NO"/>
              <a:pPr>
                <a:defRPr/>
              </a:pPr>
              <a:t>‹#›</a:t>
            </a:fld>
            <a:endParaRPr lang="en-US" altLang="nb-NO"/>
          </a:p>
        </p:txBody>
      </p:sp>
    </p:spTree>
    <p:extLst>
      <p:ext uri="{BB962C8B-B14F-4D97-AF65-F5344CB8AC3E}">
        <p14:creationId xmlns:p14="http://schemas.microsoft.com/office/powerpoint/2010/main" val="93736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3200" b="1" cap="all"/>
            </a:lvl1pPr>
          </a:lstStyle>
          <a:p>
            <a:r>
              <a:rPr lang="en-US" smtClean="0"/>
              <a:t>Click to edit Master title style</a:t>
            </a:r>
            <a:endParaRPr lang="nb-NO"/>
          </a:p>
        </p:txBody>
      </p:sp>
      <p:sp>
        <p:nvSpPr>
          <p:cNvPr id="3" name="Text Placeholder 2"/>
          <p:cNvSpPr>
            <a:spLocks noGrp="1"/>
          </p:cNvSpPr>
          <p:nvPr>
            <p:ph type="body" idx="1"/>
          </p:nvPr>
        </p:nvSpPr>
        <p:spPr>
          <a:xfrm>
            <a:off x="722313" y="2422262"/>
            <a:ext cx="7772400" cy="1250155"/>
          </a:xfrm>
        </p:spPr>
        <p:txBody>
          <a:bodyPr anchor="b"/>
          <a:lstStyle>
            <a:lvl1pPr marL="0" indent="0">
              <a:buNone/>
              <a:defRPr sz="1600"/>
            </a:lvl1pPr>
            <a:lvl2pPr marL="362925" indent="0">
              <a:buNone/>
              <a:defRPr sz="1400"/>
            </a:lvl2pPr>
            <a:lvl3pPr marL="725851" indent="0">
              <a:buNone/>
              <a:defRPr sz="1300"/>
            </a:lvl3pPr>
            <a:lvl4pPr marL="1088776" indent="0">
              <a:buNone/>
              <a:defRPr sz="1100"/>
            </a:lvl4pPr>
            <a:lvl5pPr marL="1451701" indent="0">
              <a:buNone/>
              <a:defRPr sz="1100"/>
            </a:lvl5pPr>
            <a:lvl6pPr marL="1814627" indent="0">
              <a:buNone/>
              <a:defRPr sz="1100"/>
            </a:lvl6pPr>
            <a:lvl7pPr marL="2177552" indent="0">
              <a:buNone/>
              <a:defRPr sz="1100"/>
            </a:lvl7pPr>
            <a:lvl8pPr marL="2540478" indent="0">
              <a:buNone/>
              <a:defRPr sz="1100"/>
            </a:lvl8pPr>
            <a:lvl9pPr marL="2903403" indent="0">
              <a:buNone/>
              <a:defRPr sz="11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B9D2F50C-C3D3-4EF5-B3AF-BA17127D566F}" type="datetime1">
              <a:rPr lang="nb-NO" altLang="nb-NO"/>
              <a:pPr>
                <a:defRPr/>
              </a:pPr>
              <a:t>17.01.2022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95544E1E-1AA9-4B3B-9020-8643E29C80AB}" type="slidenum">
              <a:rPr lang="en-US" altLang="nb-NO"/>
              <a:pPr>
                <a:defRPr/>
              </a:pPr>
              <a:t>‹#›</a:t>
            </a:fld>
            <a:endParaRPr lang="en-US" altLang="nb-NO"/>
          </a:p>
        </p:txBody>
      </p:sp>
    </p:spTree>
    <p:extLst>
      <p:ext uri="{BB962C8B-B14F-4D97-AF65-F5344CB8AC3E}">
        <p14:creationId xmlns:p14="http://schemas.microsoft.com/office/powerpoint/2010/main" val="25095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sz="half" idx="1"/>
          </p:nvPr>
        </p:nvSpPr>
        <p:spPr>
          <a:xfrm>
            <a:off x="9906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
        <p:nvSpPr>
          <p:cNvPr id="4" name="Content Placeholder 3"/>
          <p:cNvSpPr>
            <a:spLocks noGrp="1"/>
          </p:cNvSpPr>
          <p:nvPr>
            <p:ph sz="half" idx="2"/>
          </p:nvPr>
        </p:nvSpPr>
        <p:spPr>
          <a:xfrm>
            <a:off x="49149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Rectangle 10"/>
          <p:cNvSpPr>
            <a:spLocks noGrp="1" noChangeArrowheads="1"/>
          </p:cNvSpPr>
          <p:nvPr>
            <p:ph type="dt" sz="half" idx="10"/>
          </p:nvPr>
        </p:nvSpPr>
        <p:spPr>
          <a:ln/>
        </p:spPr>
        <p:txBody>
          <a:bodyPr/>
          <a:lstStyle>
            <a:lvl1pPr>
              <a:defRPr/>
            </a:lvl1pPr>
          </a:lstStyle>
          <a:p>
            <a:pPr>
              <a:defRPr/>
            </a:pPr>
            <a:fld id="{01777DDC-EF36-4983-8E51-B98AD01FBA12}" type="datetime1">
              <a:rPr lang="nb-NO" altLang="nb-NO"/>
              <a:pPr>
                <a:defRPr/>
              </a:pPr>
              <a:t>17.01.2022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179C3D39-69C5-4A63-B70E-E209F3880F70}" type="slidenum">
              <a:rPr lang="en-US" altLang="nb-NO"/>
              <a:pPr>
                <a:defRPr/>
              </a:pPr>
              <a:t>‹#›</a:t>
            </a:fld>
            <a:endParaRPr lang="en-US" altLang="nb-NO"/>
          </a:p>
        </p:txBody>
      </p:sp>
    </p:spTree>
    <p:extLst>
      <p:ext uri="{BB962C8B-B14F-4D97-AF65-F5344CB8AC3E}">
        <p14:creationId xmlns:p14="http://schemas.microsoft.com/office/powerpoint/2010/main" val="345597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en-US" smtClean="0"/>
              <a:t>Click to edit Master title style</a:t>
            </a:r>
            <a:endParaRPr lang="nb-NO"/>
          </a:p>
        </p:txBody>
      </p:sp>
      <p:sp>
        <p:nvSpPr>
          <p:cNvPr id="3" name="Text Placeholder 2"/>
          <p:cNvSpPr>
            <a:spLocks noGrp="1"/>
          </p:cNvSpPr>
          <p:nvPr>
            <p:ph type="body" idx="1"/>
          </p:nvPr>
        </p:nvSpPr>
        <p:spPr>
          <a:xfrm>
            <a:off x="457201" y="1279260"/>
            <a:ext cx="4040188"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1" y="1812397"/>
            <a:ext cx="4040188"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
        <p:nvSpPr>
          <p:cNvPr id="5" name="Text Placeholder 4"/>
          <p:cNvSpPr>
            <a:spLocks noGrp="1"/>
          </p:cNvSpPr>
          <p:nvPr>
            <p:ph type="body" sz="quarter" idx="3"/>
          </p:nvPr>
        </p:nvSpPr>
        <p:spPr>
          <a:xfrm>
            <a:off x="4645027" y="1279260"/>
            <a:ext cx="4041775"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7" y="1812397"/>
            <a:ext cx="4041775"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Rectangle 10"/>
          <p:cNvSpPr>
            <a:spLocks noGrp="1" noChangeArrowheads="1"/>
          </p:cNvSpPr>
          <p:nvPr>
            <p:ph type="dt" sz="half" idx="10"/>
          </p:nvPr>
        </p:nvSpPr>
        <p:spPr>
          <a:ln/>
        </p:spPr>
        <p:txBody>
          <a:bodyPr/>
          <a:lstStyle>
            <a:lvl1pPr>
              <a:defRPr/>
            </a:lvl1pPr>
          </a:lstStyle>
          <a:p>
            <a:pPr>
              <a:defRPr/>
            </a:pPr>
            <a:fld id="{FF7447AF-10A8-4DBC-8916-6D3BCB746EC7}" type="datetime1">
              <a:rPr lang="nb-NO" altLang="nb-NO"/>
              <a:pPr>
                <a:defRPr/>
              </a:pPr>
              <a:t>17.01.2022</a:t>
            </a:fld>
            <a:endParaRPr lang="nb-NO" altLang="nb-NO"/>
          </a:p>
        </p:txBody>
      </p:sp>
      <p:sp>
        <p:nvSpPr>
          <p:cNvPr id="8" name="Rectangle 12"/>
          <p:cNvSpPr>
            <a:spLocks noGrp="1" noChangeArrowheads="1"/>
          </p:cNvSpPr>
          <p:nvPr>
            <p:ph type="sldNum" sz="quarter" idx="11"/>
          </p:nvPr>
        </p:nvSpPr>
        <p:spPr>
          <a:ln/>
        </p:spPr>
        <p:txBody>
          <a:bodyPr/>
          <a:lstStyle>
            <a:lvl1pPr>
              <a:defRPr/>
            </a:lvl1pPr>
          </a:lstStyle>
          <a:p>
            <a:pPr>
              <a:defRPr/>
            </a:pPr>
            <a:fld id="{D2DCF89C-FF9A-4241-8E8E-78C30C672CB8}" type="slidenum">
              <a:rPr lang="en-US" altLang="nb-NO"/>
              <a:pPr>
                <a:defRPr/>
              </a:pPr>
              <a:t>‹#›</a:t>
            </a:fld>
            <a:endParaRPr lang="en-US" altLang="nb-NO"/>
          </a:p>
        </p:txBody>
      </p:sp>
    </p:spTree>
    <p:extLst>
      <p:ext uri="{BB962C8B-B14F-4D97-AF65-F5344CB8AC3E}">
        <p14:creationId xmlns:p14="http://schemas.microsoft.com/office/powerpoint/2010/main" val="104071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Rectangle 10"/>
          <p:cNvSpPr>
            <a:spLocks noGrp="1" noChangeArrowheads="1"/>
          </p:cNvSpPr>
          <p:nvPr>
            <p:ph type="dt" sz="half" idx="10"/>
          </p:nvPr>
        </p:nvSpPr>
        <p:spPr>
          <a:ln/>
        </p:spPr>
        <p:txBody>
          <a:bodyPr/>
          <a:lstStyle>
            <a:lvl1pPr>
              <a:defRPr/>
            </a:lvl1pPr>
          </a:lstStyle>
          <a:p>
            <a:pPr>
              <a:defRPr/>
            </a:pPr>
            <a:fld id="{D3572C32-4FE5-409C-A726-32CB5FD54ED4}" type="datetime1">
              <a:rPr lang="nb-NO" altLang="nb-NO"/>
              <a:pPr>
                <a:defRPr/>
              </a:pPr>
              <a:t>17.01.2022</a:t>
            </a:fld>
            <a:endParaRPr lang="nb-NO" altLang="nb-NO"/>
          </a:p>
        </p:txBody>
      </p:sp>
      <p:sp>
        <p:nvSpPr>
          <p:cNvPr id="4" name="Rectangle 12"/>
          <p:cNvSpPr>
            <a:spLocks noGrp="1" noChangeArrowheads="1"/>
          </p:cNvSpPr>
          <p:nvPr>
            <p:ph type="sldNum" sz="quarter" idx="11"/>
          </p:nvPr>
        </p:nvSpPr>
        <p:spPr>
          <a:ln/>
        </p:spPr>
        <p:txBody>
          <a:bodyPr/>
          <a:lstStyle>
            <a:lvl1pPr>
              <a:defRPr/>
            </a:lvl1pPr>
          </a:lstStyle>
          <a:p>
            <a:pPr>
              <a:defRPr/>
            </a:pPr>
            <a:fld id="{8FC271DA-B727-459F-A9D4-3F237D57052B}" type="slidenum">
              <a:rPr lang="en-US" altLang="nb-NO"/>
              <a:pPr>
                <a:defRPr/>
              </a:pPr>
              <a:t>‹#›</a:t>
            </a:fld>
            <a:endParaRPr lang="en-US" altLang="nb-NO"/>
          </a:p>
        </p:txBody>
      </p:sp>
    </p:spTree>
    <p:extLst>
      <p:ext uri="{BB962C8B-B14F-4D97-AF65-F5344CB8AC3E}">
        <p14:creationId xmlns:p14="http://schemas.microsoft.com/office/powerpoint/2010/main" val="250220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92195311-6A92-4A61-BDB8-C1B46246F1B8}" type="datetime1">
              <a:rPr lang="nb-NO" altLang="nb-NO"/>
              <a:pPr>
                <a:defRPr/>
              </a:pPr>
              <a:t>17.01.2022</a:t>
            </a:fld>
            <a:endParaRPr lang="nb-NO" altLang="nb-NO"/>
          </a:p>
        </p:txBody>
      </p:sp>
      <p:sp>
        <p:nvSpPr>
          <p:cNvPr id="3" name="Rectangle 12"/>
          <p:cNvSpPr>
            <a:spLocks noGrp="1" noChangeArrowheads="1"/>
          </p:cNvSpPr>
          <p:nvPr>
            <p:ph type="sldNum" sz="quarter" idx="11"/>
          </p:nvPr>
        </p:nvSpPr>
        <p:spPr>
          <a:ln/>
        </p:spPr>
        <p:txBody>
          <a:bodyPr/>
          <a:lstStyle>
            <a:lvl1pPr>
              <a:defRPr/>
            </a:lvl1pPr>
          </a:lstStyle>
          <a:p>
            <a:pPr>
              <a:defRPr/>
            </a:pPr>
            <a:fld id="{AA529AC5-407C-4B69-BEF6-C1DC0F2FF271}" type="slidenum">
              <a:rPr lang="en-US" altLang="nb-NO"/>
              <a:pPr>
                <a:defRPr/>
              </a:pPr>
              <a:t>‹#›</a:t>
            </a:fld>
            <a:endParaRPr lang="en-US" altLang="nb-NO"/>
          </a:p>
        </p:txBody>
      </p:sp>
    </p:spTree>
    <p:extLst>
      <p:ext uri="{BB962C8B-B14F-4D97-AF65-F5344CB8AC3E}">
        <p14:creationId xmlns:p14="http://schemas.microsoft.com/office/powerpoint/2010/main" val="262349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5"/>
          </a:xfrm>
        </p:spPr>
        <p:txBody>
          <a:bodyPr anchor="b"/>
          <a:lstStyle>
            <a:lvl1pPr algn="l">
              <a:defRPr sz="1600" b="1"/>
            </a:lvl1pPr>
          </a:lstStyle>
          <a:p>
            <a:r>
              <a:rPr lang="en-US" smtClean="0"/>
              <a:t>Click to edit Master title style</a:t>
            </a:r>
            <a:endParaRPr lang="nb-NO"/>
          </a:p>
        </p:txBody>
      </p:sp>
      <p:sp>
        <p:nvSpPr>
          <p:cNvPr id="3" name="Content Placeholder 2"/>
          <p:cNvSpPr>
            <a:spLocks noGrp="1"/>
          </p:cNvSpPr>
          <p:nvPr>
            <p:ph idx="1"/>
          </p:nvPr>
        </p:nvSpPr>
        <p:spPr>
          <a:xfrm>
            <a:off x="3575050" y="227543"/>
            <a:ext cx="5111750" cy="4877595"/>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
        <p:nvSpPr>
          <p:cNvPr id="4" name="Text Placeholder 3"/>
          <p:cNvSpPr>
            <a:spLocks noGrp="1"/>
          </p:cNvSpPr>
          <p:nvPr>
            <p:ph type="body" sz="half" idx="2"/>
          </p:nvPr>
        </p:nvSpPr>
        <p:spPr>
          <a:xfrm>
            <a:off x="457202" y="1195917"/>
            <a:ext cx="3008313" cy="39092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2764B630-26CF-456B-9C94-326AFD116F1D}" type="datetime1">
              <a:rPr lang="nb-NO" altLang="nb-NO"/>
              <a:pPr>
                <a:defRPr/>
              </a:pPr>
              <a:t>17.01.2022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2E9765F8-E1D0-4E41-96CD-566C75A60AD2}" type="slidenum">
              <a:rPr lang="en-US" altLang="nb-NO"/>
              <a:pPr>
                <a:defRPr/>
              </a:pPr>
              <a:t>‹#›</a:t>
            </a:fld>
            <a:endParaRPr lang="en-US" altLang="nb-NO"/>
          </a:p>
        </p:txBody>
      </p:sp>
    </p:spTree>
    <p:extLst>
      <p:ext uri="{BB962C8B-B14F-4D97-AF65-F5344CB8AC3E}">
        <p14:creationId xmlns:p14="http://schemas.microsoft.com/office/powerpoint/2010/main" val="199406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000501"/>
            <a:ext cx="5486400" cy="472281"/>
          </a:xfrm>
        </p:spPr>
        <p:txBody>
          <a:bodyPr anchor="b"/>
          <a:lstStyle>
            <a:lvl1pPr algn="l">
              <a:defRPr sz="1600" b="1"/>
            </a:lvl1pPr>
          </a:lstStyle>
          <a:p>
            <a:r>
              <a:rPr lang="en-US" smtClean="0"/>
              <a:t>Click to edit Master title style</a:t>
            </a:r>
            <a:endParaRPr lang="nb-NO"/>
          </a:p>
        </p:txBody>
      </p:sp>
      <p:sp>
        <p:nvSpPr>
          <p:cNvPr id="3" name="Picture Placeholder 2"/>
          <p:cNvSpPr>
            <a:spLocks noGrp="1"/>
          </p:cNvSpPr>
          <p:nvPr>
            <p:ph type="pic" idx="1"/>
          </p:nvPr>
        </p:nvSpPr>
        <p:spPr>
          <a:xfrm>
            <a:off x="1792289" y="510646"/>
            <a:ext cx="5486400" cy="3429000"/>
          </a:xfrm>
        </p:spPr>
        <p:txBody>
          <a:bodyPr/>
          <a:lstStyle>
            <a:lvl1pPr marL="0" indent="0">
              <a:buNone/>
              <a:defRPr sz="2500"/>
            </a:lvl1pPr>
            <a:lvl2pPr marL="362925" indent="0">
              <a:buNone/>
              <a:defRPr sz="2200"/>
            </a:lvl2pPr>
            <a:lvl3pPr marL="725851" indent="0">
              <a:buNone/>
              <a:defRPr sz="1900"/>
            </a:lvl3pPr>
            <a:lvl4pPr marL="1088776" indent="0">
              <a:buNone/>
              <a:defRPr sz="1600"/>
            </a:lvl4pPr>
            <a:lvl5pPr marL="1451701" indent="0">
              <a:buNone/>
              <a:defRPr sz="1600"/>
            </a:lvl5pPr>
            <a:lvl6pPr marL="1814627" indent="0">
              <a:buNone/>
              <a:defRPr sz="1600"/>
            </a:lvl6pPr>
            <a:lvl7pPr marL="2177552" indent="0">
              <a:buNone/>
              <a:defRPr sz="1600"/>
            </a:lvl7pPr>
            <a:lvl8pPr marL="2540478" indent="0">
              <a:buNone/>
              <a:defRPr sz="1600"/>
            </a:lvl8pPr>
            <a:lvl9pPr marL="2903403" indent="0">
              <a:buNone/>
              <a:defRPr sz="1600"/>
            </a:lvl9pPr>
          </a:lstStyle>
          <a:p>
            <a:pPr lvl="0"/>
            <a:r>
              <a:rPr lang="en-US" noProof="0" smtClean="0"/>
              <a:t>Click icon to add picture</a:t>
            </a:r>
            <a:endParaRPr lang="nb-NO" noProof="0" smtClean="0"/>
          </a:p>
        </p:txBody>
      </p:sp>
      <p:sp>
        <p:nvSpPr>
          <p:cNvPr id="4" name="Text Placeholder 3"/>
          <p:cNvSpPr>
            <a:spLocks noGrp="1"/>
          </p:cNvSpPr>
          <p:nvPr>
            <p:ph type="body" sz="half" idx="2"/>
          </p:nvPr>
        </p:nvSpPr>
        <p:spPr>
          <a:xfrm>
            <a:off x="1792289" y="4472782"/>
            <a:ext cx="5486400" cy="6707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DC21735A-10A6-4259-8C02-09E387E8947F}" type="datetime1">
              <a:rPr lang="nb-NO" altLang="nb-NO"/>
              <a:pPr>
                <a:defRPr/>
              </a:pPr>
              <a:t>17.01.2022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EF642EB4-135F-40DC-A8DD-915691631EBC}" type="slidenum">
              <a:rPr lang="en-US" altLang="nb-NO"/>
              <a:pPr>
                <a:defRPr/>
              </a:pPr>
              <a:t>‹#›</a:t>
            </a:fld>
            <a:endParaRPr lang="en-US" altLang="nb-NO"/>
          </a:p>
        </p:txBody>
      </p:sp>
    </p:spTree>
    <p:extLst>
      <p:ext uri="{BB962C8B-B14F-4D97-AF65-F5344CB8AC3E}">
        <p14:creationId xmlns:p14="http://schemas.microsoft.com/office/powerpoint/2010/main" val="399681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762000" y="708025"/>
            <a:ext cx="7921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ctr" anchorCtr="0" compatLnSpc="1">
            <a:prstTxWarp prst="textNoShape">
              <a:avLst/>
            </a:prstTxWarp>
          </a:bodyPr>
          <a:lstStyle/>
          <a:p>
            <a:pPr lvl="0"/>
            <a:r>
              <a:rPr lang="en-US" altLang="nb-NO" smtClean="0"/>
              <a:t>Click to edit Master title style</a:t>
            </a:r>
          </a:p>
        </p:txBody>
      </p:sp>
      <p:sp>
        <p:nvSpPr>
          <p:cNvPr id="1027" name="Rectangle 8"/>
          <p:cNvSpPr>
            <a:spLocks noGrp="1" noChangeArrowheads="1"/>
          </p:cNvSpPr>
          <p:nvPr>
            <p:ph type="body" idx="1"/>
          </p:nvPr>
        </p:nvSpPr>
        <p:spPr bwMode="auto">
          <a:xfrm>
            <a:off x="762000" y="1651000"/>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t" anchorCtr="0" compatLnSpc="1">
            <a:prstTxWarp prst="textNoShape">
              <a:avLst/>
            </a:prstTxWarp>
          </a:bodyPr>
          <a:lstStyle/>
          <a:p>
            <a:pPr lvl="0"/>
            <a:r>
              <a:rPr lang="en-US" altLang="nb-NO" smtClean="0"/>
              <a:t>Click to edit Master text styles</a:t>
            </a:r>
          </a:p>
          <a:p>
            <a:pPr lvl="1"/>
            <a:r>
              <a:rPr lang="en-US" altLang="nb-NO" smtClean="0"/>
              <a:t>Second level</a:t>
            </a:r>
          </a:p>
          <a:p>
            <a:pPr lvl="2"/>
            <a:r>
              <a:rPr lang="en-US" altLang="nb-NO" smtClean="0"/>
              <a:t>Third level</a:t>
            </a:r>
          </a:p>
          <a:p>
            <a:pPr lvl="3"/>
            <a:r>
              <a:rPr lang="en-US" altLang="nb-NO" smtClean="0"/>
              <a:t>Fourth level</a:t>
            </a:r>
          </a:p>
          <a:p>
            <a:pPr lvl="4"/>
            <a:r>
              <a:rPr lang="en-US" altLang="nb-NO" smtClean="0"/>
              <a:t>Fifth level</a:t>
            </a:r>
          </a:p>
        </p:txBody>
      </p:sp>
      <p:sp>
        <p:nvSpPr>
          <p:cNvPr id="1034" name="Rectangle 10"/>
          <p:cNvSpPr>
            <a:spLocks noGrp="1" noChangeArrowheads="1"/>
          </p:cNvSpPr>
          <p:nvPr>
            <p:ph type="dt" sz="half" idx="2"/>
          </p:nvPr>
        </p:nvSpPr>
        <p:spPr bwMode="auto">
          <a:xfrm>
            <a:off x="762000" y="5334000"/>
            <a:ext cx="19050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eaLnBrk="0" hangingPunct="0">
              <a:defRPr sz="700" smtClean="0">
                <a:solidFill>
                  <a:schemeClr val="bg2"/>
                </a:solidFill>
              </a:defRPr>
            </a:lvl1pPr>
          </a:lstStyle>
          <a:p>
            <a:pPr>
              <a:defRPr/>
            </a:pPr>
            <a:fld id="{CF52FC21-4817-43B4-BB64-1AADD7F278F1}" type="datetime1">
              <a:rPr lang="nb-NO" altLang="nb-NO"/>
              <a:pPr>
                <a:defRPr/>
              </a:pPr>
              <a:t>17.01.2022</a:t>
            </a:fld>
            <a:endParaRPr lang="nb-NO" altLang="nb-NO"/>
          </a:p>
        </p:txBody>
      </p:sp>
      <p:sp>
        <p:nvSpPr>
          <p:cNvPr id="1036" name="Rectangle 12"/>
          <p:cNvSpPr>
            <a:spLocks noGrp="1" noChangeArrowheads="1"/>
          </p:cNvSpPr>
          <p:nvPr>
            <p:ph type="sldNum" sz="quarter" idx="4"/>
          </p:nvPr>
        </p:nvSpPr>
        <p:spPr bwMode="auto">
          <a:xfrm>
            <a:off x="8018463" y="5334000"/>
            <a:ext cx="6858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algn="r" eaLnBrk="0" hangingPunct="0">
              <a:defRPr sz="700" smtClean="0">
                <a:solidFill>
                  <a:schemeClr val="bg2"/>
                </a:solidFill>
              </a:defRPr>
            </a:lvl1pPr>
          </a:lstStyle>
          <a:p>
            <a:pPr>
              <a:defRPr/>
            </a:pPr>
            <a:fld id="{A74041AF-5E17-4E2F-8E33-800FF7773B4B}" type="slidenum">
              <a:rPr lang="en-US" altLang="nb-NO"/>
              <a:pPr>
                <a:defRPr/>
              </a:pPr>
              <a:t>‹#›</a:t>
            </a:fld>
            <a:endParaRPr lang="en-US" altLang="nb-NO"/>
          </a:p>
        </p:txBody>
      </p:sp>
      <p:pic>
        <p:nvPicPr>
          <p:cNvPr id="1030" name="Picture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107950"/>
            <a:ext cx="10810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7"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iming>
    <p:tnLst>
      <p:par>
        <p:cTn id="1" dur="indefinite" restart="never" nodeType="tmRoot"/>
      </p:par>
    </p:tnLst>
  </p:timing>
  <p:hf hdr="0" ftr="0"/>
  <p:txStyles>
    <p:titleStyle>
      <a:lvl1pPr algn="l" rtl="0" eaLnBrk="1" fontAlgn="base" hangingPunct="1">
        <a:spcBef>
          <a:spcPct val="0"/>
        </a:spcBef>
        <a:spcAft>
          <a:spcPct val="0"/>
        </a:spcAft>
        <a:defRPr sz="2500" b="1">
          <a:solidFill>
            <a:schemeClr val="tx2"/>
          </a:solidFill>
          <a:latin typeface="+mj-lt"/>
          <a:ea typeface="+mj-ea"/>
          <a:cs typeface="+mj-cs"/>
        </a:defRPr>
      </a:lvl1pPr>
      <a:lvl2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2pPr>
      <a:lvl3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3pPr>
      <a:lvl4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4pPr>
      <a:lvl5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5pPr>
      <a:lvl6pPr marL="362925"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6pPr>
      <a:lvl7pPr marL="72585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7pPr>
      <a:lvl8pPr marL="1088776"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8pPr>
      <a:lvl9pPr marL="145170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9pPr>
    </p:titleStyle>
    <p:bodyStyle>
      <a:lvl1pPr marL="271463" indent="-271463" algn="l" rtl="0" eaLnBrk="1" fontAlgn="base" hangingPunct="1">
        <a:spcBef>
          <a:spcPct val="20000"/>
        </a:spcBef>
        <a:spcAft>
          <a:spcPct val="0"/>
        </a:spcAft>
        <a:buChar char="•"/>
        <a:defRPr sz="2200">
          <a:solidFill>
            <a:schemeClr val="tx1"/>
          </a:solidFill>
          <a:latin typeface="+mn-lt"/>
          <a:ea typeface="+mn-ea"/>
          <a:cs typeface="+mn-cs"/>
        </a:defRPr>
      </a:lvl1pPr>
      <a:lvl2pPr marL="588963" indent="-225425" algn="l" rtl="0" eaLnBrk="1" fontAlgn="base" hangingPunct="1">
        <a:spcBef>
          <a:spcPct val="20000"/>
        </a:spcBef>
        <a:spcAft>
          <a:spcPct val="0"/>
        </a:spcAft>
        <a:buChar char="–"/>
        <a:defRPr sz="1900">
          <a:solidFill>
            <a:schemeClr val="tx1"/>
          </a:solidFill>
          <a:latin typeface="+mn-lt"/>
          <a:ea typeface="+mn-ea"/>
          <a:cs typeface="+mn-cs"/>
        </a:defRPr>
      </a:lvl2pPr>
      <a:lvl3pPr marL="906463" indent="-180975" algn="l" rtl="0" eaLnBrk="1" fontAlgn="base" hangingPunct="1">
        <a:spcBef>
          <a:spcPct val="20000"/>
        </a:spcBef>
        <a:spcAft>
          <a:spcPct val="0"/>
        </a:spcAft>
        <a:buChar char="•"/>
        <a:defRPr sz="1600">
          <a:solidFill>
            <a:schemeClr val="tx1"/>
          </a:solidFill>
          <a:latin typeface="+mn-lt"/>
          <a:ea typeface="+mn-ea"/>
          <a:cs typeface="+mn-cs"/>
        </a:defRPr>
      </a:lvl3pPr>
      <a:lvl4pPr marL="1270000" indent="-180975" algn="l" rtl="0" eaLnBrk="1" fontAlgn="base" hangingPunct="1">
        <a:spcBef>
          <a:spcPct val="20000"/>
        </a:spcBef>
        <a:spcAft>
          <a:spcPct val="0"/>
        </a:spcAft>
        <a:buChar char="–"/>
        <a:defRPr>
          <a:solidFill>
            <a:schemeClr val="tx1"/>
          </a:solidFill>
          <a:latin typeface="+mn-lt"/>
          <a:ea typeface="+mn-ea"/>
          <a:cs typeface="+mn-cs"/>
        </a:defRPr>
      </a:lvl4pPr>
      <a:lvl5pPr marL="1631950" indent="-180975" algn="l" rtl="0" eaLnBrk="1" fontAlgn="base" hangingPunct="1">
        <a:spcBef>
          <a:spcPct val="20000"/>
        </a:spcBef>
        <a:spcAft>
          <a:spcPct val="0"/>
        </a:spcAft>
        <a:buChar char="»"/>
        <a:defRPr sz="1300">
          <a:solidFill>
            <a:schemeClr val="tx1"/>
          </a:solidFill>
          <a:latin typeface="+mn-lt"/>
          <a:ea typeface="+mn-ea"/>
          <a:cs typeface="+mn-cs"/>
        </a:defRPr>
      </a:lvl5pPr>
      <a:lvl6pPr marL="1996089" indent="-181463" algn="l" rtl="0" eaLnBrk="1" fontAlgn="base" hangingPunct="1">
        <a:spcBef>
          <a:spcPct val="20000"/>
        </a:spcBef>
        <a:spcAft>
          <a:spcPct val="0"/>
        </a:spcAft>
        <a:buChar char="»"/>
        <a:defRPr sz="1300">
          <a:solidFill>
            <a:schemeClr val="tx1"/>
          </a:solidFill>
          <a:latin typeface="+mn-lt"/>
          <a:ea typeface="+mn-ea"/>
          <a:cs typeface="+mn-cs"/>
        </a:defRPr>
      </a:lvl6pPr>
      <a:lvl7pPr marL="2359015" indent="-181463" algn="l" rtl="0" eaLnBrk="1" fontAlgn="base" hangingPunct="1">
        <a:spcBef>
          <a:spcPct val="20000"/>
        </a:spcBef>
        <a:spcAft>
          <a:spcPct val="0"/>
        </a:spcAft>
        <a:buChar char="»"/>
        <a:defRPr sz="1300">
          <a:solidFill>
            <a:schemeClr val="tx1"/>
          </a:solidFill>
          <a:latin typeface="+mn-lt"/>
          <a:ea typeface="+mn-ea"/>
          <a:cs typeface="+mn-cs"/>
        </a:defRPr>
      </a:lvl7pPr>
      <a:lvl8pPr marL="2721940" indent="-181463" algn="l" rtl="0" eaLnBrk="1" fontAlgn="base" hangingPunct="1">
        <a:spcBef>
          <a:spcPct val="20000"/>
        </a:spcBef>
        <a:spcAft>
          <a:spcPct val="0"/>
        </a:spcAft>
        <a:buChar char="»"/>
        <a:defRPr sz="1300">
          <a:solidFill>
            <a:schemeClr val="tx1"/>
          </a:solidFill>
          <a:latin typeface="+mn-lt"/>
          <a:ea typeface="+mn-ea"/>
          <a:cs typeface="+mn-cs"/>
        </a:defRPr>
      </a:lvl8pPr>
      <a:lvl9pPr marL="3084866" indent="-181463" algn="l" rtl="0" eaLnBrk="1" fontAlgn="base" hangingPunct="1">
        <a:spcBef>
          <a:spcPct val="20000"/>
        </a:spcBef>
        <a:spcAft>
          <a:spcPct val="0"/>
        </a:spcAft>
        <a:buChar char="»"/>
        <a:defRPr sz="1300">
          <a:solidFill>
            <a:schemeClr val="tx1"/>
          </a:solidFill>
          <a:latin typeface="+mn-lt"/>
          <a:ea typeface="+mn-ea"/>
          <a:cs typeface="+mn-cs"/>
        </a:defRPr>
      </a:lvl9pPr>
    </p:bodyStyle>
    <p:otherStyle>
      <a:defPPr>
        <a:defRPr lang="nb-NO"/>
      </a:defPPr>
      <a:lvl1pPr marL="0" algn="l" defTabSz="362925" rtl="0" eaLnBrk="1" latinLnBrk="0" hangingPunct="1">
        <a:defRPr sz="1400" kern="1200">
          <a:solidFill>
            <a:schemeClr val="tx1"/>
          </a:solidFill>
          <a:latin typeface="+mn-lt"/>
          <a:ea typeface="+mn-ea"/>
          <a:cs typeface="+mn-cs"/>
        </a:defRPr>
      </a:lvl1pPr>
      <a:lvl2pPr marL="362925" algn="l" defTabSz="362925" rtl="0" eaLnBrk="1" latinLnBrk="0" hangingPunct="1">
        <a:defRPr sz="1400" kern="1200">
          <a:solidFill>
            <a:schemeClr val="tx1"/>
          </a:solidFill>
          <a:latin typeface="+mn-lt"/>
          <a:ea typeface="+mn-ea"/>
          <a:cs typeface="+mn-cs"/>
        </a:defRPr>
      </a:lvl2pPr>
      <a:lvl3pPr marL="725851" algn="l" defTabSz="362925" rtl="0" eaLnBrk="1" latinLnBrk="0" hangingPunct="1">
        <a:defRPr sz="1400" kern="1200">
          <a:solidFill>
            <a:schemeClr val="tx1"/>
          </a:solidFill>
          <a:latin typeface="+mn-lt"/>
          <a:ea typeface="+mn-ea"/>
          <a:cs typeface="+mn-cs"/>
        </a:defRPr>
      </a:lvl3pPr>
      <a:lvl4pPr marL="1088776" algn="l" defTabSz="362925" rtl="0" eaLnBrk="1" latinLnBrk="0" hangingPunct="1">
        <a:defRPr sz="1400" kern="1200">
          <a:solidFill>
            <a:schemeClr val="tx1"/>
          </a:solidFill>
          <a:latin typeface="+mn-lt"/>
          <a:ea typeface="+mn-ea"/>
          <a:cs typeface="+mn-cs"/>
        </a:defRPr>
      </a:lvl4pPr>
      <a:lvl5pPr marL="1451701" algn="l" defTabSz="362925" rtl="0" eaLnBrk="1" latinLnBrk="0" hangingPunct="1">
        <a:defRPr sz="1400" kern="1200">
          <a:solidFill>
            <a:schemeClr val="tx1"/>
          </a:solidFill>
          <a:latin typeface="+mn-lt"/>
          <a:ea typeface="+mn-ea"/>
          <a:cs typeface="+mn-cs"/>
        </a:defRPr>
      </a:lvl5pPr>
      <a:lvl6pPr marL="1814627" algn="l" defTabSz="362925" rtl="0" eaLnBrk="1" latinLnBrk="0" hangingPunct="1">
        <a:defRPr sz="1400" kern="1200">
          <a:solidFill>
            <a:schemeClr val="tx1"/>
          </a:solidFill>
          <a:latin typeface="+mn-lt"/>
          <a:ea typeface="+mn-ea"/>
          <a:cs typeface="+mn-cs"/>
        </a:defRPr>
      </a:lvl6pPr>
      <a:lvl7pPr marL="2177552" algn="l" defTabSz="362925" rtl="0" eaLnBrk="1" latinLnBrk="0" hangingPunct="1">
        <a:defRPr sz="1400" kern="1200">
          <a:solidFill>
            <a:schemeClr val="tx1"/>
          </a:solidFill>
          <a:latin typeface="+mn-lt"/>
          <a:ea typeface="+mn-ea"/>
          <a:cs typeface="+mn-cs"/>
        </a:defRPr>
      </a:lvl7pPr>
      <a:lvl8pPr marL="2540478" algn="l" defTabSz="362925" rtl="0" eaLnBrk="1" latinLnBrk="0" hangingPunct="1">
        <a:defRPr sz="1400" kern="1200">
          <a:solidFill>
            <a:schemeClr val="tx1"/>
          </a:solidFill>
          <a:latin typeface="+mn-lt"/>
          <a:ea typeface="+mn-ea"/>
          <a:cs typeface="+mn-cs"/>
        </a:defRPr>
      </a:lvl8pPr>
      <a:lvl9pPr marL="2903403" algn="l" defTabSz="36292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uio.no/tjenester/it/nett/utenfra/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pp.uio.no/programvar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inprog.uio.n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macprog.uio.no/"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kiosk.uio.n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uio.no/tjenester/it/utskrif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io.no/nybruk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io.no/tjenester/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82650" y="1917700"/>
            <a:ext cx="7543800" cy="952500"/>
          </a:xfrm>
        </p:spPr>
        <p:txBody>
          <a:bodyPr/>
          <a:lstStyle/>
          <a:p>
            <a:pPr eaLnBrk="1" hangingPunct="1"/>
            <a:r>
              <a:rPr lang="nb-NO" altLang="nb-NO" dirty="0" smtClean="0"/>
              <a:t>Introduksjonskurs for bachelorstudenter statsvitenskap</a:t>
            </a:r>
          </a:p>
        </p:txBody>
      </p:sp>
      <p:sp>
        <p:nvSpPr>
          <p:cNvPr id="3075" name="Rectangle 3"/>
          <p:cNvSpPr>
            <a:spLocks noGrp="1" noChangeArrowheads="1"/>
          </p:cNvSpPr>
          <p:nvPr>
            <p:ph type="subTitle" idx="1"/>
          </p:nvPr>
        </p:nvSpPr>
        <p:spPr>
          <a:xfrm>
            <a:off x="882650" y="2857500"/>
            <a:ext cx="7543800" cy="1460500"/>
          </a:xfrm>
        </p:spPr>
        <p:txBody>
          <a:bodyPr/>
          <a:lstStyle/>
          <a:p>
            <a:pPr eaLnBrk="1" hangingPunct="1"/>
            <a:r>
              <a:rPr lang="nb-NO" altLang="nb-NO" dirty="0" smtClean="0"/>
              <a:t>IT-tjenester ved UiO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11</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r>
              <a:rPr lang="nb-NO" altLang="nb-NO" dirty="0" smtClean="0"/>
              <a:t>brukerinfo.uio.no forts.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17264"/>
            <a:ext cx="7776864" cy="4176540"/>
          </a:xfrm>
          <a:prstGeom prst="rect">
            <a:avLst/>
          </a:prstGeom>
        </p:spPr>
      </p:pic>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12</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r>
              <a:rPr lang="nb-NO" altLang="nb-NO" dirty="0" smtClean="0"/>
              <a:t>Trådløst nett</a:t>
            </a:r>
          </a:p>
        </p:txBody>
      </p:sp>
      <p:sp>
        <p:nvSpPr>
          <p:cNvPr id="4101" name="Rectangle 3"/>
          <p:cNvSpPr>
            <a:spLocks noGrp="1" noChangeArrowheads="1"/>
          </p:cNvSpPr>
          <p:nvPr>
            <p:ph type="body" idx="1"/>
          </p:nvPr>
        </p:nvSpPr>
        <p:spPr/>
        <p:txBody>
          <a:bodyPr/>
          <a:lstStyle/>
          <a:p>
            <a:pPr eaLnBrk="1" hangingPunct="1"/>
            <a:r>
              <a:rPr lang="nb-NO" altLang="nb-NO" dirty="0" smtClean="0"/>
              <a:t>Automatisk oppsett</a:t>
            </a:r>
          </a:p>
          <a:p>
            <a:pPr lvl="1"/>
            <a:r>
              <a:rPr lang="nb-NO" altLang="nb-NO" dirty="0" smtClean="0"/>
              <a:t>Koble til </a:t>
            </a:r>
            <a:r>
              <a:rPr lang="nb-NO" altLang="nb-NO" dirty="0" smtClean="0">
                <a:solidFill>
                  <a:srgbClr val="FF0000"/>
                </a:solidFill>
              </a:rPr>
              <a:t>«</a:t>
            </a:r>
            <a:r>
              <a:rPr lang="nb-NO" altLang="nb-NO" dirty="0" err="1" smtClean="0">
                <a:solidFill>
                  <a:srgbClr val="FF0000"/>
                </a:solidFill>
              </a:rPr>
              <a:t>uioconfigwlan</a:t>
            </a:r>
            <a:r>
              <a:rPr lang="nb-NO" altLang="nb-NO" dirty="0" smtClean="0">
                <a:solidFill>
                  <a:srgbClr val="FF0000"/>
                </a:solidFill>
              </a:rPr>
              <a:t>» </a:t>
            </a:r>
            <a:r>
              <a:rPr lang="nb-NO" altLang="nb-NO" dirty="0" smtClean="0"/>
              <a:t>første gang du kobler til</a:t>
            </a:r>
          </a:p>
          <a:p>
            <a:pPr lvl="1"/>
            <a:r>
              <a:rPr lang="nb-NO" altLang="nb-NO" dirty="0" smtClean="0"/>
              <a:t>Fungerer for </a:t>
            </a:r>
            <a:r>
              <a:rPr lang="nb-NO" altLang="nb-NO" dirty="0" err="1" smtClean="0"/>
              <a:t>Iphone</a:t>
            </a:r>
            <a:r>
              <a:rPr lang="nb-NO" altLang="nb-NO" dirty="0" smtClean="0"/>
              <a:t>/</a:t>
            </a:r>
            <a:r>
              <a:rPr lang="nb-NO" altLang="nb-NO" dirty="0" err="1" smtClean="0"/>
              <a:t>Ipad</a:t>
            </a:r>
            <a:r>
              <a:rPr lang="nb-NO" altLang="nb-NO" dirty="0" smtClean="0"/>
              <a:t> og </a:t>
            </a:r>
            <a:r>
              <a:rPr lang="nb-NO" altLang="nb-NO" dirty="0" err="1" smtClean="0"/>
              <a:t>laptop’er</a:t>
            </a:r>
            <a:endParaRPr lang="nb-NO" altLang="nb-NO" dirty="0" smtClean="0"/>
          </a:p>
          <a:p>
            <a:pPr lvl="1"/>
            <a:r>
              <a:rPr lang="nb-NO" altLang="nb-NO" dirty="0" smtClean="0"/>
              <a:t>Fungerer foreløpig ikke for </a:t>
            </a:r>
            <a:r>
              <a:rPr lang="nb-NO" altLang="nb-NO" dirty="0" err="1" smtClean="0"/>
              <a:t>android</a:t>
            </a:r>
            <a:r>
              <a:rPr lang="nb-NO" altLang="nb-NO" dirty="0" smtClean="0"/>
              <a:t>-mobil eller </a:t>
            </a:r>
            <a:r>
              <a:rPr lang="nb-NO" altLang="nb-NO" dirty="0" err="1" smtClean="0"/>
              <a:t>android</a:t>
            </a:r>
            <a:r>
              <a:rPr lang="nb-NO" altLang="nb-NO" dirty="0" smtClean="0"/>
              <a:t>-nettbrett</a:t>
            </a:r>
          </a:p>
          <a:p>
            <a:endParaRPr lang="nb-NO" altLang="nb-NO" dirty="0" smtClean="0"/>
          </a:p>
          <a:p>
            <a:r>
              <a:rPr lang="nb-NO" altLang="nb-NO" dirty="0" smtClean="0"/>
              <a:t>Koble til manuelt</a:t>
            </a:r>
          </a:p>
          <a:p>
            <a:pPr lvl="1"/>
            <a:r>
              <a:rPr lang="nb-NO" altLang="nb-NO" dirty="0" smtClean="0">
                <a:solidFill>
                  <a:srgbClr val="FF0000"/>
                </a:solidFill>
              </a:rPr>
              <a:t>«</a:t>
            </a:r>
            <a:r>
              <a:rPr lang="nb-NO" altLang="nb-NO" dirty="0" err="1" smtClean="0">
                <a:solidFill>
                  <a:srgbClr val="FF0000"/>
                </a:solidFill>
              </a:rPr>
              <a:t>eduroam</a:t>
            </a:r>
            <a:r>
              <a:rPr lang="nb-NO" altLang="nb-NO" dirty="0" smtClean="0">
                <a:solidFill>
                  <a:srgbClr val="FF0000"/>
                </a:solidFill>
              </a:rPr>
              <a:t>» </a:t>
            </a:r>
            <a:r>
              <a:rPr lang="nb-NO" altLang="nb-NO" dirty="0" smtClean="0"/>
              <a:t>(foretrukket nett for ansatte og studenter ved UiO)</a:t>
            </a:r>
          </a:p>
          <a:p>
            <a:pPr lvl="1"/>
            <a:r>
              <a:rPr lang="nb-NO" altLang="nb-NO" dirty="0" smtClean="0">
                <a:solidFill>
                  <a:srgbClr val="FF0000"/>
                </a:solidFill>
              </a:rPr>
              <a:t>«</a:t>
            </a:r>
            <a:r>
              <a:rPr lang="nb-NO" altLang="nb-NO" dirty="0" err="1" smtClean="0">
                <a:solidFill>
                  <a:srgbClr val="FF0000"/>
                </a:solidFill>
              </a:rPr>
              <a:t>uioguest</a:t>
            </a:r>
            <a:r>
              <a:rPr lang="nb-NO" altLang="nb-NO" dirty="0" smtClean="0">
                <a:solidFill>
                  <a:srgbClr val="FF0000"/>
                </a:solidFill>
              </a:rPr>
              <a:t>» </a:t>
            </a:r>
            <a:r>
              <a:rPr lang="nb-NO" altLang="nb-NO" dirty="0" smtClean="0"/>
              <a:t>(for gjestebrukere uten konto, varer i 12 timer)</a:t>
            </a:r>
            <a:endParaRPr lang="nb-NO" altLang="nb-NO" dirty="0" smtClean="0">
              <a:solidFill>
                <a:srgbClr val="FF0000"/>
              </a:solidFill>
            </a:endParaRPr>
          </a:p>
        </p:txBody>
      </p:sp>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dirty="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13</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r>
              <a:rPr lang="nb-NO" altLang="nb-NO" dirty="0" smtClean="0"/>
              <a:t>E-post</a:t>
            </a:r>
          </a:p>
        </p:txBody>
      </p:sp>
      <p:sp>
        <p:nvSpPr>
          <p:cNvPr id="4101" name="Rectangle 3"/>
          <p:cNvSpPr>
            <a:spLocks noGrp="1" noChangeArrowheads="1"/>
          </p:cNvSpPr>
          <p:nvPr>
            <p:ph type="body" idx="1"/>
          </p:nvPr>
        </p:nvSpPr>
        <p:spPr/>
        <p:txBody>
          <a:bodyPr/>
          <a:lstStyle/>
          <a:p>
            <a:pPr eaLnBrk="1" hangingPunct="1"/>
            <a:r>
              <a:rPr lang="nb-NO" altLang="nb-NO" dirty="0" smtClean="0"/>
              <a:t>Alle ansatte og studenter ved UiO har egen </a:t>
            </a:r>
            <a:r>
              <a:rPr lang="nb-NO" altLang="nb-NO" dirty="0" err="1" smtClean="0"/>
              <a:t>e-postkonto</a:t>
            </a:r>
            <a:endParaRPr lang="nb-NO" altLang="nb-NO" dirty="0" smtClean="0"/>
          </a:p>
          <a:p>
            <a:pPr eaLnBrk="1" hangingPunct="1"/>
            <a:endParaRPr lang="nb-NO" altLang="nb-NO" dirty="0" smtClean="0"/>
          </a:p>
          <a:p>
            <a:pPr eaLnBrk="1" hangingPunct="1"/>
            <a:r>
              <a:rPr lang="nb-NO" altLang="nb-NO" dirty="0" smtClean="0"/>
              <a:t>Det anbefales at man bruker/sjekker denne! Viktige beskjeder kan og vil bli gitt her</a:t>
            </a:r>
          </a:p>
          <a:p>
            <a:pPr eaLnBrk="1" hangingPunct="1"/>
            <a:endParaRPr lang="nb-NO" altLang="nb-NO" dirty="0" smtClean="0"/>
          </a:p>
          <a:p>
            <a:pPr eaLnBrk="1" hangingPunct="1"/>
            <a:r>
              <a:rPr lang="nb-NO" altLang="nb-NO" dirty="0" smtClean="0"/>
              <a:t>Informasjon om </a:t>
            </a:r>
            <a:r>
              <a:rPr lang="nb-NO" altLang="nb-NO" dirty="0" err="1" smtClean="0"/>
              <a:t>e-postkontoen</a:t>
            </a:r>
            <a:r>
              <a:rPr lang="nb-NO" altLang="nb-NO" dirty="0" smtClean="0"/>
              <a:t> din, hva adressen din er, hvor mye e-post du kan lagre, muligheter for videresending m.m. finner du ved å logge inn i </a:t>
            </a:r>
            <a:r>
              <a:rPr lang="nb-NO" altLang="nb-NO" b="1" dirty="0" smtClean="0"/>
              <a:t>brukerinfo</a:t>
            </a:r>
          </a:p>
          <a:p>
            <a:pPr eaLnBrk="1" hangingPunct="1"/>
            <a:endParaRPr lang="nb-NO" altLang="nb-NO" dirty="0" smtClean="0"/>
          </a:p>
          <a:p>
            <a:pPr marL="0" indent="0" eaLnBrk="1" hangingPunct="1">
              <a:buNone/>
            </a:pPr>
            <a:endParaRPr lang="nb-NO" altLang="nb-NO" dirty="0" smtClean="0"/>
          </a:p>
        </p:txBody>
      </p:sp>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14</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r>
              <a:rPr lang="nb-NO" altLang="nb-NO" dirty="0" smtClean="0"/>
              <a:t>E-post forts.</a:t>
            </a:r>
          </a:p>
        </p:txBody>
      </p:sp>
      <p:sp>
        <p:nvSpPr>
          <p:cNvPr id="4101" name="Rectangle 3"/>
          <p:cNvSpPr>
            <a:spLocks noGrp="1" noChangeArrowheads="1"/>
          </p:cNvSpPr>
          <p:nvPr>
            <p:ph type="body" idx="1"/>
          </p:nvPr>
        </p:nvSpPr>
        <p:spPr/>
        <p:txBody>
          <a:bodyPr/>
          <a:lstStyle/>
          <a:p>
            <a:r>
              <a:rPr lang="nb-NO" altLang="nb-NO" dirty="0" err="1"/>
              <a:t>Webbasert</a:t>
            </a:r>
            <a:r>
              <a:rPr lang="nb-NO" altLang="nb-NO" dirty="0"/>
              <a:t> </a:t>
            </a:r>
            <a:r>
              <a:rPr lang="nb-NO" altLang="nb-NO" dirty="0" err="1"/>
              <a:t>e-postklient</a:t>
            </a:r>
            <a:r>
              <a:rPr lang="nb-NO" altLang="nb-NO" dirty="0"/>
              <a:t> finnes på: </a:t>
            </a:r>
            <a:r>
              <a:rPr lang="nb-NO" altLang="nb-NO" b="1" dirty="0" smtClean="0"/>
              <a:t>mail.uio.no</a:t>
            </a:r>
            <a:endParaRPr lang="nb-NO" altLang="nb-NO" b="1" dirty="0"/>
          </a:p>
          <a:p>
            <a:pPr lvl="1"/>
            <a:endParaRPr lang="nb-NO" altLang="nb-NO" dirty="0"/>
          </a:p>
          <a:p>
            <a:pPr eaLnBrk="1" hangingPunct="1"/>
            <a:endParaRPr lang="nb-NO" altLang="nb-NO"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209426"/>
            <a:ext cx="4743623" cy="2943597"/>
          </a:xfrm>
          <a:prstGeom prst="rect">
            <a:avLst/>
          </a:prstGeom>
        </p:spPr>
      </p:pic>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15</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r>
              <a:rPr lang="nb-NO" altLang="nb-NO" dirty="0" smtClean="0"/>
              <a:t>E-post forts.</a:t>
            </a:r>
          </a:p>
        </p:txBody>
      </p:sp>
      <p:sp>
        <p:nvSpPr>
          <p:cNvPr id="4101" name="Rectangle 3"/>
          <p:cNvSpPr>
            <a:spLocks noGrp="1" noChangeArrowheads="1"/>
          </p:cNvSpPr>
          <p:nvPr>
            <p:ph type="body" idx="1"/>
          </p:nvPr>
        </p:nvSpPr>
        <p:spPr/>
        <p:txBody>
          <a:bodyPr/>
          <a:lstStyle/>
          <a:p>
            <a:r>
              <a:rPr lang="nb-NO" altLang="nb-NO" dirty="0" smtClean="0"/>
              <a:t>Du kan også installere </a:t>
            </a:r>
            <a:r>
              <a:rPr lang="nb-NO" altLang="nb-NO" dirty="0" err="1" smtClean="0"/>
              <a:t>e-postklient</a:t>
            </a:r>
            <a:r>
              <a:rPr lang="nb-NO" altLang="nb-NO" dirty="0" smtClean="0"/>
              <a:t>/program på egen maskin Anbefalte er:</a:t>
            </a:r>
          </a:p>
          <a:p>
            <a:pPr lvl="1"/>
            <a:endParaRPr lang="nb-NO" altLang="nb-NO" dirty="0" smtClean="0"/>
          </a:p>
          <a:p>
            <a:pPr lvl="1"/>
            <a:r>
              <a:rPr lang="nb-NO" altLang="nb-NO" b="1" dirty="0" smtClean="0"/>
              <a:t>PC:</a:t>
            </a:r>
            <a:r>
              <a:rPr lang="nb-NO" altLang="nb-NO" dirty="0" smtClean="0"/>
              <a:t> Outlook</a:t>
            </a:r>
          </a:p>
          <a:p>
            <a:pPr lvl="1"/>
            <a:r>
              <a:rPr lang="nb-NO" altLang="nb-NO" b="1" dirty="0" smtClean="0"/>
              <a:t>Mac:</a:t>
            </a:r>
            <a:r>
              <a:rPr lang="nb-NO" altLang="nb-NO" dirty="0" smtClean="0"/>
              <a:t> Mail</a:t>
            </a:r>
          </a:p>
          <a:p>
            <a:pPr lvl="1"/>
            <a:r>
              <a:rPr lang="nb-NO" altLang="nb-NO" b="1" dirty="0" smtClean="0"/>
              <a:t>Linux:</a:t>
            </a:r>
            <a:r>
              <a:rPr lang="nb-NO" altLang="nb-NO" dirty="0" smtClean="0"/>
              <a:t> Thunderbird</a:t>
            </a:r>
          </a:p>
          <a:p>
            <a:pPr lvl="1"/>
            <a:r>
              <a:rPr lang="nb-NO" altLang="nb-NO" b="1" dirty="0" smtClean="0"/>
              <a:t>Mobiltelefon/nettbrett:</a:t>
            </a:r>
            <a:r>
              <a:rPr lang="nb-NO" altLang="nb-NO" dirty="0" smtClean="0"/>
              <a:t> Bruk innebygd løsning</a:t>
            </a:r>
          </a:p>
          <a:p>
            <a:pPr marL="388938" indent="-342900"/>
            <a:endParaRPr lang="nb-NO" altLang="nb-NO" dirty="0" smtClean="0"/>
          </a:p>
          <a:p>
            <a:pPr marL="388938" indent="-342900"/>
            <a:r>
              <a:rPr lang="nb-NO" altLang="nb-NO" dirty="0" smtClean="0"/>
              <a:t>Hjelp til oppsett finnes på IT-nettsidene!</a:t>
            </a:r>
          </a:p>
          <a:p>
            <a:pPr lvl="1"/>
            <a:endParaRPr lang="nb-NO" altLang="nb-NO" dirty="0"/>
          </a:p>
          <a:p>
            <a:pPr eaLnBrk="1" hangingPunct="1"/>
            <a:endParaRPr lang="nb-NO" altLang="nb-NO" dirty="0" smtClean="0"/>
          </a:p>
        </p:txBody>
      </p:sp>
    </p:spTree>
    <p:extLst>
      <p:ext uri="{BB962C8B-B14F-4D97-AF65-F5344CB8AC3E}">
        <p14:creationId xmlns:p14="http://schemas.microsoft.com/office/powerpoint/2010/main" val="3787149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16</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r>
              <a:rPr lang="nb-NO" altLang="nb-NO" dirty="0" smtClean="0"/>
              <a:t>Hjemmeområde, lagring og </a:t>
            </a:r>
            <a:r>
              <a:rPr lang="nb-NO" altLang="nb-NO" dirty="0" err="1" smtClean="0"/>
              <a:t>backup</a:t>
            </a:r>
            <a:endParaRPr lang="nb-NO" altLang="nb-NO" dirty="0" smtClean="0"/>
          </a:p>
        </p:txBody>
      </p:sp>
      <p:sp>
        <p:nvSpPr>
          <p:cNvPr id="4101" name="Rectangle 3"/>
          <p:cNvSpPr>
            <a:spLocks noGrp="1" noChangeArrowheads="1"/>
          </p:cNvSpPr>
          <p:nvPr>
            <p:ph type="body" idx="1"/>
          </p:nvPr>
        </p:nvSpPr>
        <p:spPr/>
        <p:txBody>
          <a:bodyPr/>
          <a:lstStyle/>
          <a:p>
            <a:pPr eaLnBrk="1" hangingPunct="1"/>
            <a:r>
              <a:rPr lang="nb-NO" altLang="nb-NO" b="1" dirty="0" smtClean="0"/>
              <a:t>M:\ </a:t>
            </a:r>
            <a:r>
              <a:rPr lang="nb-NO" altLang="nb-NO" dirty="0" smtClean="0"/>
              <a:t>dukker opp når du logger deg </a:t>
            </a:r>
            <a:r>
              <a:rPr lang="nb-NO" altLang="nb-NO" dirty="0"/>
              <a:t>p</a:t>
            </a:r>
            <a:r>
              <a:rPr lang="nb-NO" altLang="nb-NO" dirty="0" smtClean="0"/>
              <a:t>å UiO-maskiner (PC-stuer, terminalstuer, kontormaskiner). </a:t>
            </a:r>
            <a:r>
              <a:rPr lang="nb-NO" altLang="nb-NO" b="1" dirty="0" smtClean="0"/>
              <a:t>M:\</a:t>
            </a:r>
            <a:r>
              <a:rPr lang="nb-NO" altLang="nb-NO" dirty="0" smtClean="0"/>
              <a:t> er også </a:t>
            </a:r>
            <a:r>
              <a:rPr lang="nb-NO" altLang="nb-NO" dirty="0" err="1" smtClean="0"/>
              <a:t>nåbar</a:t>
            </a:r>
            <a:r>
              <a:rPr lang="nb-NO" altLang="nb-NO" dirty="0" smtClean="0"/>
              <a:t> hjemmefra.</a:t>
            </a:r>
          </a:p>
          <a:p>
            <a:pPr eaLnBrk="1" hangingPunct="1"/>
            <a:endParaRPr lang="nb-NO" altLang="nb-NO" dirty="0" smtClean="0"/>
          </a:p>
          <a:p>
            <a:pPr eaLnBrk="1" hangingPunct="1"/>
            <a:r>
              <a:rPr lang="nb-NO" altLang="nb-NO" dirty="0" smtClean="0"/>
              <a:t>Lagre alle viktige dokumenter her – det </a:t>
            </a:r>
            <a:r>
              <a:rPr lang="nb-NO" altLang="nb-NO" dirty="0" err="1" smtClean="0"/>
              <a:t>taes</a:t>
            </a:r>
            <a:r>
              <a:rPr lang="nb-NO" altLang="nb-NO" dirty="0" smtClean="0"/>
              <a:t> jevnlig </a:t>
            </a:r>
            <a:r>
              <a:rPr lang="nb-NO" altLang="nb-NO" dirty="0" err="1" smtClean="0"/>
              <a:t>backup</a:t>
            </a:r>
            <a:r>
              <a:rPr lang="nb-NO" altLang="nb-NO" dirty="0" smtClean="0"/>
              <a:t> og er enkelt å hente frem igjen </a:t>
            </a:r>
            <a:r>
              <a:rPr lang="nb-NO" altLang="nb-NO" dirty="0" err="1" smtClean="0"/>
              <a:t>v.h.a</a:t>
            </a:r>
            <a:r>
              <a:rPr lang="nb-NO" altLang="nb-NO" dirty="0" smtClean="0"/>
              <a:t> </a:t>
            </a:r>
            <a:r>
              <a:rPr lang="nb-NO" altLang="nb-NO" b="1" dirty="0" err="1" smtClean="0"/>
              <a:t>backuptjenesten</a:t>
            </a:r>
            <a:r>
              <a:rPr lang="nb-NO" altLang="nb-NO" dirty="0" smtClean="0"/>
              <a:t>.</a:t>
            </a:r>
          </a:p>
          <a:p>
            <a:pPr eaLnBrk="1" hangingPunct="1"/>
            <a:endParaRPr lang="nb-NO" altLang="nb-NO" dirty="0" smtClean="0"/>
          </a:p>
          <a:p>
            <a:pPr eaLnBrk="1" hangingPunct="1"/>
            <a:r>
              <a:rPr lang="nb-NO" altLang="nb-NO" dirty="0" smtClean="0"/>
              <a:t>Vi har sett eksempler på studenter som har lagret viktige data på lokal disk (</a:t>
            </a:r>
            <a:r>
              <a:rPr lang="nb-NO" altLang="nb-NO" b="1" dirty="0" smtClean="0"/>
              <a:t>C:\</a:t>
            </a:r>
            <a:r>
              <a:rPr lang="nb-NO" altLang="nb-NO" dirty="0" smtClean="0"/>
              <a:t>, </a:t>
            </a:r>
            <a:r>
              <a:rPr lang="nb-NO" altLang="nb-NO" b="1" dirty="0" smtClean="0"/>
              <a:t>D:\</a:t>
            </a:r>
            <a:r>
              <a:rPr lang="nb-NO" altLang="nb-NO" dirty="0" smtClean="0"/>
              <a:t>) på egen maskin og deretter enten slettet data, eller fått ødelagt/mistet </a:t>
            </a:r>
            <a:r>
              <a:rPr lang="nb-NO" altLang="nb-NO" dirty="0" err="1" smtClean="0"/>
              <a:t>laptop</a:t>
            </a:r>
            <a:r>
              <a:rPr lang="nb-NO" altLang="nb-NO" dirty="0" smtClean="0"/>
              <a:t>.</a:t>
            </a:r>
          </a:p>
          <a:p>
            <a:endParaRPr lang="nb-NO" altLang="nb-NO" dirty="0" smtClean="0"/>
          </a:p>
        </p:txBody>
      </p:sp>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17</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r>
              <a:rPr lang="nb-NO" altLang="nb-NO" dirty="0" smtClean="0"/>
              <a:t>Hjemmeområde, lagring og </a:t>
            </a:r>
            <a:r>
              <a:rPr lang="nb-NO" altLang="nb-NO" dirty="0" err="1" smtClean="0"/>
              <a:t>backup</a:t>
            </a:r>
            <a:r>
              <a:rPr lang="nb-NO" altLang="nb-NO" dirty="0" smtClean="0"/>
              <a:t> forts.</a:t>
            </a:r>
          </a:p>
        </p:txBody>
      </p:sp>
      <p:sp>
        <p:nvSpPr>
          <p:cNvPr id="4101" name="Rectangle 3"/>
          <p:cNvSpPr>
            <a:spLocks noGrp="1" noChangeArrowheads="1"/>
          </p:cNvSpPr>
          <p:nvPr>
            <p:ph type="body" idx="1"/>
          </p:nvPr>
        </p:nvSpPr>
        <p:spPr/>
        <p:txBody>
          <a:bodyPr/>
          <a:lstStyle/>
          <a:p>
            <a:pPr eaLnBrk="1" hangingPunct="1"/>
            <a:r>
              <a:rPr lang="nb-NO" altLang="nb-NO" dirty="0" smtClean="0"/>
              <a:t>Hvordan får jeg tilgang til hjemmeområdet mitt hjemmefra eller på reise?</a:t>
            </a:r>
          </a:p>
          <a:p>
            <a:pPr eaLnBrk="1" hangingPunct="1"/>
            <a:endParaRPr lang="nb-NO" altLang="nb-NO" dirty="0" smtClean="0"/>
          </a:p>
          <a:p>
            <a:pPr lvl="1"/>
            <a:r>
              <a:rPr lang="nb-NO" altLang="nb-NO" dirty="0" smtClean="0"/>
              <a:t>Bruk </a:t>
            </a:r>
            <a:r>
              <a:rPr lang="nb-NO" altLang="nb-NO" b="1" dirty="0" smtClean="0"/>
              <a:t>Remote Desktop</a:t>
            </a:r>
            <a:r>
              <a:rPr lang="nb-NO" altLang="nb-NO" dirty="0" smtClean="0"/>
              <a:t>, studenter kan kople seg opp mot win.uio.no </a:t>
            </a:r>
          </a:p>
          <a:p>
            <a:pPr lvl="1"/>
            <a:r>
              <a:rPr lang="nb-NO" altLang="nb-NO" dirty="0" smtClean="0"/>
              <a:t>Du får også tilgang til hjemmeområdet ditt via </a:t>
            </a:r>
            <a:r>
              <a:rPr lang="nb-NO" altLang="nb-NO" b="1" dirty="0" smtClean="0"/>
              <a:t>UiO Programkiosk</a:t>
            </a:r>
            <a:r>
              <a:rPr lang="nb-NO" altLang="nb-NO" dirty="0" smtClean="0"/>
              <a:t>. </a:t>
            </a:r>
          </a:p>
          <a:p>
            <a:pPr lvl="1"/>
            <a:endParaRPr lang="nb-NO" altLang="nb-NO" dirty="0"/>
          </a:p>
          <a:p>
            <a:r>
              <a:rPr lang="nb-NO" altLang="nb-NO" dirty="0"/>
              <a:t>Mer informasjon på: </a:t>
            </a:r>
            <a:r>
              <a:rPr lang="nb-NO" altLang="nb-NO" dirty="0">
                <a:hlinkClick r:id="rId3"/>
              </a:rPr>
              <a:t>http://</a:t>
            </a:r>
            <a:r>
              <a:rPr lang="nb-NO" altLang="nb-NO" dirty="0" smtClean="0">
                <a:hlinkClick r:id="rId3"/>
              </a:rPr>
              <a:t>www.uio.no/tjenester/it/nett/utenfra/index.html</a:t>
            </a:r>
            <a:endParaRPr lang="nb-NO" altLang="nb-NO" dirty="0" smtClean="0"/>
          </a:p>
          <a:p>
            <a:endParaRPr lang="nb-NO" altLang="nb-NO" dirty="0" smtClean="0"/>
          </a:p>
        </p:txBody>
      </p:sp>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18</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Programvare ved UiO</a:t>
            </a:r>
          </a:p>
        </p:txBody>
      </p:sp>
      <p:sp>
        <p:nvSpPr>
          <p:cNvPr id="4101" name="Rectangle 3"/>
          <p:cNvSpPr>
            <a:spLocks noGrp="1" noChangeArrowheads="1"/>
          </p:cNvSpPr>
          <p:nvPr>
            <p:ph type="body" idx="1"/>
          </p:nvPr>
        </p:nvSpPr>
        <p:spPr/>
        <p:txBody>
          <a:bodyPr/>
          <a:lstStyle/>
          <a:p>
            <a:pPr eaLnBrk="1" hangingPunct="1"/>
            <a:r>
              <a:rPr lang="nb-NO" altLang="nb-NO" dirty="0" smtClean="0"/>
              <a:t>UiO tilbyr et bredt utvalg av programvare til studenter og ansatte. Noe av dette anskaffes sentralt via store lisensavtaler og noe er mer spesialisert og knyttet til enkelte fakulteter og institutter.</a:t>
            </a:r>
          </a:p>
          <a:p>
            <a:pPr eaLnBrk="1" hangingPunct="1"/>
            <a:endParaRPr lang="nb-NO" altLang="nb-NO" dirty="0" smtClean="0"/>
          </a:p>
          <a:p>
            <a:r>
              <a:rPr lang="nb-NO" altLang="nb-NO" dirty="0" smtClean="0"/>
              <a:t>Dersom du er nysgjerrig på hva som er tilgjengelig og hvordan du får tilgang, se </a:t>
            </a:r>
            <a:r>
              <a:rPr lang="nb-NO" altLang="nb-NO" b="1" dirty="0" smtClean="0"/>
              <a:t>Programvaredatabasen</a:t>
            </a:r>
            <a:r>
              <a:rPr lang="nb-NO" altLang="nb-NO" dirty="0" smtClean="0"/>
              <a:t> for mer informasjon</a:t>
            </a:r>
            <a:r>
              <a:rPr lang="nb-NO" altLang="nb-NO" dirty="0"/>
              <a:t>: </a:t>
            </a:r>
            <a:r>
              <a:rPr lang="nb-NO" altLang="nb-NO" dirty="0">
                <a:hlinkClick r:id="rId3"/>
              </a:rPr>
              <a:t>https://app.uio.no/programvare</a:t>
            </a:r>
            <a:r>
              <a:rPr lang="nb-NO" altLang="nb-NO" dirty="0" smtClean="0">
                <a:hlinkClick r:id="rId3"/>
              </a:rPr>
              <a:t>/</a:t>
            </a:r>
            <a:endParaRPr lang="nb-NO" altLang="nb-NO" dirty="0" smtClean="0"/>
          </a:p>
          <a:p>
            <a:endParaRPr lang="nb-NO" altLang="nb-NO" dirty="0" smtClean="0"/>
          </a:p>
          <a:p>
            <a:endParaRPr lang="nb-NO" altLang="nb-NO" dirty="0" smtClean="0"/>
          </a:p>
        </p:txBody>
      </p:sp>
    </p:spTree>
    <p:extLst>
      <p:ext uri="{BB962C8B-B14F-4D97-AF65-F5344CB8AC3E}">
        <p14:creationId xmlns:p14="http://schemas.microsoft.com/office/powerpoint/2010/main" val="4183341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19</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Programvare og </a:t>
            </a:r>
            <a:r>
              <a:rPr lang="nb-NO" altLang="nb-NO" dirty="0" err="1" smtClean="0"/>
              <a:t>nedlasting</a:t>
            </a:r>
            <a:r>
              <a:rPr lang="nb-NO" altLang="nb-NO" dirty="0" smtClean="0"/>
              <a:t/>
            </a:r>
            <a:br>
              <a:rPr lang="nb-NO" altLang="nb-NO" dirty="0" smtClean="0"/>
            </a:br>
            <a:endParaRPr lang="nb-NO" altLang="nb-NO" dirty="0" smtClean="0"/>
          </a:p>
        </p:txBody>
      </p:sp>
      <p:sp>
        <p:nvSpPr>
          <p:cNvPr id="2" name="Rectangle 1"/>
          <p:cNvSpPr/>
          <p:nvPr/>
        </p:nvSpPr>
        <p:spPr>
          <a:xfrm>
            <a:off x="755576" y="1210896"/>
            <a:ext cx="7920880" cy="2616101"/>
          </a:xfrm>
          <a:prstGeom prst="rect">
            <a:avLst/>
          </a:prstGeom>
        </p:spPr>
        <p:txBody>
          <a:bodyPr wrap="square">
            <a:spAutoFit/>
          </a:bodyPr>
          <a:lstStyle/>
          <a:p>
            <a:endParaRPr lang="nb-NO" sz="2200" b="1" dirty="0" smtClean="0"/>
          </a:p>
          <a:p>
            <a:r>
              <a:rPr lang="nb-NO" sz="2200" b="1" dirty="0" smtClean="0"/>
              <a:t>Windows brukere:</a:t>
            </a:r>
          </a:p>
          <a:p>
            <a:r>
              <a:rPr lang="nb-NO" sz="2200" dirty="0" smtClean="0">
                <a:hlinkClick r:id="rId3"/>
              </a:rPr>
              <a:t>https://www.winprog.uio.no/</a:t>
            </a:r>
            <a:endParaRPr lang="nb-NO" sz="2200" dirty="0" smtClean="0"/>
          </a:p>
          <a:p>
            <a:endParaRPr lang="nb-NO" sz="2200" dirty="0"/>
          </a:p>
          <a:p>
            <a:r>
              <a:rPr lang="nb-NO" sz="2200" b="1" dirty="0" smtClean="0"/>
              <a:t>Mac brukere:</a:t>
            </a:r>
          </a:p>
          <a:p>
            <a:r>
              <a:rPr lang="nb-NO" sz="2200" dirty="0" smtClean="0">
                <a:hlinkClick r:id="rId4"/>
              </a:rPr>
              <a:t>https://www.macprog.uio.no/</a:t>
            </a:r>
            <a:endParaRPr lang="nb-NO" sz="2200" dirty="0" smtClean="0"/>
          </a:p>
          <a:p>
            <a:endParaRPr lang="nb-NO" dirty="0"/>
          </a:p>
          <a:p>
            <a:pPr eaLnBrk="1" hangingPunct="1"/>
            <a:endParaRPr lang="nb-NO" altLang="nb-NO" dirty="0"/>
          </a:p>
        </p:txBody>
      </p:sp>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20</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UiO Programkiosk</a:t>
            </a:r>
          </a:p>
        </p:txBody>
      </p:sp>
      <p:sp>
        <p:nvSpPr>
          <p:cNvPr id="4101" name="Rectangle 3"/>
          <p:cNvSpPr>
            <a:spLocks noGrp="1" noChangeArrowheads="1"/>
          </p:cNvSpPr>
          <p:nvPr>
            <p:ph type="body" idx="1"/>
          </p:nvPr>
        </p:nvSpPr>
        <p:spPr/>
        <p:txBody>
          <a:bodyPr/>
          <a:lstStyle/>
          <a:p>
            <a:r>
              <a:rPr lang="nb-NO" b="1" dirty="0"/>
              <a:t>UiO Programkiosk</a:t>
            </a:r>
            <a:r>
              <a:rPr lang="nb-NO" dirty="0"/>
              <a:t> er en tjeneste for å gjøre en stor mengde programmer tilgjengelig for </a:t>
            </a:r>
            <a:r>
              <a:rPr lang="nb-NO" dirty="0" smtClean="0"/>
              <a:t>alle studenter og ansatte. </a:t>
            </a:r>
          </a:p>
          <a:p>
            <a:r>
              <a:rPr lang="nb-NO" dirty="0" smtClean="0"/>
              <a:t>Tilgjengelig fra hvor som helst via nettleser (IE) i Windows. Fungerer også på Mac og i Linux, via </a:t>
            </a:r>
            <a:r>
              <a:rPr lang="nb-NO" b="1" dirty="0" smtClean="0"/>
              <a:t>Citrix </a:t>
            </a:r>
            <a:r>
              <a:rPr lang="nb-NO" b="1" dirty="0" err="1" smtClean="0"/>
              <a:t>Receiver</a:t>
            </a:r>
            <a:r>
              <a:rPr lang="nb-NO" dirty="0" smtClean="0"/>
              <a:t>.</a:t>
            </a:r>
          </a:p>
          <a:p>
            <a:r>
              <a:rPr lang="nb-NO" dirty="0" smtClean="0"/>
              <a:t>Programmer kjører på maskinen din via </a:t>
            </a:r>
            <a:r>
              <a:rPr lang="nb-NO" dirty="0" err="1" smtClean="0"/>
              <a:t>remote</a:t>
            </a:r>
            <a:r>
              <a:rPr lang="nb-NO" dirty="0" smtClean="0"/>
              <a:t> tilkobling, men trenger ikke å installeres. </a:t>
            </a:r>
          </a:p>
          <a:p>
            <a:r>
              <a:rPr lang="nb-NO" dirty="0" smtClean="0"/>
              <a:t>Hjemmeområde ditt er automatisk tilgjengelig, slik at du kan lagre filer på </a:t>
            </a:r>
            <a:r>
              <a:rPr lang="nb-NO" b="1" dirty="0" smtClean="0"/>
              <a:t>M:\</a:t>
            </a:r>
          </a:p>
          <a:p>
            <a:r>
              <a:rPr lang="nb-NO" dirty="0" smtClean="0">
                <a:hlinkClick r:id="rId3"/>
              </a:rPr>
              <a:t>https</a:t>
            </a:r>
            <a:r>
              <a:rPr lang="nb-NO" dirty="0">
                <a:hlinkClick r:id="rId3"/>
              </a:rPr>
              <a:t>://kiosk.uio.no</a:t>
            </a:r>
            <a:r>
              <a:rPr lang="nb-NO" dirty="0" smtClean="0">
                <a:hlinkClick r:id="rId3"/>
              </a:rPr>
              <a:t>/</a:t>
            </a:r>
            <a:endParaRPr lang="nb-NO" dirty="0" smtClean="0"/>
          </a:p>
          <a:p>
            <a:endParaRPr lang="nb-NO" dirty="0"/>
          </a:p>
          <a:p>
            <a:pPr eaLnBrk="1" hangingPunct="1"/>
            <a:endParaRPr lang="nb-NO" altLang="nb-NO" dirty="0" smtClean="0"/>
          </a:p>
        </p:txBody>
      </p:sp>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3</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Oversikt</a:t>
            </a:r>
          </a:p>
        </p:txBody>
      </p:sp>
      <p:sp>
        <p:nvSpPr>
          <p:cNvPr id="4101" name="Rectangle 3"/>
          <p:cNvSpPr>
            <a:spLocks noGrp="1" noChangeArrowheads="1"/>
          </p:cNvSpPr>
          <p:nvPr>
            <p:ph type="body" idx="1"/>
          </p:nvPr>
        </p:nvSpPr>
        <p:spPr>
          <a:xfrm>
            <a:off x="539552" y="1345332"/>
            <a:ext cx="8147248" cy="3734668"/>
          </a:xfrm>
        </p:spPr>
        <p:txBody>
          <a:bodyPr/>
          <a:lstStyle/>
          <a:p>
            <a:pPr eaLnBrk="1" hangingPunct="1"/>
            <a:r>
              <a:rPr lang="nb-NO" altLang="nb-NO" dirty="0" smtClean="0"/>
              <a:t>Brukernavn og passord</a:t>
            </a:r>
          </a:p>
          <a:p>
            <a:pPr eaLnBrk="1" hangingPunct="1"/>
            <a:r>
              <a:rPr lang="nb-NO" altLang="nb-NO" dirty="0" smtClean="0"/>
              <a:t>Hvilke IT-tjenester får du som student tilgang til?</a:t>
            </a:r>
          </a:p>
          <a:p>
            <a:pPr lvl="1"/>
            <a:r>
              <a:rPr lang="nb-NO" altLang="nb-NO" dirty="0" smtClean="0"/>
              <a:t>brukerinfo.uio.no</a:t>
            </a:r>
          </a:p>
          <a:p>
            <a:pPr lvl="1"/>
            <a:r>
              <a:rPr lang="nb-NO" altLang="nb-NO" dirty="0" smtClean="0"/>
              <a:t>Trådløst nett</a:t>
            </a:r>
          </a:p>
          <a:p>
            <a:pPr lvl="1"/>
            <a:r>
              <a:rPr lang="nb-NO" altLang="nb-NO" dirty="0" smtClean="0"/>
              <a:t>E-post</a:t>
            </a:r>
          </a:p>
          <a:p>
            <a:pPr lvl="1"/>
            <a:r>
              <a:rPr lang="nb-NO" altLang="nb-NO" dirty="0"/>
              <a:t>Hjemmeområde, lagring og </a:t>
            </a:r>
            <a:r>
              <a:rPr lang="nb-NO" altLang="nb-NO" dirty="0" err="1" smtClean="0"/>
              <a:t>backup</a:t>
            </a:r>
            <a:endParaRPr lang="nb-NO" altLang="nb-NO" dirty="0" smtClean="0"/>
          </a:p>
          <a:p>
            <a:pPr lvl="1"/>
            <a:r>
              <a:rPr lang="nb-NO" altLang="nb-NO" dirty="0" smtClean="0"/>
              <a:t>Tilgang til UiOs IT-tjenester hjemmefra eller på reise</a:t>
            </a:r>
          </a:p>
          <a:p>
            <a:pPr lvl="1"/>
            <a:r>
              <a:rPr lang="nb-NO" altLang="nb-NO" dirty="0" smtClean="0"/>
              <a:t>Programvare</a:t>
            </a:r>
          </a:p>
          <a:p>
            <a:pPr lvl="1"/>
            <a:r>
              <a:rPr lang="nb-NO" altLang="nb-NO" dirty="0" smtClean="0"/>
              <a:t>Utskriftstjenester</a:t>
            </a:r>
          </a:p>
          <a:p>
            <a:pPr lvl="1"/>
            <a:r>
              <a:rPr lang="nb-NO" altLang="nb-NO" dirty="0" smtClean="0"/>
              <a:t>Hvor får jeg hjelp</a:t>
            </a:r>
          </a:p>
          <a:p>
            <a:pPr eaLnBrk="1" hangingPunct="1"/>
            <a:endParaRPr lang="nb-NO" altLang="nb-NO"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21</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Utskriftstjenester</a:t>
            </a:r>
          </a:p>
        </p:txBody>
      </p:sp>
      <p:sp>
        <p:nvSpPr>
          <p:cNvPr id="4101" name="Rectangle 3"/>
          <p:cNvSpPr>
            <a:spLocks noGrp="1" noChangeArrowheads="1"/>
          </p:cNvSpPr>
          <p:nvPr>
            <p:ph type="body" idx="1"/>
          </p:nvPr>
        </p:nvSpPr>
        <p:spPr/>
        <p:txBody>
          <a:bodyPr/>
          <a:lstStyle/>
          <a:p>
            <a:pPr eaLnBrk="1" hangingPunct="1"/>
            <a:r>
              <a:rPr lang="nb-NO" altLang="nb-NO" dirty="0" smtClean="0"/>
              <a:t>Skrivere for bachelor studenter finnes i 2.etg i læringssenteret på Eilert Sundts hus.</a:t>
            </a:r>
          </a:p>
          <a:p>
            <a:pPr eaLnBrk="1" hangingPunct="1"/>
            <a:r>
              <a:rPr lang="nb-NO" altLang="nb-NO" dirty="0" smtClean="0"/>
              <a:t>Det er også mulig å skrive ut fra egen </a:t>
            </a:r>
            <a:r>
              <a:rPr lang="nb-NO" altLang="nb-NO" dirty="0" err="1" smtClean="0"/>
              <a:t>laptop</a:t>
            </a:r>
            <a:r>
              <a:rPr lang="nb-NO" altLang="nb-NO" dirty="0" smtClean="0"/>
              <a:t>.</a:t>
            </a:r>
          </a:p>
          <a:p>
            <a:r>
              <a:rPr lang="nb-NO" altLang="nb-NO" dirty="0">
                <a:hlinkClick r:id="rId3"/>
              </a:rPr>
              <a:t>http://www.uio.no/tjenester/it/utskrift</a:t>
            </a:r>
            <a:r>
              <a:rPr lang="nb-NO" altLang="nb-NO" dirty="0" smtClean="0">
                <a:hlinkClick r:id="rId3"/>
              </a:rPr>
              <a:t>/</a:t>
            </a:r>
            <a:endParaRPr lang="nb-NO" altLang="nb-NO" dirty="0" smtClean="0"/>
          </a:p>
          <a:p>
            <a:endParaRPr lang="nb-NO" altLang="nb-NO" dirty="0" smtClean="0"/>
          </a:p>
        </p:txBody>
      </p:sp>
    </p:spTree>
    <p:extLst>
      <p:ext uri="{BB962C8B-B14F-4D97-AF65-F5344CB8AC3E}">
        <p14:creationId xmlns:p14="http://schemas.microsoft.com/office/powerpoint/2010/main" val="346257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22</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Hvor får jeg hjelp?</a:t>
            </a:r>
          </a:p>
        </p:txBody>
      </p:sp>
      <p:sp>
        <p:nvSpPr>
          <p:cNvPr id="4101" name="Rectangle 3"/>
          <p:cNvSpPr>
            <a:spLocks noGrp="1" noChangeArrowheads="1"/>
          </p:cNvSpPr>
          <p:nvPr>
            <p:ph type="body" idx="1"/>
          </p:nvPr>
        </p:nvSpPr>
        <p:spPr/>
        <p:txBody>
          <a:bodyPr/>
          <a:lstStyle/>
          <a:p>
            <a:pPr eaLnBrk="1" hangingPunct="1"/>
            <a:r>
              <a:rPr lang="nb-NO" altLang="nb-NO" dirty="0" smtClean="0"/>
              <a:t>Student </a:t>
            </a:r>
            <a:r>
              <a:rPr lang="nb-NO" altLang="nb-NO" dirty="0" err="1" smtClean="0"/>
              <a:t>helpdesk</a:t>
            </a:r>
            <a:r>
              <a:rPr lang="nb-NO" altLang="nb-NO" dirty="0" smtClean="0"/>
              <a:t> i 2.etg i læringssenteret på Eilert Sundts hus. Åpningstider 10:00-16:00 (man – </a:t>
            </a:r>
            <a:r>
              <a:rPr lang="nb-NO" altLang="nb-NO" dirty="0" err="1" smtClean="0"/>
              <a:t>fre</a:t>
            </a:r>
            <a:r>
              <a:rPr lang="nb-NO" altLang="nb-NO" dirty="0" smtClean="0"/>
              <a:t>). </a:t>
            </a:r>
            <a:br>
              <a:rPr lang="nb-NO" altLang="nb-NO" dirty="0" smtClean="0"/>
            </a:br>
            <a:r>
              <a:rPr lang="nb-NO" altLang="nb-NO" dirty="0" smtClean="0"/>
              <a:t>Telefon: (+47) 228 57 152</a:t>
            </a:r>
          </a:p>
          <a:p>
            <a:pPr eaLnBrk="1" hangingPunct="1"/>
            <a:r>
              <a:rPr lang="nb-NO" altLang="nb-NO" dirty="0" smtClean="0"/>
              <a:t>Ansatt </a:t>
            </a:r>
            <a:r>
              <a:rPr lang="nb-NO" altLang="nb-NO" dirty="0" err="1" smtClean="0"/>
              <a:t>helpdesk</a:t>
            </a:r>
            <a:r>
              <a:rPr lang="nb-NO" altLang="nb-NO" dirty="0" smtClean="0"/>
              <a:t> i 3.etg Eilert Sundts hus.</a:t>
            </a:r>
            <a:br>
              <a:rPr lang="nb-NO" altLang="nb-NO" dirty="0" smtClean="0"/>
            </a:br>
            <a:r>
              <a:rPr lang="nb-NO" altLang="nb-NO" dirty="0" smtClean="0"/>
              <a:t>Åpningstider 08:00-15:45</a:t>
            </a:r>
            <a:br>
              <a:rPr lang="nb-NO" altLang="nb-NO" dirty="0" smtClean="0"/>
            </a:br>
            <a:r>
              <a:rPr lang="nb-NO" altLang="nb-NO" dirty="0" smtClean="0"/>
              <a:t>Telefon: (+47) 228 45 777</a:t>
            </a:r>
            <a:br>
              <a:rPr lang="nb-NO" altLang="nb-NO" dirty="0" smtClean="0"/>
            </a:br>
            <a:r>
              <a:rPr lang="nb-NO" altLang="nb-NO" dirty="0" smtClean="0"/>
              <a:t>Epost: it-hjelp@sv.uio.no</a:t>
            </a:r>
            <a:br>
              <a:rPr lang="nb-NO" altLang="nb-NO" dirty="0" smtClean="0"/>
            </a:br>
            <a:endParaRPr lang="nb-NO" altLang="nb-NO" dirty="0" smtClean="0"/>
          </a:p>
          <a:p>
            <a:pPr eaLnBrk="1" hangingPunct="1"/>
            <a:endParaRPr lang="nb-NO" altLang="nb-NO" dirty="0" smtClean="0"/>
          </a:p>
        </p:txBody>
      </p:sp>
    </p:spTree>
    <p:extLst>
      <p:ext uri="{BB962C8B-B14F-4D97-AF65-F5344CB8AC3E}">
        <p14:creationId xmlns:p14="http://schemas.microsoft.com/office/powerpoint/2010/main" val="133922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4</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Brukernavn</a:t>
            </a:r>
          </a:p>
        </p:txBody>
      </p:sp>
      <p:sp>
        <p:nvSpPr>
          <p:cNvPr id="4101" name="Rectangle 3"/>
          <p:cNvSpPr>
            <a:spLocks noGrp="1" noChangeArrowheads="1"/>
          </p:cNvSpPr>
          <p:nvPr>
            <p:ph type="body" idx="1"/>
          </p:nvPr>
        </p:nvSpPr>
        <p:spPr/>
        <p:txBody>
          <a:bodyPr/>
          <a:lstStyle/>
          <a:p>
            <a:pPr eaLnBrk="1" hangingPunct="1"/>
            <a:r>
              <a:rPr lang="nb-NO" altLang="nb-NO" dirty="0" smtClean="0"/>
              <a:t>Tildeles alle studenter</a:t>
            </a:r>
          </a:p>
          <a:p>
            <a:pPr eaLnBrk="1" hangingPunct="1"/>
            <a:r>
              <a:rPr lang="nb-NO" altLang="nb-NO" dirty="0" smtClean="0"/>
              <a:t>Brukernavnet ditt gjenbrukes ikke. Man beholder brukernavnet livet ut.</a:t>
            </a:r>
          </a:p>
        </p:txBody>
      </p:sp>
    </p:spTree>
    <p:extLst>
      <p:ext uri="{BB962C8B-B14F-4D97-AF65-F5344CB8AC3E}">
        <p14:creationId xmlns:p14="http://schemas.microsoft.com/office/powerpoint/2010/main" val="1273917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5</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Passordutsending, høsten 2015</a:t>
            </a:r>
          </a:p>
        </p:txBody>
      </p:sp>
      <p:sp>
        <p:nvSpPr>
          <p:cNvPr id="4101" name="Rectangle 3"/>
          <p:cNvSpPr>
            <a:spLocks noGrp="1" noChangeArrowheads="1"/>
          </p:cNvSpPr>
          <p:nvPr>
            <p:ph type="body" idx="1"/>
          </p:nvPr>
        </p:nvSpPr>
        <p:spPr/>
        <p:txBody>
          <a:bodyPr/>
          <a:lstStyle/>
          <a:p>
            <a:pPr eaLnBrk="1" hangingPunct="1"/>
            <a:r>
              <a:rPr lang="nb-NO" altLang="nb-NO" dirty="0" smtClean="0"/>
              <a:t>Nye studenter mottar en SMS med sitt brukernavn og lenke til </a:t>
            </a:r>
            <a:r>
              <a:rPr lang="nb-NO" altLang="nb-NO" dirty="0" smtClean="0">
                <a:hlinkClick r:id="rId3"/>
              </a:rPr>
              <a:t>https://uio.no/nybruker</a:t>
            </a:r>
            <a:endParaRPr lang="nb-NO" altLang="nb-NO" dirty="0" smtClean="0"/>
          </a:p>
          <a:p>
            <a:pPr eaLnBrk="1" hangingPunct="1"/>
            <a:r>
              <a:rPr lang="nb-NO" altLang="nb-NO" dirty="0" smtClean="0"/>
              <a:t>SMS sendes ut </a:t>
            </a:r>
            <a:r>
              <a:rPr lang="nb-NO" altLang="nb-NO" i="1" dirty="0" smtClean="0"/>
              <a:t>fortløpende</a:t>
            </a:r>
            <a:r>
              <a:rPr lang="nb-NO" altLang="nb-NO" dirty="0" smtClean="0"/>
              <a:t>, så snart studierett er innvilget og brukeren din har blitt opprettet</a:t>
            </a:r>
          </a:p>
        </p:txBody>
      </p:sp>
    </p:spTree>
    <p:extLst>
      <p:ext uri="{BB962C8B-B14F-4D97-AF65-F5344CB8AC3E}">
        <p14:creationId xmlns:p14="http://schemas.microsoft.com/office/powerpoint/2010/main" val="2961455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6</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Hva om jeg ikke har fått SMS?</a:t>
            </a:r>
          </a:p>
        </p:txBody>
      </p:sp>
      <p:sp>
        <p:nvSpPr>
          <p:cNvPr id="4101" name="Rectangle 3"/>
          <p:cNvSpPr>
            <a:spLocks noGrp="1" noChangeArrowheads="1"/>
          </p:cNvSpPr>
          <p:nvPr>
            <p:ph type="body" idx="1"/>
          </p:nvPr>
        </p:nvSpPr>
        <p:spPr/>
        <p:txBody>
          <a:bodyPr/>
          <a:lstStyle/>
          <a:p>
            <a:pPr eaLnBrk="1" hangingPunct="1"/>
            <a:r>
              <a:rPr lang="nb-NO" altLang="nb-NO" dirty="0" smtClean="0"/>
              <a:t>Ved problemer ta kontakt med:</a:t>
            </a:r>
          </a:p>
          <a:p>
            <a:pPr lvl="1"/>
            <a:r>
              <a:rPr lang="nb-NO" altLang="nb-NO" b="1" dirty="0" smtClean="0"/>
              <a:t>Student-IT</a:t>
            </a:r>
            <a:r>
              <a:rPr lang="nb-NO" altLang="nb-NO" dirty="0" smtClean="0"/>
              <a:t> (Læringssenteret 2.etg Eilert Sundts hus)</a:t>
            </a:r>
          </a:p>
          <a:p>
            <a:pPr lvl="1"/>
            <a:r>
              <a:rPr lang="nb-NO" altLang="nb-NO" b="1" dirty="0" smtClean="0"/>
              <a:t>Houston</a:t>
            </a:r>
            <a:r>
              <a:rPr lang="nb-NO" altLang="nb-NO" dirty="0" smtClean="0"/>
              <a:t> (I Kristian Ottosens Hus, like ved Akademika)</a:t>
            </a:r>
          </a:p>
          <a:p>
            <a:r>
              <a:rPr lang="nb-NO" altLang="nb-NO" dirty="0" smtClean="0"/>
              <a:t>Disse vil kunne skrive ut passordark mot fremvisning av gyldig legitimasjon</a:t>
            </a:r>
          </a:p>
        </p:txBody>
      </p:sp>
    </p:spTree>
    <p:extLst>
      <p:ext uri="{BB962C8B-B14F-4D97-AF65-F5344CB8AC3E}">
        <p14:creationId xmlns:p14="http://schemas.microsoft.com/office/powerpoint/2010/main" val="2144242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dirty="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7</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Hvilke IT-tjenester får du som student tilgang til?</a:t>
            </a:r>
          </a:p>
        </p:txBody>
      </p:sp>
      <p:sp>
        <p:nvSpPr>
          <p:cNvPr id="4101" name="Rectangle 3"/>
          <p:cNvSpPr>
            <a:spLocks noGrp="1" noChangeArrowheads="1"/>
          </p:cNvSpPr>
          <p:nvPr>
            <p:ph type="body" idx="1"/>
          </p:nvPr>
        </p:nvSpPr>
        <p:spPr/>
        <p:txBody>
          <a:bodyPr/>
          <a:lstStyle/>
          <a:p>
            <a:r>
              <a:rPr lang="nb-NO" altLang="nb-NO" dirty="0" smtClean="0"/>
              <a:t>Etter at studierett er innvilget og brukerkonto er opprettet, men </a:t>
            </a:r>
            <a:r>
              <a:rPr lang="nb-NO" altLang="nb-NO" i="1" dirty="0" smtClean="0"/>
              <a:t>før</a:t>
            </a:r>
            <a:r>
              <a:rPr lang="nb-NO" altLang="nb-NO" dirty="0" smtClean="0"/>
              <a:t> du har semesterregistrert deg, betalt semesteravgift og godkjent utdanningsplan:</a:t>
            </a:r>
          </a:p>
          <a:p>
            <a:endParaRPr lang="nb-NO" altLang="nb-NO" dirty="0"/>
          </a:p>
          <a:p>
            <a:pPr lvl="1"/>
            <a:r>
              <a:rPr lang="nb-NO" altLang="nb-NO" dirty="0" smtClean="0"/>
              <a:t>Tilgang til </a:t>
            </a:r>
            <a:r>
              <a:rPr lang="nb-NO" altLang="nb-NO" b="1" dirty="0" err="1" smtClean="0"/>
              <a:t>StudentWeb</a:t>
            </a:r>
            <a:endParaRPr lang="nb-NO" altLang="nb-NO" b="1" dirty="0" smtClean="0"/>
          </a:p>
          <a:p>
            <a:pPr lvl="1"/>
            <a:r>
              <a:rPr lang="nb-NO" altLang="nb-NO" dirty="0" smtClean="0"/>
              <a:t>Tilgang til </a:t>
            </a:r>
            <a:r>
              <a:rPr lang="nb-NO" altLang="nb-NO" b="1" dirty="0" smtClean="0"/>
              <a:t>nettsider</a:t>
            </a:r>
            <a:r>
              <a:rPr lang="nb-NO" altLang="nb-NO" dirty="0" smtClean="0"/>
              <a:t> ved UiO som er forbeholdt UiOs studenter</a:t>
            </a:r>
          </a:p>
          <a:p>
            <a:pPr lvl="1"/>
            <a:r>
              <a:rPr lang="nb-NO" altLang="nb-NO" dirty="0"/>
              <a:t> </a:t>
            </a:r>
            <a:r>
              <a:rPr lang="nb-NO" altLang="nb-NO" b="1" dirty="0" smtClean="0"/>
              <a:t>brukerinfo.uio.no</a:t>
            </a:r>
          </a:p>
        </p:txBody>
      </p:sp>
    </p:spTree>
    <p:extLst>
      <p:ext uri="{BB962C8B-B14F-4D97-AF65-F5344CB8AC3E}">
        <p14:creationId xmlns:p14="http://schemas.microsoft.com/office/powerpoint/2010/main" val="823170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dirty="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8</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Hvilke IT-tjenester får du som student tilgang til?</a:t>
            </a:r>
          </a:p>
        </p:txBody>
      </p:sp>
      <p:sp>
        <p:nvSpPr>
          <p:cNvPr id="4101" name="Rectangle 3"/>
          <p:cNvSpPr>
            <a:spLocks noGrp="1" noChangeArrowheads="1"/>
          </p:cNvSpPr>
          <p:nvPr>
            <p:ph type="body" idx="1"/>
          </p:nvPr>
        </p:nvSpPr>
        <p:spPr/>
        <p:txBody>
          <a:bodyPr/>
          <a:lstStyle/>
          <a:p>
            <a:r>
              <a:rPr lang="nb-NO" altLang="nb-NO" i="1" dirty="0" smtClean="0"/>
              <a:t>Etter</a:t>
            </a:r>
            <a:r>
              <a:rPr lang="nb-NO" altLang="nb-NO" dirty="0" smtClean="0"/>
              <a:t> at du har semesterregistrert deg, betalt semesteravgift og godkjent utdanningsplanen din, får du full tilgang:</a:t>
            </a:r>
          </a:p>
          <a:p>
            <a:pPr lvl="1"/>
            <a:r>
              <a:rPr lang="nb-NO" altLang="nb-NO" b="1" dirty="0" err="1" smtClean="0"/>
              <a:t>E-postkonto</a:t>
            </a:r>
            <a:r>
              <a:rPr lang="nb-NO" altLang="nb-NO" dirty="0" smtClean="0"/>
              <a:t> ved UiO</a:t>
            </a:r>
          </a:p>
          <a:p>
            <a:pPr lvl="1"/>
            <a:r>
              <a:rPr lang="nb-NO" altLang="nb-NO" dirty="0" smtClean="0"/>
              <a:t>Eget </a:t>
            </a:r>
            <a:r>
              <a:rPr lang="nb-NO" altLang="nb-NO" b="1" dirty="0" smtClean="0"/>
              <a:t>hjemmeområde</a:t>
            </a:r>
          </a:p>
          <a:p>
            <a:pPr lvl="1"/>
            <a:r>
              <a:rPr lang="nb-NO" altLang="nb-NO" b="1" dirty="0" smtClean="0"/>
              <a:t>UiO-lisensiert programvare</a:t>
            </a:r>
            <a:r>
              <a:rPr lang="nb-NO" altLang="nb-NO" dirty="0" smtClean="0"/>
              <a:t>, både via </a:t>
            </a:r>
            <a:r>
              <a:rPr lang="nb-NO" altLang="nb-NO" b="1" dirty="0" smtClean="0"/>
              <a:t>UiO Programkiosk</a:t>
            </a:r>
            <a:r>
              <a:rPr lang="nb-NO" altLang="nb-NO" dirty="0" smtClean="0"/>
              <a:t> og installere selv</a:t>
            </a:r>
          </a:p>
          <a:p>
            <a:pPr lvl="1"/>
            <a:r>
              <a:rPr lang="nb-NO" altLang="nb-NO" dirty="0" smtClean="0"/>
              <a:t>Logge på </a:t>
            </a:r>
            <a:r>
              <a:rPr lang="nb-NO" altLang="nb-NO" b="1" dirty="0" smtClean="0"/>
              <a:t>PC-stuer</a:t>
            </a:r>
          </a:p>
          <a:p>
            <a:pPr lvl="1"/>
            <a:r>
              <a:rPr lang="nb-NO" altLang="nb-NO" b="1" dirty="0" smtClean="0"/>
              <a:t>Fronter</a:t>
            </a:r>
          </a:p>
          <a:p>
            <a:pPr marL="363538" lvl="1" indent="0">
              <a:buNone/>
            </a:pPr>
            <a:endParaRPr lang="nb-NO" altLang="nb-NO" dirty="0" smtClean="0"/>
          </a:p>
        </p:txBody>
      </p:sp>
    </p:spTree>
    <p:extLst>
      <p:ext uri="{BB962C8B-B14F-4D97-AF65-F5344CB8AC3E}">
        <p14:creationId xmlns:p14="http://schemas.microsoft.com/office/powerpoint/2010/main" val="214908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dirty="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9</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Hvilke IT-tjenester får du som student tilgang til?</a:t>
            </a:r>
          </a:p>
        </p:txBody>
      </p:sp>
      <p:sp>
        <p:nvSpPr>
          <p:cNvPr id="4101" name="Rectangle 3"/>
          <p:cNvSpPr>
            <a:spLocks noGrp="1" noChangeArrowheads="1"/>
          </p:cNvSpPr>
          <p:nvPr>
            <p:ph type="body" idx="1"/>
          </p:nvPr>
        </p:nvSpPr>
        <p:spPr/>
        <p:txBody>
          <a:bodyPr/>
          <a:lstStyle/>
          <a:p>
            <a:r>
              <a:rPr lang="nb-NO" altLang="nb-NO" dirty="0"/>
              <a:t>Bruk </a:t>
            </a:r>
            <a:r>
              <a:rPr lang="nb-NO" altLang="nb-NO" dirty="0" smtClean="0"/>
              <a:t>IT-nettsidene </a:t>
            </a:r>
            <a:r>
              <a:rPr lang="nb-NO" altLang="nb-NO" dirty="0"/>
              <a:t>på </a:t>
            </a:r>
            <a:r>
              <a:rPr lang="nb-NO" altLang="nb-NO" dirty="0">
                <a:hlinkClick r:id="rId3"/>
              </a:rPr>
              <a:t>http://www.uio.no/tjenester/it</a:t>
            </a:r>
            <a:r>
              <a:rPr lang="nb-NO" altLang="nb-NO" dirty="0" smtClean="0">
                <a:hlinkClick r:id="rId3"/>
              </a:rPr>
              <a:t>/</a:t>
            </a:r>
            <a:endParaRPr lang="nb-NO" altLang="nb-NO" dirty="0" smtClean="0"/>
          </a:p>
          <a:p>
            <a:endParaRPr lang="nb-NO" altLang="nb-NO"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080847"/>
            <a:ext cx="6696744" cy="3283122"/>
          </a:xfrm>
          <a:prstGeom prst="rect">
            <a:avLst/>
          </a:prstGeom>
        </p:spPr>
      </p:pic>
    </p:spTree>
    <p:extLst>
      <p:ext uri="{BB962C8B-B14F-4D97-AF65-F5344CB8AC3E}">
        <p14:creationId xmlns:p14="http://schemas.microsoft.com/office/powerpoint/2010/main" val="2149080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948F6855-4C48-461B-91CA-660B5D1C0783}" type="datetime1">
              <a:rPr lang="nb-NO" altLang="nb-NO" sz="700">
                <a:solidFill>
                  <a:schemeClr val="bg2"/>
                </a:solidFill>
              </a:rPr>
              <a:pPr>
                <a:spcBef>
                  <a:spcPct val="0"/>
                </a:spcBef>
                <a:buFontTx/>
                <a:buNone/>
              </a:pPr>
              <a:t>17.01.2022</a:t>
            </a:fld>
            <a:endParaRPr lang="nb-NO" altLang="nb-NO" sz="700" dirty="0">
              <a:solidFill>
                <a:schemeClr val="bg2"/>
              </a:solidFill>
            </a:endParaRPr>
          </a:p>
        </p:txBody>
      </p:sp>
      <p:sp>
        <p:nvSpPr>
          <p:cNvPr id="409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200">
                <a:solidFill>
                  <a:schemeClr val="tx1"/>
                </a:solidFill>
                <a:latin typeface="Arial" charset="0"/>
                <a:ea typeface="ヒラギノ角ゴ Pro W3" charset="-128"/>
              </a:defRPr>
            </a:lvl1pPr>
            <a:lvl2pPr marL="37931725" indent="-37474525" eaLnBrk="0" hangingPunct="0">
              <a:spcBef>
                <a:spcPct val="20000"/>
              </a:spcBef>
              <a:buChar char="–"/>
              <a:defRPr sz="1900">
                <a:solidFill>
                  <a:schemeClr val="tx1"/>
                </a:solidFill>
                <a:latin typeface="Arial" charset="0"/>
                <a:ea typeface="ヒラギノ角ゴ Pro W3" charset="-128"/>
              </a:defRPr>
            </a:lvl2pPr>
            <a:lvl3pPr marL="906463" indent="-180975" eaLnBrk="0" hangingPunct="0">
              <a:spcBef>
                <a:spcPct val="20000"/>
              </a:spcBef>
              <a:buChar char="•"/>
              <a:defRPr sz="1600">
                <a:solidFill>
                  <a:schemeClr val="tx1"/>
                </a:solidFill>
                <a:latin typeface="Arial" charset="0"/>
                <a:ea typeface="ヒラギノ角ゴ Pro W3" charset="-128"/>
              </a:defRPr>
            </a:lvl3pPr>
            <a:lvl4pPr marL="1270000" indent="-180975" eaLnBrk="0" hangingPunct="0">
              <a:spcBef>
                <a:spcPct val="20000"/>
              </a:spcBef>
              <a:buChar char="–"/>
              <a:defRPr>
                <a:solidFill>
                  <a:schemeClr val="tx1"/>
                </a:solidFill>
                <a:latin typeface="Arial" charset="0"/>
                <a:ea typeface="ヒラギノ角ゴ Pro W3" charset="-128"/>
              </a:defRPr>
            </a:lvl4pPr>
            <a:lvl5pPr marL="1631950" indent="-180975" eaLnBrk="0" hangingPunct="0">
              <a:spcBef>
                <a:spcPct val="20000"/>
              </a:spcBef>
              <a:buChar char="»"/>
              <a:defRPr sz="1300">
                <a:solidFill>
                  <a:schemeClr val="tx1"/>
                </a:solidFill>
                <a:latin typeface="Arial" charset="0"/>
                <a:ea typeface="ヒラギノ角ゴ Pro W3" charset="-128"/>
              </a:defRPr>
            </a:lvl5pPr>
            <a:lvl6pPr marL="2089150" indent="-180975" eaLnBrk="0" fontAlgn="base" hangingPunct="0">
              <a:spcBef>
                <a:spcPct val="20000"/>
              </a:spcBef>
              <a:spcAft>
                <a:spcPct val="0"/>
              </a:spcAft>
              <a:buChar char="»"/>
              <a:defRPr sz="1300">
                <a:solidFill>
                  <a:schemeClr val="tx1"/>
                </a:solidFill>
                <a:latin typeface="Arial" charset="0"/>
                <a:ea typeface="ヒラギノ角ゴ Pro W3" charset="-128"/>
              </a:defRPr>
            </a:lvl6pPr>
            <a:lvl7pPr marL="2546350" indent="-180975" eaLnBrk="0" fontAlgn="base" hangingPunct="0">
              <a:spcBef>
                <a:spcPct val="20000"/>
              </a:spcBef>
              <a:spcAft>
                <a:spcPct val="0"/>
              </a:spcAft>
              <a:buChar char="»"/>
              <a:defRPr sz="1300">
                <a:solidFill>
                  <a:schemeClr val="tx1"/>
                </a:solidFill>
                <a:latin typeface="Arial" charset="0"/>
                <a:ea typeface="ヒラギノ角ゴ Pro W3" charset="-128"/>
              </a:defRPr>
            </a:lvl7pPr>
            <a:lvl8pPr marL="3003550" indent="-180975" eaLnBrk="0" fontAlgn="base" hangingPunct="0">
              <a:spcBef>
                <a:spcPct val="20000"/>
              </a:spcBef>
              <a:spcAft>
                <a:spcPct val="0"/>
              </a:spcAft>
              <a:buChar char="»"/>
              <a:defRPr sz="1300">
                <a:solidFill>
                  <a:schemeClr val="tx1"/>
                </a:solidFill>
                <a:latin typeface="Arial" charset="0"/>
                <a:ea typeface="ヒラギノ角ゴ Pro W3" charset="-128"/>
              </a:defRPr>
            </a:lvl8pPr>
            <a:lvl9pPr marL="3460750" indent="-180975" eaLnBrk="0" fontAlgn="base" hangingPunct="0">
              <a:spcBef>
                <a:spcPct val="20000"/>
              </a:spcBef>
              <a:spcAft>
                <a:spcPct val="0"/>
              </a:spcAft>
              <a:buChar char="»"/>
              <a:defRPr sz="1300">
                <a:solidFill>
                  <a:schemeClr val="tx1"/>
                </a:solidFill>
                <a:latin typeface="Arial" charset="0"/>
                <a:ea typeface="ヒラギノ角ゴ Pro W3" charset="-128"/>
              </a:defRPr>
            </a:lvl9pPr>
          </a:lstStyle>
          <a:p>
            <a:pPr>
              <a:spcBef>
                <a:spcPct val="0"/>
              </a:spcBef>
              <a:buFontTx/>
              <a:buNone/>
            </a:pPr>
            <a:fld id="{E4BDAC7A-DAB3-44D5-A3D3-40BB53A9A812}" type="slidenum">
              <a:rPr lang="en-US" altLang="nb-NO" sz="700">
                <a:solidFill>
                  <a:schemeClr val="bg2"/>
                </a:solidFill>
              </a:rPr>
              <a:pPr>
                <a:spcBef>
                  <a:spcPct val="0"/>
                </a:spcBef>
                <a:buFontTx/>
                <a:buNone/>
              </a:pPr>
              <a:t>10</a:t>
            </a:fld>
            <a:endParaRPr lang="en-US" altLang="nb-NO" sz="700">
              <a:solidFill>
                <a:schemeClr val="bg2"/>
              </a:solidFill>
            </a:endParaRPr>
          </a:p>
        </p:txBody>
      </p:sp>
      <p:sp>
        <p:nvSpPr>
          <p:cNvPr id="4100" name="Rectangle 2"/>
          <p:cNvSpPr>
            <a:spLocks noGrp="1" noChangeArrowheads="1"/>
          </p:cNvSpPr>
          <p:nvPr>
            <p:ph type="title"/>
          </p:nvPr>
        </p:nvSpPr>
        <p:spPr/>
        <p:txBody>
          <a:bodyPr/>
          <a:lstStyle/>
          <a:p>
            <a:pPr eaLnBrk="1" hangingPunct="1"/>
            <a:r>
              <a:rPr lang="nb-NO" altLang="nb-NO" dirty="0" smtClean="0"/>
              <a:t>brukerinfo.uio.no</a:t>
            </a:r>
          </a:p>
        </p:txBody>
      </p:sp>
      <p:sp>
        <p:nvSpPr>
          <p:cNvPr id="4101" name="Rectangle 3"/>
          <p:cNvSpPr>
            <a:spLocks noGrp="1" noChangeArrowheads="1"/>
          </p:cNvSpPr>
          <p:nvPr>
            <p:ph type="body" idx="1"/>
          </p:nvPr>
        </p:nvSpPr>
        <p:spPr/>
        <p:txBody>
          <a:bodyPr/>
          <a:lstStyle/>
          <a:p>
            <a:pPr lvl="1"/>
            <a:r>
              <a:rPr lang="nb-NO" altLang="nb-NO" dirty="0" smtClean="0"/>
              <a:t>Info om brukerkonto</a:t>
            </a:r>
          </a:p>
          <a:p>
            <a:pPr lvl="1"/>
            <a:r>
              <a:rPr lang="nb-NO" altLang="nb-NO" dirty="0" smtClean="0"/>
              <a:t>Endre passord</a:t>
            </a:r>
          </a:p>
          <a:p>
            <a:pPr lvl="1"/>
            <a:r>
              <a:rPr lang="nb-NO" altLang="nb-NO" dirty="0" smtClean="0"/>
              <a:t>Administrere </a:t>
            </a:r>
            <a:r>
              <a:rPr lang="nb-NO" altLang="nb-NO" dirty="0" err="1" smtClean="0"/>
              <a:t>E-postkonto</a:t>
            </a:r>
            <a:r>
              <a:rPr lang="nb-NO" altLang="nb-NO" dirty="0" smtClean="0"/>
              <a:t>:</a:t>
            </a:r>
          </a:p>
          <a:p>
            <a:pPr lvl="2"/>
            <a:r>
              <a:rPr lang="nb-NO" altLang="nb-NO" dirty="0" smtClean="0"/>
              <a:t>Sette opp spamfilter</a:t>
            </a:r>
          </a:p>
          <a:p>
            <a:pPr lvl="2"/>
            <a:r>
              <a:rPr lang="nb-NO" altLang="nb-NO" dirty="0" smtClean="0"/>
              <a:t>Sette på videresending til annen </a:t>
            </a:r>
            <a:r>
              <a:rPr lang="nb-NO" altLang="nb-NO" dirty="0" err="1" smtClean="0"/>
              <a:t>e-postkonto</a:t>
            </a:r>
            <a:endParaRPr lang="nb-NO" altLang="nb-NO" dirty="0" smtClean="0"/>
          </a:p>
          <a:p>
            <a:pPr marL="363538" lvl="1" indent="0">
              <a:buNone/>
            </a:pPr>
            <a:r>
              <a:rPr lang="nb-NO" altLang="nb-NO" dirty="0" smtClean="0"/>
              <a:t>Og mye mer…</a:t>
            </a:r>
          </a:p>
        </p:txBody>
      </p:sp>
    </p:spTree>
    <p:extLst>
      <p:ext uri="{BB962C8B-B14F-4D97-AF65-F5344CB8AC3E}">
        <p14:creationId xmlns:p14="http://schemas.microsoft.com/office/powerpoint/2010/main" val="3729479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usit2">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usit2</Template>
  <TotalTime>9467</TotalTime>
  <Words>873</Words>
  <Application>Microsoft Office PowerPoint</Application>
  <PresentationFormat>On-screen Show (16:10)</PresentationFormat>
  <Paragraphs>171</Paragraphs>
  <Slides>21</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ヒラギノ角ゴ Pro W3</vt:lpstr>
      <vt:lpstr>usit2</vt:lpstr>
      <vt:lpstr>Introduksjonskurs for bachelorstudenter statsvitenskap</vt:lpstr>
      <vt:lpstr>Oversikt</vt:lpstr>
      <vt:lpstr>Brukernavn</vt:lpstr>
      <vt:lpstr>Passordutsending, høsten 2015</vt:lpstr>
      <vt:lpstr>Hva om jeg ikke har fått SMS?</vt:lpstr>
      <vt:lpstr>Hvilke IT-tjenester får du som student tilgang til?</vt:lpstr>
      <vt:lpstr>Hvilke IT-tjenester får du som student tilgang til?</vt:lpstr>
      <vt:lpstr>Hvilke IT-tjenester får du som student tilgang til?</vt:lpstr>
      <vt:lpstr>brukerinfo.uio.no</vt:lpstr>
      <vt:lpstr>brukerinfo.uio.no forts.</vt:lpstr>
      <vt:lpstr>Trådløst nett</vt:lpstr>
      <vt:lpstr>E-post</vt:lpstr>
      <vt:lpstr>E-post forts.</vt:lpstr>
      <vt:lpstr>E-post forts.</vt:lpstr>
      <vt:lpstr>Hjemmeområde, lagring og backup</vt:lpstr>
      <vt:lpstr>Hjemmeområde, lagring og backup forts.</vt:lpstr>
      <vt:lpstr>Programvare ved UiO</vt:lpstr>
      <vt:lpstr>Programvare og nedlasting </vt:lpstr>
      <vt:lpstr>UiO Programkiosk</vt:lpstr>
      <vt:lpstr>Utskriftstjenester</vt:lpstr>
      <vt:lpstr>Hvor får jeg hjelp?</vt:lpstr>
    </vt:vector>
  </TitlesOfParts>
  <Company>Universitetet i Oslo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Rune Olsen</dc:creator>
  <cp:lastModifiedBy>Ragnhild Sundsbak</cp:lastModifiedBy>
  <cp:revision>40</cp:revision>
  <dcterms:created xsi:type="dcterms:W3CDTF">2015-06-03T08:28:03Z</dcterms:created>
  <dcterms:modified xsi:type="dcterms:W3CDTF">2022-01-17T09:03:43Z</dcterms:modified>
</cp:coreProperties>
</file>