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6" r:id="rId5"/>
    <p:sldId id="263" r:id="rId6"/>
    <p:sldId id="267" r:id="rId7"/>
    <p:sldId id="258" r:id="rId8"/>
    <p:sldId id="265" r:id="rId9"/>
    <p:sldId id="262" r:id="rId10"/>
    <p:sldId id="257" r:id="rId11"/>
    <p:sldId id="260" r:id="rId12"/>
    <p:sldId id="268" r:id="rId13"/>
    <p:sldId id="261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B969-04FA-4D2B-AE85-7FA45CC5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B0F4D-8233-4119-B088-F642E1F1C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C308-C311-4A43-98AA-F23D059A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439A-A8EC-4EF7-883A-5760B622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7B67-3433-437E-879F-0BFDEDEC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0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0FD5-D23A-4CEF-8D29-D15E3D94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1830-FEE1-4123-9551-9C59A02EF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7484-EDA7-461B-AA38-A33F8CE5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561B-DFCD-4B11-8DF7-7A939A97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1316C-8E08-44CF-9AED-D4F8D18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7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7D767-E0F8-4455-B6A4-DF208771F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DB92-E09E-4AC0-A431-21AAF48AF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D4A8-4A67-427E-AD94-4D10667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1736-EE5B-40A3-8C30-C73664E4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0D0C-579C-4CC2-8D9C-1351817D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B64D-3808-4209-A08B-5D30ECD6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6134-DCE3-4AC4-A916-AF555FD5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D95B-140D-432E-9B8A-33EB6CB0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1F7D-389C-47AB-8665-8A1F593E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9541-BE7F-44A0-89CE-4F34752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6619-533F-4043-A09F-2FFA590A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D270-47AA-4118-A7F3-00AC49E4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F516-0711-4445-AFEB-6708C6E2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C2A7-4ED1-4597-951D-B6300405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148E-55FE-40E5-9C0A-6E534E86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9729-2B1A-43CD-9061-237DDFFF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8AB0-AA7A-4936-B805-13F2A28E8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7CB79-C641-4266-B36E-4F48EB42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6BF7A-7242-4BE1-908A-80A4506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2C9DA-3B19-4C93-96DA-04283F9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40A98-6380-44DE-A78A-0E489B2A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58A2-E577-44B7-AAE4-4ECD42F2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B01D7-1C41-45E9-9140-8CFCF561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D487-EBE3-44F5-855F-27536D1D3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80E0F-FB1B-4FC7-996A-71AE4E07A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A3CB-DCF9-451E-A44F-B9E0F20F1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CCC22-B40D-46E8-8F96-7BFF6F27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B8494-564C-4C30-92AB-AFD5FFFA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A951A-3631-45D7-9F7E-6248E9F5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4C9-4C31-44BD-9122-BC900F2A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D9EEA-3860-4726-928E-530C812F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79D6C-871E-4231-AF2F-FDB00409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0418-4777-4509-96F4-66F6E98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5A233-5937-4A4A-8879-99704092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D48E7-7AD9-46A5-AB1F-D40E703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A13DA-B120-4A8C-A950-AD8796A8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8BA5-9740-49E8-908B-1E00F9DE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DB5D-15FC-42DA-9390-ED6B751F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68DD6-452A-4644-BE71-2AD0CE665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D857-CF0F-4F86-800E-43D8DE0F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412EE-8BA1-414B-8AA1-685C2AF8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E04A0-1566-49ED-93C7-F89587D9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715B-8C96-4EE8-9255-989C1059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81BBC-68C6-4FA1-880E-6A3D2C040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37F1D-DECA-4CA8-9518-A309237B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A841F-2656-47F4-8077-AFB67955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E3C2-F16C-4D01-BEE7-844463B1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8297A-EEB4-48BE-8398-A3BE8875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DB10C-B430-4345-B90F-669C22D8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037A-4666-4A99-868C-A3267E40A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C5E4-C182-4473-9C74-1F6FC7E66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8EE5-759F-4A33-A4A2-3C2EAD39132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8DC8-47C1-41E7-9AF6-FF6519694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3BB5-5CE9-4096-BED0-E4780B934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98BA-446B-4E29-A6AC-FED953E9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4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941D-6566-46ED-9015-14A75EE4A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Combo Safe-box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50708-BBB2-420B-9F6D-941F8615E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7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2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2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2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2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2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3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2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2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2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0747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2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2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2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2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2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2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2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2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2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4051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3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4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2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5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5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6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7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8658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3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3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3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3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3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3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3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3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3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1033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B296-0C01-4784-BCE3-C003A212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9695-9050-4811-BFEF-E7B62B96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flag is the number code you clicked to get here.</a:t>
            </a:r>
          </a:p>
        </p:txBody>
      </p:sp>
    </p:spTree>
    <p:extLst>
      <p:ext uri="{BB962C8B-B14F-4D97-AF65-F5344CB8AC3E}">
        <p14:creationId xmlns:p14="http://schemas.microsoft.com/office/powerpoint/2010/main" val="319553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A3C4-7605-4591-995F-C0F37D40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9EB1-9794-448E-B1E8-29D8F444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reach this page…</a:t>
            </a:r>
          </a:p>
          <a:p>
            <a:r>
              <a:rPr lang="en-US" dirty="0"/>
              <a:t>You are an epic fail…</a:t>
            </a:r>
          </a:p>
          <a:p>
            <a:r>
              <a:rPr lang="en-US" dirty="0"/>
              <a:t>The flag is THIS_IS_NOT_THE_FLAG</a:t>
            </a:r>
          </a:p>
        </p:txBody>
      </p:sp>
      <p:pic>
        <p:nvPicPr>
          <p:cNvPr id="1026" name="Picture 2" descr="Image result for end of the road">
            <a:extLst>
              <a:ext uri="{FF2B5EF4-FFF2-40B4-BE49-F238E27FC236}">
                <a16:creationId xmlns:a16="http://schemas.microsoft.com/office/drawing/2014/main" id="{A8325EDE-32A2-4B36-B9BA-F21623D8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581275"/>
            <a:ext cx="4371764" cy="328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3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4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2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5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5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2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6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5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6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531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2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2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2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3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2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2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2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2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2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6078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3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4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5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2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5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5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2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6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5387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3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4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5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3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6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2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3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4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4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809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2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3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4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5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6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7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8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9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4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7168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2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2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2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2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2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2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2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2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2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4886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3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4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4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2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5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6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7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8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5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6790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hlinkClick r:id="rId2" action="ppaction://hlinksldjump"/>
            <a:extLst>
              <a:ext uri="{FF2B5EF4-FFF2-40B4-BE49-F238E27FC236}">
                <a16:creationId xmlns:a16="http://schemas.microsoft.com/office/drawing/2014/main" id="{66B9992E-C543-4BC2-92E7-305DF6CF41A6}"/>
              </a:ext>
            </a:extLst>
          </p:cNvPr>
          <p:cNvSpPr/>
          <p:nvPr/>
        </p:nvSpPr>
        <p:spPr>
          <a:xfrm>
            <a:off x="207357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1</a:t>
            </a:r>
          </a:p>
        </p:txBody>
      </p:sp>
      <p:sp>
        <p:nvSpPr>
          <p:cNvPr id="8" name="Freeform: Shape 7">
            <a:hlinkClick r:id="rId2" action="ppaction://hlinksldjump"/>
            <a:extLst>
              <a:ext uri="{FF2B5EF4-FFF2-40B4-BE49-F238E27FC236}">
                <a16:creationId xmlns:a16="http://schemas.microsoft.com/office/drawing/2014/main" id="{29D54441-1E21-4AE6-8165-7E0AAE1BE4F2}"/>
              </a:ext>
            </a:extLst>
          </p:cNvPr>
          <p:cNvSpPr/>
          <p:nvPr/>
        </p:nvSpPr>
        <p:spPr>
          <a:xfrm>
            <a:off x="420070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2</a:t>
            </a:r>
          </a:p>
        </p:txBody>
      </p:sp>
      <p:sp>
        <p:nvSpPr>
          <p:cNvPr id="9" name="Freeform: Shape 8">
            <a:hlinkClick r:id="rId2" action="ppaction://hlinksldjump"/>
            <a:extLst>
              <a:ext uri="{FF2B5EF4-FFF2-40B4-BE49-F238E27FC236}">
                <a16:creationId xmlns:a16="http://schemas.microsoft.com/office/drawing/2014/main" id="{81707D7E-6BAD-4A3C-A78C-8053AA6495C6}"/>
              </a:ext>
            </a:extLst>
          </p:cNvPr>
          <p:cNvSpPr/>
          <p:nvPr/>
        </p:nvSpPr>
        <p:spPr>
          <a:xfrm>
            <a:off x="6327835" y="8660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3</a:t>
            </a:r>
          </a:p>
        </p:txBody>
      </p:sp>
      <p:sp>
        <p:nvSpPr>
          <p:cNvPr id="16" name="Freeform: Shape 15">
            <a:hlinkClick r:id="rId2" action="ppaction://hlinksldjump"/>
            <a:extLst>
              <a:ext uri="{FF2B5EF4-FFF2-40B4-BE49-F238E27FC236}">
                <a16:creationId xmlns:a16="http://schemas.microsoft.com/office/drawing/2014/main" id="{5A053718-F0FD-4A71-A07A-DDAC6A8910CA}"/>
              </a:ext>
            </a:extLst>
          </p:cNvPr>
          <p:cNvSpPr/>
          <p:nvPr/>
        </p:nvSpPr>
        <p:spPr>
          <a:xfrm>
            <a:off x="207357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4</a:t>
            </a:r>
          </a:p>
        </p:txBody>
      </p:sp>
      <p:sp>
        <p:nvSpPr>
          <p:cNvPr id="17" name="Freeform: Shape 16">
            <a:hlinkClick r:id="rId2" action="ppaction://hlinksldjump"/>
            <a:extLst>
              <a:ext uri="{FF2B5EF4-FFF2-40B4-BE49-F238E27FC236}">
                <a16:creationId xmlns:a16="http://schemas.microsoft.com/office/drawing/2014/main" id="{57312C1B-DD78-4B3C-B87E-60E164395648}"/>
              </a:ext>
            </a:extLst>
          </p:cNvPr>
          <p:cNvSpPr/>
          <p:nvPr/>
        </p:nvSpPr>
        <p:spPr>
          <a:xfrm>
            <a:off x="420070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5</a:t>
            </a:r>
          </a:p>
        </p:txBody>
      </p:sp>
      <p:sp>
        <p:nvSpPr>
          <p:cNvPr id="18" name="Freeform: Shape 17">
            <a:hlinkClick r:id="rId3" action="ppaction://hlinksldjump"/>
            <a:extLst>
              <a:ext uri="{FF2B5EF4-FFF2-40B4-BE49-F238E27FC236}">
                <a16:creationId xmlns:a16="http://schemas.microsoft.com/office/drawing/2014/main" id="{E1502C93-A621-44FA-AA06-F536907B730D}"/>
              </a:ext>
            </a:extLst>
          </p:cNvPr>
          <p:cNvSpPr/>
          <p:nvPr/>
        </p:nvSpPr>
        <p:spPr>
          <a:xfrm>
            <a:off x="632783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6</a:t>
            </a:r>
          </a:p>
        </p:txBody>
      </p:sp>
      <p:sp>
        <p:nvSpPr>
          <p:cNvPr id="19" name="Freeform: Shape 18">
            <a:hlinkClick r:id="rId4" action="ppaction://hlinksldjump"/>
            <a:extLst>
              <a:ext uri="{FF2B5EF4-FFF2-40B4-BE49-F238E27FC236}">
                <a16:creationId xmlns:a16="http://schemas.microsoft.com/office/drawing/2014/main" id="{C2C2D13D-DCF1-4768-AD40-16B732A7A20B}"/>
              </a:ext>
            </a:extLst>
          </p:cNvPr>
          <p:cNvSpPr/>
          <p:nvPr/>
        </p:nvSpPr>
        <p:spPr>
          <a:xfrm>
            <a:off x="207357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7</a:t>
            </a:r>
          </a:p>
        </p:txBody>
      </p:sp>
      <p:sp>
        <p:nvSpPr>
          <p:cNvPr id="20" name="Freeform: Shape 19">
            <a:hlinkClick r:id="rId5" action="ppaction://hlinksldjump"/>
            <a:extLst>
              <a:ext uri="{FF2B5EF4-FFF2-40B4-BE49-F238E27FC236}">
                <a16:creationId xmlns:a16="http://schemas.microsoft.com/office/drawing/2014/main" id="{212F039B-E927-4333-83FD-94139CE0AC24}"/>
              </a:ext>
            </a:extLst>
          </p:cNvPr>
          <p:cNvSpPr/>
          <p:nvPr/>
        </p:nvSpPr>
        <p:spPr>
          <a:xfrm>
            <a:off x="420070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8</a:t>
            </a:r>
          </a:p>
        </p:txBody>
      </p:sp>
      <p:sp>
        <p:nvSpPr>
          <p:cNvPr id="21" name="Freeform: Shape 20">
            <a:hlinkClick r:id="rId4" action="ppaction://hlinksldjump"/>
            <a:extLst>
              <a:ext uri="{FF2B5EF4-FFF2-40B4-BE49-F238E27FC236}">
                <a16:creationId xmlns:a16="http://schemas.microsoft.com/office/drawing/2014/main" id="{42C9CE50-2326-4594-9510-8AB45DDFE259}"/>
              </a:ext>
            </a:extLst>
          </p:cNvPr>
          <p:cNvSpPr/>
          <p:nvPr/>
        </p:nvSpPr>
        <p:spPr>
          <a:xfrm>
            <a:off x="6327835" y="471415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9</a:t>
            </a:r>
          </a:p>
        </p:txBody>
      </p:sp>
      <p:sp>
        <p:nvSpPr>
          <p:cNvPr id="22" name="Freeform: Shape 21">
            <a:hlinkClick r:id="rId5" action="ppaction://hlinksldjump"/>
            <a:extLst>
              <a:ext uri="{FF2B5EF4-FFF2-40B4-BE49-F238E27FC236}">
                <a16:creationId xmlns:a16="http://schemas.microsoft.com/office/drawing/2014/main" id="{42576DA0-27C2-4E1F-8CCC-EB27DD22B76E}"/>
              </a:ext>
            </a:extLst>
          </p:cNvPr>
          <p:cNvSpPr/>
          <p:nvPr/>
        </p:nvSpPr>
        <p:spPr>
          <a:xfrm>
            <a:off x="8454965" y="2790106"/>
            <a:ext cx="1663460" cy="1524000"/>
          </a:xfrm>
          <a:custGeom>
            <a:avLst/>
            <a:gdLst>
              <a:gd name="connsiteX0" fmla="*/ 254005 w 1663460"/>
              <a:gd name="connsiteY0" fmla="*/ 0 h 1524000"/>
              <a:gd name="connsiteX1" fmla="*/ 1409455 w 1663460"/>
              <a:gd name="connsiteY1" fmla="*/ 0 h 1524000"/>
              <a:gd name="connsiteX2" fmla="*/ 1663460 w 1663460"/>
              <a:gd name="connsiteY2" fmla="*/ 254005 h 1524000"/>
              <a:gd name="connsiteX3" fmla="*/ 1663460 w 1663460"/>
              <a:gd name="connsiteY3" fmla="*/ 1269995 h 1524000"/>
              <a:gd name="connsiteX4" fmla="*/ 1409455 w 1663460"/>
              <a:gd name="connsiteY4" fmla="*/ 1524000 h 1524000"/>
              <a:gd name="connsiteX5" fmla="*/ 254005 w 1663460"/>
              <a:gd name="connsiteY5" fmla="*/ 1524000 h 1524000"/>
              <a:gd name="connsiteX6" fmla="*/ 0 w 1663460"/>
              <a:gd name="connsiteY6" fmla="*/ 1269995 h 1524000"/>
              <a:gd name="connsiteX7" fmla="*/ 0 w 1663460"/>
              <a:gd name="connsiteY7" fmla="*/ 254005 h 1524000"/>
              <a:gd name="connsiteX8" fmla="*/ 254005 w 1663460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3460" h="1524000">
                <a:moveTo>
                  <a:pt x="254005" y="0"/>
                </a:moveTo>
                <a:lnTo>
                  <a:pt x="1409455" y="0"/>
                </a:lnTo>
                <a:cubicBezTo>
                  <a:pt x="1549738" y="0"/>
                  <a:pt x="1663460" y="113722"/>
                  <a:pt x="1663460" y="254005"/>
                </a:cubicBezTo>
                <a:lnTo>
                  <a:pt x="1663460" y="1269995"/>
                </a:lnTo>
                <a:cubicBezTo>
                  <a:pt x="1663460" y="1410278"/>
                  <a:pt x="1549738" y="1524000"/>
                  <a:pt x="1409455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ubicBezTo>
                  <a:pt x="0" y="113722"/>
                  <a:pt x="113722" y="0"/>
                  <a:pt x="254005" y="0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Perpetua Titling MT" panose="020205020605050208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1540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164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Perpetua Titling MT</vt:lpstr>
      <vt:lpstr>Office Theme</vt:lpstr>
      <vt:lpstr>Combo Safe-box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Success!</vt:lpstr>
      <vt:lpstr>Epic fail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Combo Safe-box</dc:title>
  <dc:creator>Henry Wang</dc:creator>
  <cp:lastModifiedBy>Henry Wang</cp:lastModifiedBy>
  <cp:revision>3</cp:revision>
  <dcterms:created xsi:type="dcterms:W3CDTF">2017-07-08T03:51:20Z</dcterms:created>
  <dcterms:modified xsi:type="dcterms:W3CDTF">2017-07-08T04:14:05Z</dcterms:modified>
</cp:coreProperties>
</file>