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6" r:id="rId8"/>
    <p:sldId id="264" r:id="rId9"/>
    <p:sldId id="265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DBD7D5F-181F-4159-8D2F-CF396BD88AF7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B47C04-C909-4672-A783-0006E8829EC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09649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7D5F-181F-4159-8D2F-CF396BD88AF7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7C04-C909-4672-A783-0006E882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9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7D5F-181F-4159-8D2F-CF396BD88AF7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7C04-C909-4672-A783-0006E882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5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7D5F-181F-4159-8D2F-CF396BD88AF7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7C04-C909-4672-A783-0006E882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3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BD7D5F-181F-4159-8D2F-CF396BD88AF7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B47C04-C909-4672-A783-0006E8829E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21220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7D5F-181F-4159-8D2F-CF396BD88AF7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7C04-C909-4672-A783-0006E882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3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7D5F-181F-4159-8D2F-CF396BD88AF7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7C04-C909-4672-A783-0006E882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3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7D5F-181F-4159-8D2F-CF396BD88AF7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7C04-C909-4672-A783-0006E882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5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7D5F-181F-4159-8D2F-CF396BD88AF7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47C04-C909-4672-A783-0006E882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3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BD7D5F-181F-4159-8D2F-CF396BD88AF7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B47C04-C909-4672-A783-0006E8829E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331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BD7D5F-181F-4159-8D2F-CF396BD88AF7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B47C04-C909-4672-A783-0006E8829E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592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DBD7D5F-181F-4159-8D2F-CF396BD88AF7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5B47C04-C909-4672-A783-0006E8829E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667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mtClean="0"/>
              <a:t>Cryptool337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Encryption</a:t>
            </a:r>
            <a:r>
              <a:rPr lang="fi-FI" dirty="0" smtClean="0"/>
              <a:t> </a:t>
            </a:r>
            <a:r>
              <a:rPr lang="fi-FI" dirty="0" err="1" smtClean="0"/>
              <a:t>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Basic </a:t>
            </a:r>
            <a:r>
              <a:rPr lang="fi-FI" dirty="0" err="1" smtClean="0"/>
              <a:t>code</a:t>
            </a:r>
            <a:r>
              <a:rPr lang="fi-FI" dirty="0" smtClean="0"/>
              <a:t> and </a:t>
            </a:r>
            <a:r>
              <a:rPr lang="fi-FI" dirty="0" err="1" smtClean="0"/>
              <a:t>interface</a:t>
            </a:r>
            <a:r>
              <a:rPr lang="fi-FI" dirty="0" smtClean="0"/>
              <a:t> </a:t>
            </a:r>
            <a:r>
              <a:rPr lang="fi-FI" dirty="0" err="1" smtClean="0"/>
              <a:t>works</a:t>
            </a:r>
            <a:r>
              <a:rPr lang="fi-FI" dirty="0" smtClean="0"/>
              <a:t> </a:t>
            </a:r>
            <a:r>
              <a:rPr lang="fi-FI" dirty="0" err="1" smtClean="0"/>
              <a:t>fine</a:t>
            </a:r>
            <a:endParaRPr lang="fi-FI" dirty="0" smtClean="0"/>
          </a:p>
          <a:p>
            <a:r>
              <a:rPr lang="fi-FI" dirty="0" smtClean="0"/>
              <a:t>Openin – and </a:t>
            </a:r>
            <a:r>
              <a:rPr lang="fi-FI" dirty="0" err="1" smtClean="0"/>
              <a:t>saving</a:t>
            </a:r>
            <a:r>
              <a:rPr lang="fi-FI" dirty="0" smtClean="0"/>
              <a:t> to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was</a:t>
            </a:r>
            <a:r>
              <a:rPr lang="fi-FI" dirty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hardest</a:t>
            </a:r>
            <a:r>
              <a:rPr lang="fi-FI" dirty="0" smtClean="0"/>
              <a:t> </a:t>
            </a:r>
            <a:r>
              <a:rPr lang="fi-FI" dirty="0" err="1" smtClean="0"/>
              <a:t>part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Very</a:t>
            </a:r>
            <a:r>
              <a:rPr lang="fi-FI" dirty="0" smtClean="0"/>
              <a:t> </a:t>
            </a:r>
            <a:r>
              <a:rPr lang="fi-FI" dirty="0" err="1" smtClean="0"/>
              <a:t>dissapointed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only</a:t>
            </a:r>
            <a:r>
              <a:rPr lang="fi-FI" dirty="0" smtClean="0"/>
              <a:t> got 1 </a:t>
            </a:r>
            <a:r>
              <a:rPr lang="fi-FI" dirty="0" err="1" smtClean="0"/>
              <a:t>algorithm</a:t>
            </a:r>
            <a:r>
              <a:rPr lang="fi-FI" dirty="0" smtClean="0"/>
              <a:t> to </a:t>
            </a:r>
            <a:r>
              <a:rPr lang="fi-FI" dirty="0" err="1" smtClean="0"/>
              <a:t>work</a:t>
            </a:r>
            <a:endParaRPr lang="fi-FI" dirty="0" smtClean="0"/>
          </a:p>
          <a:p>
            <a:r>
              <a:rPr lang="fi-FI" dirty="0" err="1" smtClean="0"/>
              <a:t>Though</a:t>
            </a:r>
            <a:r>
              <a:rPr lang="fi-FI" dirty="0" smtClean="0"/>
              <a:t>,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program</a:t>
            </a:r>
            <a:r>
              <a:rPr lang="fi-FI" dirty="0" smtClean="0"/>
              <a:t> </a:t>
            </a:r>
            <a:r>
              <a:rPr lang="fi-FI" dirty="0" err="1" smtClean="0"/>
              <a:t>itself</a:t>
            </a:r>
            <a:r>
              <a:rPr lang="fi-FI" dirty="0" smtClean="0"/>
              <a:t> </a:t>
            </a:r>
            <a:r>
              <a:rPr lang="fi-FI" dirty="0" err="1" smtClean="0"/>
              <a:t>works</a:t>
            </a:r>
            <a:r>
              <a:rPr lang="fi-FI" dirty="0" smtClean="0"/>
              <a:t> and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lacks</a:t>
            </a:r>
            <a:r>
              <a:rPr lang="fi-FI" dirty="0" smtClean="0"/>
              <a:t> </a:t>
            </a:r>
            <a:r>
              <a:rPr lang="fi-FI" dirty="0" err="1" smtClean="0"/>
              <a:t>those</a:t>
            </a:r>
            <a:r>
              <a:rPr lang="fi-FI" dirty="0" smtClean="0"/>
              <a:t> </a:t>
            </a:r>
            <a:r>
              <a:rPr lang="fi-FI" dirty="0" err="1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Thank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5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C# - WUP</a:t>
            </a:r>
          </a:p>
          <a:p>
            <a:r>
              <a:rPr lang="fi-FI" dirty="0" smtClean="0"/>
              <a:t>Visual studio 2017</a:t>
            </a:r>
          </a:p>
          <a:p>
            <a:r>
              <a:rPr lang="fi-FI" dirty="0" err="1" smtClean="0"/>
              <a:t>Graphical</a:t>
            </a:r>
            <a:r>
              <a:rPr lang="fi-FI" dirty="0" smtClean="0"/>
              <a:t> </a:t>
            </a:r>
            <a:r>
              <a:rPr lang="fi-FI" dirty="0" err="1" smtClean="0"/>
              <a:t>interface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which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open and </a:t>
            </a:r>
            <a:r>
              <a:rPr lang="fi-FI" dirty="0" err="1" smtClean="0"/>
              <a:t>save</a:t>
            </a:r>
            <a:r>
              <a:rPr lang="fi-FI" dirty="0" smtClean="0"/>
              <a:t> </a:t>
            </a:r>
            <a:r>
              <a:rPr lang="fi-FI" dirty="0" err="1" smtClean="0"/>
              <a:t>new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file</a:t>
            </a:r>
            <a:endParaRPr lang="fi-FI" dirty="0" smtClean="0"/>
          </a:p>
          <a:p>
            <a:r>
              <a:rPr lang="fi-FI" dirty="0" smtClean="0"/>
              <a:t>Caesar </a:t>
            </a:r>
            <a:r>
              <a:rPr lang="fi-FI" dirty="0" err="1" smtClean="0"/>
              <a:t>cipher</a:t>
            </a:r>
            <a:r>
              <a:rPr lang="fi-FI" dirty="0" smtClean="0"/>
              <a:t> , (AES)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2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Graphical</a:t>
            </a:r>
            <a:r>
              <a:rPr lang="fi-FI" dirty="0" smtClean="0"/>
              <a:t> </a:t>
            </a:r>
            <a:r>
              <a:rPr lang="fi-FI" dirty="0" err="1" smtClean="0"/>
              <a:t>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interface</a:t>
            </a:r>
            <a:endParaRPr lang="fi-FI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668" y="3005137"/>
            <a:ext cx="8763402" cy="34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694" y="2487168"/>
            <a:ext cx="6176944" cy="257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3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Graphical</a:t>
            </a:r>
            <a:r>
              <a:rPr lang="fi-FI" dirty="0" smtClean="0"/>
              <a:t> </a:t>
            </a:r>
            <a:r>
              <a:rPr lang="fi-FI" dirty="0" err="1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Second </a:t>
            </a:r>
            <a:r>
              <a:rPr lang="fi-FI" dirty="0" err="1" smtClean="0"/>
              <a:t>interface</a:t>
            </a:r>
            <a:endParaRPr lang="fi-FI" dirty="0" smtClean="0"/>
          </a:p>
          <a:p>
            <a:r>
              <a:rPr lang="fi-FI" dirty="0" smtClean="0"/>
              <a:t>In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folder</a:t>
            </a:r>
            <a:r>
              <a:rPr lang="fi-FI" dirty="0" smtClean="0"/>
              <a:t> is ’</a:t>
            </a:r>
            <a:r>
              <a:rPr lang="fi-FI" dirty="0" err="1" smtClean="0"/>
              <a:t>abcdefg</a:t>
            </a:r>
            <a:r>
              <a:rPr lang="fi-FI" dirty="0" smtClean="0"/>
              <a:t>’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996" y="1883664"/>
            <a:ext cx="7645804" cy="481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4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Crypted</a:t>
            </a:r>
            <a:r>
              <a:rPr lang="fi-FI" dirty="0" smtClean="0"/>
              <a:t>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saved</a:t>
            </a:r>
            <a:r>
              <a:rPr lang="fi-FI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95787"/>
            <a:ext cx="6336792" cy="28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0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Code</a:t>
            </a:r>
            <a:r>
              <a:rPr lang="fi-FI" dirty="0" smtClean="0"/>
              <a:t> - Caesar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195" y="3099434"/>
            <a:ext cx="3908878" cy="327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2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650" y="1428750"/>
            <a:ext cx="5684046" cy="54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7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Idea </a:t>
            </a:r>
            <a:r>
              <a:rPr lang="fi-FI" dirty="0" err="1" smtClean="0"/>
              <a:t>was</a:t>
            </a:r>
            <a:r>
              <a:rPr lang="fi-FI" dirty="0" smtClean="0"/>
              <a:t> to </a:t>
            </a:r>
            <a:r>
              <a:rPr lang="fi-FI" dirty="0" err="1" smtClean="0"/>
              <a:t>save</a:t>
            </a:r>
            <a:r>
              <a:rPr lang="fi-FI" dirty="0" smtClean="0"/>
              <a:t> </a:t>
            </a:r>
            <a:r>
              <a:rPr lang="fi-FI" dirty="0" err="1" smtClean="0"/>
              <a:t>characters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file</a:t>
            </a:r>
            <a:r>
              <a:rPr lang="fi-FI" dirty="0" smtClean="0"/>
              <a:t> to a </a:t>
            </a:r>
            <a:r>
              <a:rPr lang="fi-FI" dirty="0" err="1" smtClean="0"/>
              <a:t>list</a:t>
            </a:r>
            <a:r>
              <a:rPr lang="fi-FI" dirty="0" smtClean="0"/>
              <a:t> and </a:t>
            </a:r>
            <a:r>
              <a:rPr lang="fi-FI" dirty="0" err="1" smtClean="0"/>
              <a:t>crypt</a:t>
            </a:r>
            <a:r>
              <a:rPr lang="fi-FI" dirty="0" smtClean="0"/>
              <a:t> </a:t>
            </a:r>
            <a:r>
              <a:rPr lang="fi-FI" dirty="0" err="1" smtClean="0"/>
              <a:t>them</a:t>
            </a:r>
            <a:r>
              <a:rPr lang="fi-FI" dirty="0" smtClean="0"/>
              <a:t> </a:t>
            </a:r>
            <a:r>
              <a:rPr lang="fi-FI" dirty="0" err="1" smtClean="0"/>
              <a:t>one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one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Print</a:t>
            </a:r>
            <a:r>
              <a:rPr lang="fi-FI" dirty="0" smtClean="0"/>
              <a:t> </a:t>
            </a:r>
            <a:r>
              <a:rPr lang="fi-FI" dirty="0" err="1" smtClean="0"/>
              <a:t>encrypted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 </a:t>
            </a:r>
            <a:r>
              <a:rPr lang="fi-FI" dirty="0" err="1" smtClean="0"/>
              <a:t>character</a:t>
            </a:r>
            <a:r>
              <a:rPr lang="fi-FI" dirty="0" smtClean="0"/>
              <a:t> at a </a:t>
            </a:r>
            <a:r>
              <a:rPr lang="fi-FI" dirty="0" err="1" smtClean="0"/>
              <a:t>time</a:t>
            </a:r>
            <a:r>
              <a:rPr lang="fi-FI" dirty="0" smtClean="0"/>
              <a:t> to a </a:t>
            </a:r>
            <a:r>
              <a:rPr lang="fi-FI" dirty="0" err="1" smtClean="0"/>
              <a:t>new</a:t>
            </a:r>
            <a:r>
              <a:rPr lang="fi-FI" dirty="0" smtClean="0"/>
              <a:t> </a:t>
            </a:r>
            <a:r>
              <a:rPr lang="fi-FI" dirty="0" err="1" smtClean="0"/>
              <a:t>file</a:t>
            </a:r>
            <a:r>
              <a:rPr lang="fi-FI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28</TotalTime>
  <Words>123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Cryptool337</vt:lpstr>
      <vt:lpstr>Approach</vt:lpstr>
      <vt:lpstr>Graphical interface</vt:lpstr>
      <vt:lpstr>PowerPoint Presentation</vt:lpstr>
      <vt:lpstr>Graphical Interface</vt:lpstr>
      <vt:lpstr>Interface</vt:lpstr>
      <vt:lpstr>Code - Caesar</vt:lpstr>
      <vt:lpstr>Code</vt:lpstr>
      <vt:lpstr>Code</vt:lpstr>
      <vt:lpstr>Conclusion</vt:lpstr>
      <vt:lpstr>Thank You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Cryptool</dc:title>
  <dc:creator>Aapo Ratas</dc:creator>
  <cp:lastModifiedBy>Aapo Ratas</cp:lastModifiedBy>
  <cp:revision>4</cp:revision>
  <dcterms:created xsi:type="dcterms:W3CDTF">2017-11-22T10:24:15Z</dcterms:created>
  <dcterms:modified xsi:type="dcterms:W3CDTF">2017-11-22T10:52:47Z</dcterms:modified>
</cp:coreProperties>
</file>