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 id="2147483675" r:id="rId6"/>
    <p:sldMasterId id="2147483676" r:id="rId7"/>
    <p:sldMasterId id="2147483677" r:id="rId8"/>
    <p:sldMasterId id="214748367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y="11309350" cx="20104100"/>
  <p:notesSz cx="20104100" cy="11309350"/>
  <p:embeddedFontLst>
    <p:embeddedFont>
      <p:font typeface="Playfair Display"/>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0" Type="http://schemas.openxmlformats.org/officeDocument/2006/relationships/font" Target="fonts/HelveticaNeue-bold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4" name="Google Shape;194;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0: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4" name="Google Shape;314;p10: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7" name="Google Shape;327;p1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2: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40" name="Google Shape;340;p1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5" name="Google Shape;205;p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8" name="Google Shape;218;p3: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1" name="Google Shape;231;p4: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5: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5" name="Google Shape;245;p5: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1" name="Google Shape;261;p6: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7: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4" name="Google Shape;274;p7: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7" name="Google Shape;287;p8: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9: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1" name="Google Shape;301;p9: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ustom Layout">
  <p:cSld name="7_Custom Layout">
    <p:spTree>
      <p:nvGrpSpPr>
        <p:cNvPr id="64" name="Shape 64"/>
        <p:cNvGrpSpPr/>
        <p:nvPr/>
      </p:nvGrpSpPr>
      <p:grpSpPr>
        <a:xfrm>
          <a:off x="0" y="0"/>
          <a:ext cx="0" cy="0"/>
          <a:chOff x="0" y="0"/>
          <a:chExt cx="0" cy="0"/>
        </a:xfrm>
      </p:grpSpPr>
      <p:sp>
        <p:nvSpPr>
          <p:cNvPr id="65" name="Google Shape;65;p12"/>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2"/>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2"/>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Custom Layout">
  <p:cSld name="8_Custom Layout">
    <p:spTree>
      <p:nvGrpSpPr>
        <p:cNvPr id="69" name="Shape 69"/>
        <p:cNvGrpSpPr/>
        <p:nvPr/>
      </p:nvGrpSpPr>
      <p:grpSpPr>
        <a:xfrm>
          <a:off x="0" y="0"/>
          <a:ext cx="0" cy="0"/>
          <a:chOff x="0" y="0"/>
          <a:chExt cx="0" cy="0"/>
        </a:xfrm>
      </p:grpSpPr>
      <p:sp>
        <p:nvSpPr>
          <p:cNvPr id="70" name="Google Shape;70;p13"/>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3"/>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74" name="Shape 74"/>
        <p:cNvGrpSpPr/>
        <p:nvPr/>
      </p:nvGrpSpPr>
      <p:grpSpPr>
        <a:xfrm>
          <a:off x="0" y="0"/>
          <a:ext cx="0" cy="0"/>
          <a:chOff x="0" y="0"/>
          <a:chExt cx="0" cy="0"/>
        </a:xfrm>
      </p:grpSpPr>
      <p:sp>
        <p:nvSpPr>
          <p:cNvPr id="75" name="Google Shape;75;p14"/>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4"/>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79" name="Shape 79"/>
        <p:cNvGrpSpPr/>
        <p:nvPr/>
      </p:nvGrpSpPr>
      <p:grpSpPr>
        <a:xfrm>
          <a:off x="0" y="0"/>
          <a:ext cx="0" cy="0"/>
          <a:chOff x="0" y="0"/>
          <a:chExt cx="0" cy="0"/>
        </a:xfrm>
      </p:grpSpPr>
      <p:pic>
        <p:nvPicPr>
          <p:cNvPr descr="关系图" id="80" name="Google Shape;80;p15"/>
          <p:cNvPicPr preferRelativeResize="0"/>
          <p:nvPr/>
        </p:nvPicPr>
        <p:blipFill rotWithShape="1">
          <a:blip r:embed="rId2">
            <a:alphaModFix/>
          </a:blip>
          <a:srcRect b="10909" l="0" r="2527" t="0"/>
          <a:stretch/>
        </p:blipFill>
        <p:spPr>
          <a:xfrm>
            <a:off x="394404" y="1141407"/>
            <a:ext cx="19598006" cy="10076318"/>
          </a:xfrm>
          <a:prstGeom prst="rect">
            <a:avLst/>
          </a:prstGeom>
          <a:noFill/>
          <a:ln>
            <a:noFill/>
          </a:ln>
        </p:spPr>
      </p:pic>
      <p:sp>
        <p:nvSpPr>
          <p:cNvPr id="81" name="Google Shape;81;p15"/>
          <p:cNvSpPr/>
          <p:nvPr/>
        </p:nvSpPr>
        <p:spPr>
          <a:xfrm>
            <a:off x="3491" y="905795"/>
            <a:ext cx="20104101" cy="2492246"/>
          </a:xfrm>
          <a:prstGeom prst="rect">
            <a:avLst/>
          </a:prstGeom>
          <a:gradFill>
            <a:gsLst>
              <a:gs pos="0">
                <a:srgbClr val="FFFFFF"/>
              </a:gs>
              <a:gs pos="100000">
                <a:srgbClr val="808080">
                  <a:alpha val="5372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70"/>
              <a:buFont typeface="Arial"/>
              <a:buNone/>
            </a:pPr>
            <a:r>
              <a:t/>
            </a:r>
            <a:endParaRPr b="0" i="0" sz="2970" u="none" cap="none" strike="noStrike">
              <a:solidFill>
                <a:schemeClr val="dk1"/>
              </a:solidFill>
              <a:latin typeface="Arial"/>
              <a:ea typeface="Arial"/>
              <a:cs typeface="Arial"/>
              <a:sym typeface="Arial"/>
            </a:endParaRPr>
          </a:p>
        </p:txBody>
      </p:sp>
      <p:sp>
        <p:nvSpPr>
          <p:cNvPr id="82" name="Google Shape;82;p15"/>
          <p:cNvSpPr txBox="1"/>
          <p:nvPr>
            <p:ph idx="1" type="subTitle"/>
          </p:nvPr>
        </p:nvSpPr>
        <p:spPr>
          <a:xfrm>
            <a:off x="4195335" y="4110111"/>
            <a:ext cx="12191603" cy="2015787"/>
          </a:xfrm>
          <a:prstGeom prst="rect">
            <a:avLst/>
          </a:prstGeom>
          <a:noFill/>
          <a:ln>
            <a:noFill/>
          </a:ln>
        </p:spPr>
        <p:txBody>
          <a:bodyPr anchorCtr="0" anchor="ctr" bIns="45700" lIns="91425" spcFirstLastPara="1" rIns="91425" wrap="square" tIns="45700">
            <a:noAutofit/>
          </a:bodyPr>
          <a:lstStyle>
            <a:lvl1pPr lvl="0" algn="ctr">
              <a:spcBef>
                <a:spcPts val="1741"/>
              </a:spcBef>
              <a:spcAft>
                <a:spcPts val="0"/>
              </a:spcAft>
              <a:buClr>
                <a:schemeClr val="dk1"/>
              </a:buClr>
              <a:buSzPts val="5275"/>
              <a:buFont typeface="Arial"/>
              <a:buNone/>
              <a:defRPr/>
            </a:lvl1pPr>
            <a:lvl2pPr lvl="1" algn="l">
              <a:spcBef>
                <a:spcPts val="594"/>
              </a:spcBef>
              <a:spcAft>
                <a:spcPts val="0"/>
              </a:spcAft>
              <a:buClr>
                <a:schemeClr val="dk1"/>
              </a:buClr>
              <a:buSzPts val="1800"/>
              <a:buChar char="–"/>
              <a:defRPr/>
            </a:lvl2pPr>
            <a:lvl3pPr lvl="2" algn="l">
              <a:spcBef>
                <a:spcPts val="594"/>
              </a:spcBef>
              <a:spcAft>
                <a:spcPts val="0"/>
              </a:spcAft>
              <a:buClr>
                <a:schemeClr val="dk1"/>
              </a:buClr>
              <a:buSzPts val="1800"/>
              <a:buChar char="•"/>
              <a:defRPr/>
            </a:lvl3pPr>
            <a:lvl4pPr lvl="3" algn="l">
              <a:spcBef>
                <a:spcPts val="594"/>
              </a:spcBef>
              <a:spcAft>
                <a:spcPts val="0"/>
              </a:spcAft>
              <a:buClr>
                <a:schemeClr val="dk1"/>
              </a:buClr>
              <a:buSzPts val="1800"/>
              <a:buChar char="–"/>
              <a:defRPr/>
            </a:lvl4pPr>
            <a:lvl5pPr lvl="4" algn="l">
              <a:spcBef>
                <a:spcPts val="594"/>
              </a:spcBef>
              <a:spcAft>
                <a:spcPts val="0"/>
              </a:spcAft>
              <a:buClr>
                <a:schemeClr val="dk1"/>
              </a:buClr>
              <a:buSzPts val="1800"/>
              <a:buChar char="»"/>
              <a:defRPr/>
            </a:lvl5pPr>
            <a:lvl6pPr lvl="5" algn="l">
              <a:lnSpc>
                <a:spcPct val="90000"/>
              </a:lnSpc>
              <a:spcBef>
                <a:spcPts val="825"/>
              </a:spcBef>
              <a:spcAft>
                <a:spcPts val="0"/>
              </a:spcAft>
              <a:buClr>
                <a:schemeClr val="dk1"/>
              </a:buClr>
              <a:buSzPts val="1800"/>
              <a:buChar char="•"/>
              <a:defRPr/>
            </a:lvl6pPr>
            <a:lvl7pPr lvl="6" algn="l">
              <a:lnSpc>
                <a:spcPct val="90000"/>
              </a:lnSpc>
              <a:spcBef>
                <a:spcPts val="825"/>
              </a:spcBef>
              <a:spcAft>
                <a:spcPts val="0"/>
              </a:spcAft>
              <a:buClr>
                <a:schemeClr val="dk1"/>
              </a:buClr>
              <a:buSzPts val="1800"/>
              <a:buChar char="•"/>
              <a:defRPr/>
            </a:lvl7pPr>
            <a:lvl8pPr lvl="7" algn="l">
              <a:lnSpc>
                <a:spcPct val="90000"/>
              </a:lnSpc>
              <a:spcBef>
                <a:spcPts val="825"/>
              </a:spcBef>
              <a:spcAft>
                <a:spcPts val="0"/>
              </a:spcAft>
              <a:buClr>
                <a:schemeClr val="dk1"/>
              </a:buClr>
              <a:buSzPts val="1800"/>
              <a:buChar char="•"/>
              <a:defRPr/>
            </a:lvl8pPr>
            <a:lvl9pPr lvl="8" algn="l">
              <a:lnSpc>
                <a:spcPct val="90000"/>
              </a:lnSpc>
              <a:spcBef>
                <a:spcPts val="825"/>
              </a:spcBef>
              <a:spcAft>
                <a:spcPts val="0"/>
              </a:spcAft>
              <a:buClr>
                <a:schemeClr val="dk1"/>
              </a:buClr>
              <a:buSzPts val="1800"/>
              <a:buChar char="•"/>
              <a:defRPr/>
            </a:lvl9pPr>
          </a:lstStyle>
          <a:p/>
        </p:txBody>
      </p:sp>
      <p:sp>
        <p:nvSpPr>
          <p:cNvPr id="83" name="Google Shape;83;p15"/>
          <p:cNvSpPr txBox="1"/>
          <p:nvPr>
            <p:ph type="ctrTitle"/>
          </p:nvPr>
        </p:nvSpPr>
        <p:spPr>
          <a:xfrm>
            <a:off x="1661380" y="1023602"/>
            <a:ext cx="17088485" cy="24241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93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5"/>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16"/>
          <p:cNvSpPr txBox="1"/>
          <p:nvPr>
            <p:ph type="title"/>
          </p:nvPr>
        </p:nvSpPr>
        <p:spPr>
          <a:xfrm>
            <a:off x="1371687" y="2819485"/>
            <a:ext cx="17339786" cy="470437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989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6"/>
          <p:cNvSpPr txBox="1"/>
          <p:nvPr>
            <p:ph idx="1" type="body"/>
          </p:nvPr>
        </p:nvSpPr>
        <p:spPr>
          <a:xfrm>
            <a:off x="1371687" y="7568364"/>
            <a:ext cx="17339786" cy="2473919"/>
          </a:xfrm>
          <a:prstGeom prst="rect">
            <a:avLst/>
          </a:prstGeom>
          <a:noFill/>
          <a:ln>
            <a:noFill/>
          </a:ln>
        </p:spPr>
        <p:txBody>
          <a:bodyPr anchorCtr="0" anchor="t" bIns="45700" lIns="91425" spcFirstLastPara="1" rIns="91425" wrap="square" tIns="45700">
            <a:noAutofit/>
          </a:bodyPr>
          <a:lstStyle>
            <a:lvl1pPr indent="-228600" lvl="0" marL="457200" algn="l">
              <a:spcBef>
                <a:spcPts val="1307"/>
              </a:spcBef>
              <a:spcAft>
                <a:spcPts val="0"/>
              </a:spcAft>
              <a:buClr>
                <a:schemeClr val="dk1"/>
              </a:buClr>
              <a:buSzPts val="3960"/>
              <a:buFont typeface="Arial"/>
              <a:buNone/>
              <a:defRPr sz="3959"/>
            </a:lvl1pPr>
            <a:lvl2pPr indent="-228600" lvl="1" marL="914400" algn="l">
              <a:spcBef>
                <a:spcPts val="1089"/>
              </a:spcBef>
              <a:spcAft>
                <a:spcPts val="0"/>
              </a:spcAft>
              <a:buClr>
                <a:schemeClr val="dk1"/>
              </a:buClr>
              <a:buSzPts val="3300"/>
              <a:buFont typeface="Arial"/>
              <a:buNone/>
              <a:defRPr sz="3300"/>
            </a:lvl2pPr>
            <a:lvl3pPr indent="-228600" lvl="2" marL="1371600" algn="l">
              <a:spcBef>
                <a:spcPts val="980"/>
              </a:spcBef>
              <a:spcAft>
                <a:spcPts val="0"/>
              </a:spcAft>
              <a:buClr>
                <a:schemeClr val="dk1"/>
              </a:buClr>
              <a:buSzPts val="2970"/>
              <a:buFont typeface="Arial"/>
              <a:buNone/>
              <a:defRPr sz="2970"/>
            </a:lvl3pPr>
            <a:lvl4pPr indent="-228600" lvl="3" marL="1828800" algn="l">
              <a:spcBef>
                <a:spcPts val="871"/>
              </a:spcBef>
              <a:spcAft>
                <a:spcPts val="0"/>
              </a:spcAft>
              <a:buClr>
                <a:schemeClr val="dk1"/>
              </a:buClr>
              <a:buSzPts val="2640"/>
              <a:buFont typeface="Arial"/>
              <a:buNone/>
              <a:defRPr sz="2640"/>
            </a:lvl4pPr>
            <a:lvl5pPr indent="-228600" lvl="4" marL="2286000" algn="l">
              <a:spcBef>
                <a:spcPts val="871"/>
              </a:spcBef>
              <a:spcAft>
                <a:spcPts val="0"/>
              </a:spcAft>
              <a:buClr>
                <a:schemeClr val="dk1"/>
              </a:buClr>
              <a:buSzPts val="2640"/>
              <a:buFont typeface="Arial"/>
              <a:buNone/>
              <a:defRPr sz="2640"/>
            </a:lvl5pPr>
            <a:lvl6pPr indent="-228600" lvl="5" marL="2743200" algn="l">
              <a:lnSpc>
                <a:spcPct val="90000"/>
              </a:lnSpc>
              <a:spcBef>
                <a:spcPts val="825"/>
              </a:spcBef>
              <a:spcAft>
                <a:spcPts val="0"/>
              </a:spcAft>
              <a:buClr>
                <a:schemeClr val="dk1"/>
              </a:buClr>
              <a:buSzPts val="2640"/>
              <a:buNone/>
              <a:defRPr sz="2640"/>
            </a:lvl6pPr>
            <a:lvl7pPr indent="-228600" lvl="6" marL="3200400" algn="l">
              <a:lnSpc>
                <a:spcPct val="90000"/>
              </a:lnSpc>
              <a:spcBef>
                <a:spcPts val="825"/>
              </a:spcBef>
              <a:spcAft>
                <a:spcPts val="0"/>
              </a:spcAft>
              <a:buClr>
                <a:schemeClr val="dk1"/>
              </a:buClr>
              <a:buSzPts val="2640"/>
              <a:buNone/>
              <a:defRPr sz="2640"/>
            </a:lvl7pPr>
            <a:lvl8pPr indent="-228600" lvl="7" marL="3657600" algn="l">
              <a:lnSpc>
                <a:spcPct val="90000"/>
              </a:lnSpc>
              <a:spcBef>
                <a:spcPts val="825"/>
              </a:spcBef>
              <a:spcAft>
                <a:spcPts val="0"/>
              </a:spcAft>
              <a:buClr>
                <a:schemeClr val="dk1"/>
              </a:buClr>
              <a:buSzPts val="2640"/>
              <a:buNone/>
              <a:defRPr sz="2640"/>
            </a:lvl8pPr>
            <a:lvl9pPr indent="-228600" lvl="8" marL="4114800" algn="l">
              <a:lnSpc>
                <a:spcPct val="90000"/>
              </a:lnSpc>
              <a:spcBef>
                <a:spcPts val="825"/>
              </a:spcBef>
              <a:spcAft>
                <a:spcPts val="0"/>
              </a:spcAft>
              <a:buClr>
                <a:schemeClr val="dk1"/>
              </a:buClr>
              <a:buSzPts val="2640"/>
              <a:buNone/>
              <a:defRPr sz="2640"/>
            </a:lvl9pPr>
          </a:lstStyle>
          <a:p/>
        </p:txBody>
      </p:sp>
      <p:sp>
        <p:nvSpPr>
          <p:cNvPr id="90" name="Google Shape;90;p16"/>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3" name="Shape 93"/>
        <p:cNvGrpSpPr/>
        <p:nvPr/>
      </p:nvGrpSpPr>
      <p:grpSpPr>
        <a:xfrm>
          <a:off x="0" y="0"/>
          <a:ext cx="0" cy="0"/>
          <a:chOff x="0" y="0"/>
          <a:chExt cx="0" cy="0"/>
        </a:xfrm>
      </p:grpSpPr>
      <p:sp>
        <p:nvSpPr>
          <p:cNvPr id="94" name="Google Shape;94;p17"/>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7"/>
          <p:cNvSpPr txBox="1"/>
          <p:nvPr>
            <p:ph idx="1" type="body"/>
          </p:nvPr>
        </p:nvSpPr>
        <p:spPr>
          <a:xfrm>
            <a:off x="1005205" y="2638848"/>
            <a:ext cx="8879311" cy="7463648"/>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96" name="Google Shape;96;p17"/>
          <p:cNvSpPr txBox="1"/>
          <p:nvPr>
            <p:ph idx="2" type="body"/>
          </p:nvPr>
        </p:nvSpPr>
        <p:spPr>
          <a:xfrm>
            <a:off x="10219584" y="2638848"/>
            <a:ext cx="8879311" cy="7463648"/>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97" name="Google Shape;97;p17"/>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0" name="Shape 100"/>
        <p:cNvGrpSpPr/>
        <p:nvPr/>
      </p:nvGrpSpPr>
      <p:grpSpPr>
        <a:xfrm>
          <a:off x="0" y="0"/>
          <a:ext cx="0" cy="0"/>
          <a:chOff x="0" y="0"/>
          <a:chExt cx="0" cy="0"/>
        </a:xfrm>
      </p:grpSpPr>
      <p:sp>
        <p:nvSpPr>
          <p:cNvPr id="101" name="Google Shape;101;p18"/>
          <p:cNvSpPr txBox="1"/>
          <p:nvPr>
            <p:ph type="title"/>
          </p:nvPr>
        </p:nvSpPr>
        <p:spPr>
          <a:xfrm>
            <a:off x="1385648" y="602118"/>
            <a:ext cx="17339786" cy="21859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18"/>
          <p:cNvSpPr txBox="1"/>
          <p:nvPr>
            <p:ph idx="1" type="body"/>
          </p:nvPr>
        </p:nvSpPr>
        <p:spPr>
          <a:xfrm>
            <a:off x="1385648" y="2772362"/>
            <a:ext cx="8505848" cy="1358692"/>
          </a:xfrm>
          <a:prstGeom prst="rect">
            <a:avLst/>
          </a:prstGeom>
          <a:noFill/>
          <a:ln>
            <a:noFill/>
          </a:ln>
        </p:spPr>
        <p:txBody>
          <a:bodyPr anchorCtr="0" anchor="b" bIns="45700" lIns="91425" spcFirstLastPara="1" rIns="91425" wrap="square" tIns="45700">
            <a:noAutofit/>
          </a:bodyPr>
          <a:lstStyle>
            <a:lvl1pPr indent="-228600" lvl="0" marL="457200" algn="l">
              <a:spcBef>
                <a:spcPts val="1307"/>
              </a:spcBef>
              <a:spcAft>
                <a:spcPts val="0"/>
              </a:spcAft>
              <a:buClr>
                <a:schemeClr val="dk1"/>
              </a:buClr>
              <a:buSzPts val="3960"/>
              <a:buFont typeface="Arial"/>
              <a:buNone/>
              <a:defRPr b="1" sz="3959"/>
            </a:lvl1pPr>
            <a:lvl2pPr indent="-228600" lvl="1" marL="914400" algn="l">
              <a:spcBef>
                <a:spcPts val="1089"/>
              </a:spcBef>
              <a:spcAft>
                <a:spcPts val="0"/>
              </a:spcAft>
              <a:buClr>
                <a:schemeClr val="dk1"/>
              </a:buClr>
              <a:buSzPts val="3300"/>
              <a:buFont typeface="Arial"/>
              <a:buNone/>
              <a:defRPr b="1" sz="3300"/>
            </a:lvl2pPr>
            <a:lvl3pPr indent="-228600" lvl="2" marL="1371600" algn="l">
              <a:spcBef>
                <a:spcPts val="980"/>
              </a:spcBef>
              <a:spcAft>
                <a:spcPts val="0"/>
              </a:spcAft>
              <a:buClr>
                <a:schemeClr val="dk1"/>
              </a:buClr>
              <a:buSzPts val="2970"/>
              <a:buFont typeface="Arial"/>
              <a:buNone/>
              <a:defRPr b="1" sz="2970"/>
            </a:lvl3pPr>
            <a:lvl4pPr indent="-228600" lvl="3" marL="1828800" algn="l">
              <a:spcBef>
                <a:spcPts val="871"/>
              </a:spcBef>
              <a:spcAft>
                <a:spcPts val="0"/>
              </a:spcAft>
              <a:buClr>
                <a:schemeClr val="dk1"/>
              </a:buClr>
              <a:buSzPts val="2640"/>
              <a:buFont typeface="Arial"/>
              <a:buNone/>
              <a:defRPr b="1" sz="2640"/>
            </a:lvl4pPr>
            <a:lvl5pPr indent="-228600" lvl="4" marL="2286000" algn="l">
              <a:spcBef>
                <a:spcPts val="871"/>
              </a:spcBef>
              <a:spcAft>
                <a:spcPts val="0"/>
              </a:spcAft>
              <a:buClr>
                <a:schemeClr val="dk1"/>
              </a:buClr>
              <a:buSzPts val="2640"/>
              <a:buFont typeface="Arial"/>
              <a:buNone/>
              <a:defRPr b="1" sz="2640"/>
            </a:lvl5pPr>
            <a:lvl6pPr indent="-228600" lvl="5" marL="2743200" algn="l">
              <a:lnSpc>
                <a:spcPct val="90000"/>
              </a:lnSpc>
              <a:spcBef>
                <a:spcPts val="825"/>
              </a:spcBef>
              <a:spcAft>
                <a:spcPts val="0"/>
              </a:spcAft>
              <a:buClr>
                <a:schemeClr val="dk1"/>
              </a:buClr>
              <a:buSzPts val="2640"/>
              <a:buNone/>
              <a:defRPr b="1" sz="2640"/>
            </a:lvl6pPr>
            <a:lvl7pPr indent="-228600" lvl="6" marL="3200400" algn="l">
              <a:lnSpc>
                <a:spcPct val="90000"/>
              </a:lnSpc>
              <a:spcBef>
                <a:spcPts val="825"/>
              </a:spcBef>
              <a:spcAft>
                <a:spcPts val="0"/>
              </a:spcAft>
              <a:buClr>
                <a:schemeClr val="dk1"/>
              </a:buClr>
              <a:buSzPts val="2640"/>
              <a:buNone/>
              <a:defRPr b="1" sz="2640"/>
            </a:lvl7pPr>
            <a:lvl8pPr indent="-228600" lvl="7" marL="3657600" algn="l">
              <a:lnSpc>
                <a:spcPct val="90000"/>
              </a:lnSpc>
              <a:spcBef>
                <a:spcPts val="825"/>
              </a:spcBef>
              <a:spcAft>
                <a:spcPts val="0"/>
              </a:spcAft>
              <a:buClr>
                <a:schemeClr val="dk1"/>
              </a:buClr>
              <a:buSzPts val="2640"/>
              <a:buNone/>
              <a:defRPr b="1" sz="2640"/>
            </a:lvl8pPr>
            <a:lvl9pPr indent="-228600" lvl="8" marL="4114800" algn="l">
              <a:lnSpc>
                <a:spcPct val="90000"/>
              </a:lnSpc>
              <a:spcBef>
                <a:spcPts val="825"/>
              </a:spcBef>
              <a:spcAft>
                <a:spcPts val="0"/>
              </a:spcAft>
              <a:buClr>
                <a:schemeClr val="dk1"/>
              </a:buClr>
              <a:buSzPts val="2640"/>
              <a:buNone/>
              <a:defRPr b="1" sz="2640"/>
            </a:lvl9pPr>
          </a:lstStyle>
          <a:p/>
        </p:txBody>
      </p:sp>
      <p:sp>
        <p:nvSpPr>
          <p:cNvPr id="103" name="Google Shape;103;p18"/>
          <p:cNvSpPr txBox="1"/>
          <p:nvPr>
            <p:ph idx="2" type="body"/>
          </p:nvPr>
        </p:nvSpPr>
        <p:spPr>
          <a:xfrm>
            <a:off x="1385648" y="4131054"/>
            <a:ext cx="8505848" cy="6076159"/>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104" name="Google Shape;104;p18"/>
          <p:cNvSpPr txBox="1"/>
          <p:nvPr>
            <p:ph idx="3" type="body"/>
          </p:nvPr>
        </p:nvSpPr>
        <p:spPr>
          <a:xfrm>
            <a:off x="10177701" y="2772362"/>
            <a:ext cx="8547734" cy="1358692"/>
          </a:xfrm>
          <a:prstGeom prst="rect">
            <a:avLst/>
          </a:prstGeom>
          <a:noFill/>
          <a:ln>
            <a:noFill/>
          </a:ln>
        </p:spPr>
        <p:txBody>
          <a:bodyPr anchorCtr="0" anchor="b" bIns="45700" lIns="91425" spcFirstLastPara="1" rIns="91425" wrap="square" tIns="45700">
            <a:noAutofit/>
          </a:bodyPr>
          <a:lstStyle>
            <a:lvl1pPr indent="-228600" lvl="0" marL="457200" algn="l">
              <a:spcBef>
                <a:spcPts val="1307"/>
              </a:spcBef>
              <a:spcAft>
                <a:spcPts val="0"/>
              </a:spcAft>
              <a:buClr>
                <a:schemeClr val="dk1"/>
              </a:buClr>
              <a:buSzPts val="3960"/>
              <a:buFont typeface="Arial"/>
              <a:buNone/>
              <a:defRPr b="1" sz="3959"/>
            </a:lvl1pPr>
            <a:lvl2pPr indent="-228600" lvl="1" marL="914400" algn="l">
              <a:spcBef>
                <a:spcPts val="1089"/>
              </a:spcBef>
              <a:spcAft>
                <a:spcPts val="0"/>
              </a:spcAft>
              <a:buClr>
                <a:schemeClr val="dk1"/>
              </a:buClr>
              <a:buSzPts val="3300"/>
              <a:buFont typeface="Arial"/>
              <a:buNone/>
              <a:defRPr b="1" sz="3300"/>
            </a:lvl2pPr>
            <a:lvl3pPr indent="-228600" lvl="2" marL="1371600" algn="l">
              <a:spcBef>
                <a:spcPts val="980"/>
              </a:spcBef>
              <a:spcAft>
                <a:spcPts val="0"/>
              </a:spcAft>
              <a:buClr>
                <a:schemeClr val="dk1"/>
              </a:buClr>
              <a:buSzPts val="2970"/>
              <a:buFont typeface="Arial"/>
              <a:buNone/>
              <a:defRPr b="1" sz="2970"/>
            </a:lvl3pPr>
            <a:lvl4pPr indent="-228600" lvl="3" marL="1828800" algn="l">
              <a:spcBef>
                <a:spcPts val="871"/>
              </a:spcBef>
              <a:spcAft>
                <a:spcPts val="0"/>
              </a:spcAft>
              <a:buClr>
                <a:schemeClr val="dk1"/>
              </a:buClr>
              <a:buSzPts val="2640"/>
              <a:buFont typeface="Arial"/>
              <a:buNone/>
              <a:defRPr b="1" sz="2640"/>
            </a:lvl4pPr>
            <a:lvl5pPr indent="-228600" lvl="4" marL="2286000" algn="l">
              <a:spcBef>
                <a:spcPts val="871"/>
              </a:spcBef>
              <a:spcAft>
                <a:spcPts val="0"/>
              </a:spcAft>
              <a:buClr>
                <a:schemeClr val="dk1"/>
              </a:buClr>
              <a:buSzPts val="2640"/>
              <a:buFont typeface="Arial"/>
              <a:buNone/>
              <a:defRPr b="1" sz="2640"/>
            </a:lvl5pPr>
            <a:lvl6pPr indent="-228600" lvl="5" marL="2743200" algn="l">
              <a:lnSpc>
                <a:spcPct val="90000"/>
              </a:lnSpc>
              <a:spcBef>
                <a:spcPts val="825"/>
              </a:spcBef>
              <a:spcAft>
                <a:spcPts val="0"/>
              </a:spcAft>
              <a:buClr>
                <a:schemeClr val="dk1"/>
              </a:buClr>
              <a:buSzPts val="2640"/>
              <a:buNone/>
              <a:defRPr b="1" sz="2640"/>
            </a:lvl6pPr>
            <a:lvl7pPr indent="-228600" lvl="6" marL="3200400" algn="l">
              <a:lnSpc>
                <a:spcPct val="90000"/>
              </a:lnSpc>
              <a:spcBef>
                <a:spcPts val="825"/>
              </a:spcBef>
              <a:spcAft>
                <a:spcPts val="0"/>
              </a:spcAft>
              <a:buClr>
                <a:schemeClr val="dk1"/>
              </a:buClr>
              <a:buSzPts val="2640"/>
              <a:buNone/>
              <a:defRPr b="1" sz="2640"/>
            </a:lvl7pPr>
            <a:lvl8pPr indent="-228600" lvl="7" marL="3657600" algn="l">
              <a:lnSpc>
                <a:spcPct val="90000"/>
              </a:lnSpc>
              <a:spcBef>
                <a:spcPts val="825"/>
              </a:spcBef>
              <a:spcAft>
                <a:spcPts val="0"/>
              </a:spcAft>
              <a:buClr>
                <a:schemeClr val="dk1"/>
              </a:buClr>
              <a:buSzPts val="2640"/>
              <a:buNone/>
              <a:defRPr b="1" sz="2640"/>
            </a:lvl8pPr>
            <a:lvl9pPr indent="-228600" lvl="8" marL="4114800" algn="l">
              <a:lnSpc>
                <a:spcPct val="90000"/>
              </a:lnSpc>
              <a:spcBef>
                <a:spcPts val="825"/>
              </a:spcBef>
              <a:spcAft>
                <a:spcPts val="0"/>
              </a:spcAft>
              <a:buClr>
                <a:schemeClr val="dk1"/>
              </a:buClr>
              <a:buSzPts val="2640"/>
              <a:buNone/>
              <a:defRPr b="1" sz="2640"/>
            </a:lvl9pPr>
          </a:lstStyle>
          <a:p/>
        </p:txBody>
      </p:sp>
      <p:sp>
        <p:nvSpPr>
          <p:cNvPr id="105" name="Google Shape;105;p18"/>
          <p:cNvSpPr txBox="1"/>
          <p:nvPr>
            <p:ph idx="4" type="body"/>
          </p:nvPr>
        </p:nvSpPr>
        <p:spPr>
          <a:xfrm>
            <a:off x="10177701" y="4131054"/>
            <a:ext cx="8547734" cy="6076159"/>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106" name="Google Shape;106;p18"/>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8"/>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9" name="Shape 109"/>
        <p:cNvGrpSpPr/>
        <p:nvPr/>
      </p:nvGrpSpPr>
      <p:grpSpPr>
        <a:xfrm>
          <a:off x="0" y="0"/>
          <a:ext cx="0" cy="0"/>
          <a:chOff x="0" y="0"/>
          <a:chExt cx="0" cy="0"/>
        </a:xfrm>
      </p:grpSpPr>
      <p:sp>
        <p:nvSpPr>
          <p:cNvPr id="110" name="Google Shape;110;p19"/>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19"/>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9"/>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20"/>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0"/>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0"/>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21"/>
          <p:cNvSpPr txBox="1"/>
          <p:nvPr>
            <p:ph type="title"/>
          </p:nvPr>
        </p:nvSpPr>
        <p:spPr>
          <a:xfrm>
            <a:off x="1385648" y="753957"/>
            <a:ext cx="6484968" cy="263884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52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 name="Google Shape;120;p21"/>
          <p:cNvSpPr txBox="1"/>
          <p:nvPr>
            <p:ph idx="1" type="body"/>
          </p:nvPr>
        </p:nvSpPr>
        <p:spPr>
          <a:xfrm>
            <a:off x="8547734" y="1628337"/>
            <a:ext cx="10177701" cy="8036969"/>
          </a:xfrm>
          <a:prstGeom prst="rect">
            <a:avLst/>
          </a:prstGeom>
          <a:noFill/>
          <a:ln>
            <a:noFill/>
          </a:ln>
        </p:spPr>
        <p:txBody>
          <a:bodyPr anchorCtr="0" anchor="t" bIns="45700" lIns="91425" spcFirstLastPara="1" rIns="91425" wrap="square" tIns="45700">
            <a:noAutofit/>
          </a:bodyPr>
          <a:lstStyle>
            <a:lvl1pPr indent="-563562" lvl="0" marL="457200" algn="l">
              <a:spcBef>
                <a:spcPts val="1741"/>
              </a:spcBef>
              <a:spcAft>
                <a:spcPts val="0"/>
              </a:spcAft>
              <a:buClr>
                <a:schemeClr val="dk1"/>
              </a:buClr>
              <a:buSzPts val="5275"/>
              <a:buFont typeface="Arial"/>
              <a:buChar char="•"/>
              <a:defRPr sz="5275"/>
            </a:lvl1pPr>
            <a:lvl2pPr indent="-521652" lvl="1" marL="914400" algn="l">
              <a:spcBef>
                <a:spcPts val="1523"/>
              </a:spcBef>
              <a:spcAft>
                <a:spcPts val="0"/>
              </a:spcAft>
              <a:buClr>
                <a:schemeClr val="dk1"/>
              </a:buClr>
              <a:buSzPts val="4615"/>
              <a:buFont typeface="Arial"/>
              <a:buChar char="–"/>
              <a:defRPr sz="4615"/>
            </a:lvl2pPr>
            <a:lvl3pPr indent="-480060" lvl="2" marL="1371600" algn="l">
              <a:spcBef>
                <a:spcPts val="1307"/>
              </a:spcBef>
              <a:spcAft>
                <a:spcPts val="0"/>
              </a:spcAft>
              <a:buClr>
                <a:schemeClr val="dk1"/>
              </a:buClr>
              <a:buSzPts val="3960"/>
              <a:buFont typeface="Arial"/>
              <a:buChar char="•"/>
              <a:defRPr sz="3959"/>
            </a:lvl3pPr>
            <a:lvl4pPr indent="-438150" lvl="3" marL="1828800" algn="l">
              <a:spcBef>
                <a:spcPts val="1089"/>
              </a:spcBef>
              <a:spcAft>
                <a:spcPts val="0"/>
              </a:spcAft>
              <a:buClr>
                <a:schemeClr val="dk1"/>
              </a:buClr>
              <a:buSzPts val="3300"/>
              <a:buFont typeface="Arial"/>
              <a:buChar char="–"/>
              <a:defRPr sz="3300"/>
            </a:lvl4pPr>
            <a:lvl5pPr indent="-438150" lvl="4" marL="2286000" algn="l">
              <a:spcBef>
                <a:spcPts val="1089"/>
              </a:spcBef>
              <a:spcAft>
                <a:spcPts val="0"/>
              </a:spcAft>
              <a:buClr>
                <a:schemeClr val="dk1"/>
              </a:buClr>
              <a:buSzPts val="3300"/>
              <a:buFont typeface="Arial"/>
              <a:buChar char="»"/>
              <a:defRPr sz="3300"/>
            </a:lvl5pPr>
            <a:lvl6pPr indent="-438150" lvl="5" marL="2743200" algn="l">
              <a:lnSpc>
                <a:spcPct val="90000"/>
              </a:lnSpc>
              <a:spcBef>
                <a:spcPts val="825"/>
              </a:spcBef>
              <a:spcAft>
                <a:spcPts val="0"/>
              </a:spcAft>
              <a:buClr>
                <a:schemeClr val="dk1"/>
              </a:buClr>
              <a:buSzPts val="3300"/>
              <a:buChar char="•"/>
              <a:defRPr sz="3300"/>
            </a:lvl6pPr>
            <a:lvl7pPr indent="-438150" lvl="6" marL="3200400" algn="l">
              <a:lnSpc>
                <a:spcPct val="90000"/>
              </a:lnSpc>
              <a:spcBef>
                <a:spcPts val="825"/>
              </a:spcBef>
              <a:spcAft>
                <a:spcPts val="0"/>
              </a:spcAft>
              <a:buClr>
                <a:schemeClr val="dk1"/>
              </a:buClr>
              <a:buSzPts val="3300"/>
              <a:buChar char="•"/>
              <a:defRPr sz="3300"/>
            </a:lvl7pPr>
            <a:lvl8pPr indent="-438150" lvl="7" marL="3657600" algn="l">
              <a:lnSpc>
                <a:spcPct val="90000"/>
              </a:lnSpc>
              <a:spcBef>
                <a:spcPts val="825"/>
              </a:spcBef>
              <a:spcAft>
                <a:spcPts val="0"/>
              </a:spcAft>
              <a:buClr>
                <a:schemeClr val="dk1"/>
              </a:buClr>
              <a:buSzPts val="3300"/>
              <a:buChar char="•"/>
              <a:defRPr sz="3300"/>
            </a:lvl8pPr>
            <a:lvl9pPr indent="-438150" lvl="8" marL="4114800" algn="l">
              <a:lnSpc>
                <a:spcPct val="90000"/>
              </a:lnSpc>
              <a:spcBef>
                <a:spcPts val="825"/>
              </a:spcBef>
              <a:spcAft>
                <a:spcPts val="0"/>
              </a:spcAft>
              <a:buClr>
                <a:schemeClr val="dk1"/>
              </a:buClr>
              <a:buSzPts val="3300"/>
              <a:buChar char="•"/>
              <a:defRPr sz="3300"/>
            </a:lvl9pPr>
          </a:lstStyle>
          <a:p/>
        </p:txBody>
      </p:sp>
      <p:sp>
        <p:nvSpPr>
          <p:cNvPr id="121" name="Google Shape;121;p21"/>
          <p:cNvSpPr txBox="1"/>
          <p:nvPr>
            <p:ph idx="2" type="body"/>
          </p:nvPr>
        </p:nvSpPr>
        <p:spPr>
          <a:xfrm>
            <a:off x="1385648" y="3392805"/>
            <a:ext cx="6484968" cy="6285591"/>
          </a:xfrm>
          <a:prstGeom prst="rect">
            <a:avLst/>
          </a:prstGeom>
          <a:noFill/>
          <a:ln>
            <a:noFill/>
          </a:ln>
        </p:spPr>
        <p:txBody>
          <a:bodyPr anchorCtr="0" anchor="t" bIns="45700" lIns="91425" spcFirstLastPara="1" rIns="91425" wrap="square" tIns="45700">
            <a:noAutofit/>
          </a:bodyPr>
          <a:lstStyle>
            <a:lvl1pPr indent="-228600" lvl="0" marL="457200" algn="l">
              <a:spcBef>
                <a:spcPts val="871"/>
              </a:spcBef>
              <a:spcAft>
                <a:spcPts val="0"/>
              </a:spcAft>
              <a:buClr>
                <a:schemeClr val="dk1"/>
              </a:buClr>
              <a:buSzPts val="2640"/>
              <a:buFont typeface="Arial"/>
              <a:buNone/>
              <a:defRPr sz="2640"/>
            </a:lvl1pPr>
            <a:lvl2pPr indent="-228600" lvl="1" marL="914400" algn="l">
              <a:spcBef>
                <a:spcPts val="762"/>
              </a:spcBef>
              <a:spcAft>
                <a:spcPts val="0"/>
              </a:spcAft>
              <a:buClr>
                <a:schemeClr val="dk1"/>
              </a:buClr>
              <a:buSzPts val="2310"/>
              <a:buFont typeface="Arial"/>
              <a:buNone/>
              <a:defRPr sz="2310"/>
            </a:lvl2pPr>
            <a:lvl3pPr indent="-228600" lvl="2" marL="1371600" algn="l">
              <a:spcBef>
                <a:spcPts val="653"/>
              </a:spcBef>
              <a:spcAft>
                <a:spcPts val="0"/>
              </a:spcAft>
              <a:buClr>
                <a:schemeClr val="dk1"/>
              </a:buClr>
              <a:buSzPts val="1980"/>
              <a:buFont typeface="Arial"/>
              <a:buNone/>
              <a:defRPr sz="1979"/>
            </a:lvl3pPr>
            <a:lvl4pPr indent="-228600" lvl="3" marL="1828800" algn="l">
              <a:spcBef>
                <a:spcPts val="545"/>
              </a:spcBef>
              <a:spcAft>
                <a:spcPts val="0"/>
              </a:spcAft>
              <a:buClr>
                <a:schemeClr val="dk1"/>
              </a:buClr>
              <a:buSzPts val="1650"/>
              <a:buFont typeface="Arial"/>
              <a:buNone/>
              <a:defRPr sz="1650"/>
            </a:lvl4pPr>
            <a:lvl5pPr indent="-228600" lvl="4" marL="2286000" algn="l">
              <a:spcBef>
                <a:spcPts val="545"/>
              </a:spcBef>
              <a:spcAft>
                <a:spcPts val="0"/>
              </a:spcAft>
              <a:buClr>
                <a:schemeClr val="dk1"/>
              </a:buClr>
              <a:buSzPts val="1650"/>
              <a:buFont typeface="Arial"/>
              <a:buNone/>
              <a:defRPr sz="1650"/>
            </a:lvl5pPr>
            <a:lvl6pPr indent="-228600" lvl="5" marL="2743200" algn="l">
              <a:lnSpc>
                <a:spcPct val="90000"/>
              </a:lnSpc>
              <a:spcBef>
                <a:spcPts val="825"/>
              </a:spcBef>
              <a:spcAft>
                <a:spcPts val="0"/>
              </a:spcAft>
              <a:buClr>
                <a:schemeClr val="dk1"/>
              </a:buClr>
              <a:buSzPts val="1650"/>
              <a:buNone/>
              <a:defRPr sz="1650"/>
            </a:lvl6pPr>
            <a:lvl7pPr indent="-228600" lvl="6" marL="3200400" algn="l">
              <a:lnSpc>
                <a:spcPct val="90000"/>
              </a:lnSpc>
              <a:spcBef>
                <a:spcPts val="825"/>
              </a:spcBef>
              <a:spcAft>
                <a:spcPts val="0"/>
              </a:spcAft>
              <a:buClr>
                <a:schemeClr val="dk1"/>
              </a:buClr>
              <a:buSzPts val="1650"/>
              <a:buNone/>
              <a:defRPr sz="1650"/>
            </a:lvl7pPr>
            <a:lvl8pPr indent="-228600" lvl="7" marL="3657600" algn="l">
              <a:lnSpc>
                <a:spcPct val="90000"/>
              </a:lnSpc>
              <a:spcBef>
                <a:spcPts val="825"/>
              </a:spcBef>
              <a:spcAft>
                <a:spcPts val="0"/>
              </a:spcAft>
              <a:buClr>
                <a:schemeClr val="dk1"/>
              </a:buClr>
              <a:buSzPts val="1650"/>
              <a:buNone/>
              <a:defRPr sz="1650"/>
            </a:lvl8pPr>
            <a:lvl9pPr indent="-228600" lvl="8" marL="4114800" algn="l">
              <a:lnSpc>
                <a:spcPct val="90000"/>
              </a:lnSpc>
              <a:spcBef>
                <a:spcPts val="825"/>
              </a:spcBef>
              <a:spcAft>
                <a:spcPts val="0"/>
              </a:spcAft>
              <a:buClr>
                <a:schemeClr val="dk1"/>
              </a:buClr>
              <a:buSzPts val="1650"/>
              <a:buNone/>
              <a:defRPr sz="1650"/>
            </a:lvl9pPr>
          </a:lstStyle>
          <a:p/>
        </p:txBody>
      </p:sp>
      <p:sp>
        <p:nvSpPr>
          <p:cNvPr id="122" name="Google Shape;122;p21"/>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1"/>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1"/>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1005205" y="2638848"/>
            <a:ext cx="18093690" cy="7463648"/>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26" name="Google Shape;26;p4"/>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2"/>
          <p:cNvSpPr txBox="1"/>
          <p:nvPr>
            <p:ph type="title"/>
          </p:nvPr>
        </p:nvSpPr>
        <p:spPr>
          <a:xfrm>
            <a:off x="1385648" y="753957"/>
            <a:ext cx="6484968" cy="263884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52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7" name="Google Shape;127;p22"/>
          <p:cNvSpPr/>
          <p:nvPr>
            <p:ph idx="2" type="pic"/>
          </p:nvPr>
        </p:nvSpPr>
        <p:spPr>
          <a:xfrm>
            <a:off x="8547734" y="1628337"/>
            <a:ext cx="10177701" cy="8036969"/>
          </a:xfrm>
          <a:prstGeom prst="rect">
            <a:avLst/>
          </a:prstGeom>
          <a:noFill/>
          <a:ln>
            <a:noFill/>
          </a:ln>
        </p:spPr>
        <p:txBody>
          <a:bodyPr anchorCtr="0" anchor="t" bIns="45700" lIns="91425" spcFirstLastPara="1" rIns="91425" wrap="square" tIns="45700">
            <a:noAutofit/>
          </a:bodyPr>
          <a:lstStyle>
            <a:lvl1pPr lvl="0" marR="0" rtl="0" algn="l">
              <a:spcBef>
                <a:spcPts val="1741"/>
              </a:spcBef>
              <a:spcAft>
                <a:spcPts val="0"/>
              </a:spcAft>
              <a:buClr>
                <a:schemeClr val="dk1"/>
              </a:buClr>
              <a:buSzPts val="5275"/>
              <a:buFont typeface="Arial"/>
              <a:buNone/>
              <a:defRPr b="0" i="0" sz="5275" u="none" cap="none" strike="noStrike">
                <a:solidFill>
                  <a:schemeClr val="dk1"/>
                </a:solidFill>
                <a:latin typeface="Arial"/>
                <a:ea typeface="Arial"/>
                <a:cs typeface="Arial"/>
                <a:sym typeface="Arial"/>
              </a:defRPr>
            </a:lvl1pPr>
            <a:lvl2pPr lvl="1" marR="0" rtl="0" algn="l">
              <a:spcBef>
                <a:spcPts val="1523"/>
              </a:spcBef>
              <a:spcAft>
                <a:spcPts val="0"/>
              </a:spcAft>
              <a:buClr>
                <a:schemeClr val="dk1"/>
              </a:buClr>
              <a:buSzPts val="4615"/>
              <a:buFont typeface="Arial"/>
              <a:buNone/>
              <a:defRPr b="0" i="0" sz="4615" u="none" cap="none" strike="noStrike">
                <a:solidFill>
                  <a:schemeClr val="dk1"/>
                </a:solidFill>
                <a:latin typeface="Arial"/>
                <a:ea typeface="Arial"/>
                <a:cs typeface="Arial"/>
                <a:sym typeface="Arial"/>
              </a:defRPr>
            </a:lvl2pPr>
            <a:lvl3pPr lvl="2" marR="0" rtl="0" algn="l">
              <a:spcBef>
                <a:spcPts val="1307"/>
              </a:spcBef>
              <a:spcAft>
                <a:spcPts val="0"/>
              </a:spcAft>
              <a:buClr>
                <a:schemeClr val="dk1"/>
              </a:buClr>
              <a:buSzPts val="3960"/>
              <a:buFont typeface="Arial"/>
              <a:buNone/>
              <a:defRPr b="0" i="0" sz="3959" u="none" cap="none" strike="noStrike">
                <a:solidFill>
                  <a:schemeClr val="dk1"/>
                </a:solidFill>
                <a:latin typeface="Arial"/>
                <a:ea typeface="Arial"/>
                <a:cs typeface="Arial"/>
                <a:sym typeface="Arial"/>
              </a:defRPr>
            </a:lvl3pPr>
            <a:lvl4pPr lvl="3" marR="0" rtl="0" algn="l">
              <a:spcBef>
                <a:spcPts val="1089"/>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4pPr>
            <a:lvl5pPr lvl="4" marR="0" rtl="0" algn="l">
              <a:spcBef>
                <a:spcPts val="1089"/>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5pPr>
            <a:lvl6pPr lvl="5" marR="0" rtl="0" algn="l">
              <a:lnSpc>
                <a:spcPct val="90000"/>
              </a:lnSpc>
              <a:spcBef>
                <a:spcPts val="825"/>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6pPr>
            <a:lvl7pPr lvl="6" marR="0" rtl="0" algn="l">
              <a:lnSpc>
                <a:spcPct val="90000"/>
              </a:lnSpc>
              <a:spcBef>
                <a:spcPts val="825"/>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7pPr>
            <a:lvl8pPr lvl="7" marR="0" rtl="0" algn="l">
              <a:lnSpc>
                <a:spcPct val="90000"/>
              </a:lnSpc>
              <a:spcBef>
                <a:spcPts val="825"/>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8pPr>
            <a:lvl9pPr lvl="8" marR="0" rtl="0" algn="l">
              <a:lnSpc>
                <a:spcPct val="90000"/>
              </a:lnSpc>
              <a:spcBef>
                <a:spcPts val="825"/>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9pPr>
          </a:lstStyle>
          <a:p/>
        </p:txBody>
      </p:sp>
      <p:sp>
        <p:nvSpPr>
          <p:cNvPr id="128" name="Google Shape;128;p22"/>
          <p:cNvSpPr txBox="1"/>
          <p:nvPr>
            <p:ph idx="1" type="body"/>
          </p:nvPr>
        </p:nvSpPr>
        <p:spPr>
          <a:xfrm>
            <a:off x="1385648" y="3392805"/>
            <a:ext cx="6484968" cy="6285591"/>
          </a:xfrm>
          <a:prstGeom prst="rect">
            <a:avLst/>
          </a:prstGeom>
          <a:noFill/>
          <a:ln>
            <a:noFill/>
          </a:ln>
        </p:spPr>
        <p:txBody>
          <a:bodyPr anchorCtr="0" anchor="t" bIns="45700" lIns="91425" spcFirstLastPara="1" rIns="91425" wrap="square" tIns="45700">
            <a:noAutofit/>
          </a:bodyPr>
          <a:lstStyle>
            <a:lvl1pPr indent="-228600" lvl="0" marL="457200" algn="l">
              <a:spcBef>
                <a:spcPts val="871"/>
              </a:spcBef>
              <a:spcAft>
                <a:spcPts val="0"/>
              </a:spcAft>
              <a:buClr>
                <a:schemeClr val="dk1"/>
              </a:buClr>
              <a:buSzPts val="2640"/>
              <a:buFont typeface="Arial"/>
              <a:buNone/>
              <a:defRPr sz="2640"/>
            </a:lvl1pPr>
            <a:lvl2pPr indent="-228600" lvl="1" marL="914400" algn="l">
              <a:spcBef>
                <a:spcPts val="762"/>
              </a:spcBef>
              <a:spcAft>
                <a:spcPts val="0"/>
              </a:spcAft>
              <a:buClr>
                <a:schemeClr val="dk1"/>
              </a:buClr>
              <a:buSzPts val="2310"/>
              <a:buFont typeface="Arial"/>
              <a:buNone/>
              <a:defRPr sz="2310"/>
            </a:lvl2pPr>
            <a:lvl3pPr indent="-228600" lvl="2" marL="1371600" algn="l">
              <a:spcBef>
                <a:spcPts val="653"/>
              </a:spcBef>
              <a:spcAft>
                <a:spcPts val="0"/>
              </a:spcAft>
              <a:buClr>
                <a:schemeClr val="dk1"/>
              </a:buClr>
              <a:buSzPts val="1980"/>
              <a:buFont typeface="Arial"/>
              <a:buNone/>
              <a:defRPr sz="1979"/>
            </a:lvl3pPr>
            <a:lvl4pPr indent="-228600" lvl="3" marL="1828800" algn="l">
              <a:spcBef>
                <a:spcPts val="545"/>
              </a:spcBef>
              <a:spcAft>
                <a:spcPts val="0"/>
              </a:spcAft>
              <a:buClr>
                <a:schemeClr val="dk1"/>
              </a:buClr>
              <a:buSzPts val="1650"/>
              <a:buFont typeface="Arial"/>
              <a:buNone/>
              <a:defRPr sz="1650"/>
            </a:lvl4pPr>
            <a:lvl5pPr indent="-228600" lvl="4" marL="2286000" algn="l">
              <a:spcBef>
                <a:spcPts val="545"/>
              </a:spcBef>
              <a:spcAft>
                <a:spcPts val="0"/>
              </a:spcAft>
              <a:buClr>
                <a:schemeClr val="dk1"/>
              </a:buClr>
              <a:buSzPts val="1650"/>
              <a:buFont typeface="Arial"/>
              <a:buNone/>
              <a:defRPr sz="1650"/>
            </a:lvl5pPr>
            <a:lvl6pPr indent="-228600" lvl="5" marL="2743200" algn="l">
              <a:lnSpc>
                <a:spcPct val="90000"/>
              </a:lnSpc>
              <a:spcBef>
                <a:spcPts val="825"/>
              </a:spcBef>
              <a:spcAft>
                <a:spcPts val="0"/>
              </a:spcAft>
              <a:buClr>
                <a:schemeClr val="dk1"/>
              </a:buClr>
              <a:buSzPts val="1650"/>
              <a:buNone/>
              <a:defRPr sz="1650"/>
            </a:lvl6pPr>
            <a:lvl7pPr indent="-228600" lvl="6" marL="3200400" algn="l">
              <a:lnSpc>
                <a:spcPct val="90000"/>
              </a:lnSpc>
              <a:spcBef>
                <a:spcPts val="825"/>
              </a:spcBef>
              <a:spcAft>
                <a:spcPts val="0"/>
              </a:spcAft>
              <a:buClr>
                <a:schemeClr val="dk1"/>
              </a:buClr>
              <a:buSzPts val="1650"/>
              <a:buNone/>
              <a:defRPr sz="1650"/>
            </a:lvl7pPr>
            <a:lvl8pPr indent="-228600" lvl="7" marL="3657600" algn="l">
              <a:lnSpc>
                <a:spcPct val="90000"/>
              </a:lnSpc>
              <a:spcBef>
                <a:spcPts val="825"/>
              </a:spcBef>
              <a:spcAft>
                <a:spcPts val="0"/>
              </a:spcAft>
              <a:buClr>
                <a:schemeClr val="dk1"/>
              </a:buClr>
              <a:buSzPts val="1650"/>
              <a:buNone/>
              <a:defRPr sz="1650"/>
            </a:lvl8pPr>
            <a:lvl9pPr indent="-228600" lvl="8" marL="4114800" algn="l">
              <a:lnSpc>
                <a:spcPct val="90000"/>
              </a:lnSpc>
              <a:spcBef>
                <a:spcPts val="825"/>
              </a:spcBef>
              <a:spcAft>
                <a:spcPts val="0"/>
              </a:spcAft>
              <a:buClr>
                <a:schemeClr val="dk1"/>
              </a:buClr>
              <a:buSzPts val="1650"/>
              <a:buNone/>
              <a:defRPr sz="1650"/>
            </a:lvl9pPr>
          </a:lstStyle>
          <a:p/>
        </p:txBody>
      </p:sp>
      <p:sp>
        <p:nvSpPr>
          <p:cNvPr id="129" name="Google Shape;129;p22"/>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2"/>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2"/>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2" name="Shape 132"/>
        <p:cNvGrpSpPr/>
        <p:nvPr/>
      </p:nvGrpSpPr>
      <p:grpSpPr>
        <a:xfrm>
          <a:off x="0" y="0"/>
          <a:ext cx="0" cy="0"/>
          <a:chOff x="0" y="0"/>
          <a:chExt cx="0" cy="0"/>
        </a:xfrm>
      </p:grpSpPr>
      <p:sp>
        <p:nvSpPr>
          <p:cNvPr id="133" name="Google Shape;133;p23"/>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23"/>
          <p:cNvSpPr txBox="1"/>
          <p:nvPr>
            <p:ph idx="1" type="body"/>
          </p:nvPr>
        </p:nvSpPr>
        <p:spPr>
          <a:xfrm rot="5400000">
            <a:off x="6320226" y="-2676173"/>
            <a:ext cx="7463648" cy="18093690"/>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135" name="Google Shape;135;p23"/>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3"/>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3"/>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24"/>
          <p:cNvSpPr txBox="1"/>
          <p:nvPr>
            <p:ph type="title"/>
          </p:nvPr>
        </p:nvSpPr>
        <p:spPr>
          <a:xfrm rot="5400000">
            <a:off x="12012385" y="3015986"/>
            <a:ext cx="9649598" cy="452342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24"/>
          <p:cNvSpPr txBox="1"/>
          <p:nvPr>
            <p:ph idx="1" type="body"/>
          </p:nvPr>
        </p:nvSpPr>
        <p:spPr>
          <a:xfrm rot="5400000">
            <a:off x="2798006" y="-1339903"/>
            <a:ext cx="9649598" cy="13235199"/>
          </a:xfrm>
          <a:prstGeom prst="rect">
            <a:avLst/>
          </a:prstGeom>
          <a:noFill/>
          <a:ln>
            <a:noFill/>
          </a:ln>
        </p:spPr>
        <p:txBody>
          <a:bodyPr anchorCtr="0" anchor="t" bIns="45700" lIns="91425" spcFirstLastPara="1" rIns="91425" wrap="square" tIns="45700">
            <a:noAutofit/>
          </a:bodyPr>
          <a:lstStyle>
            <a:lvl1pPr indent="-342900" lvl="0" marL="457200" algn="l">
              <a:spcBef>
                <a:spcPts val="594"/>
              </a:spcBef>
              <a:spcAft>
                <a:spcPts val="0"/>
              </a:spcAft>
              <a:buClr>
                <a:schemeClr val="dk1"/>
              </a:buClr>
              <a:buSzPts val="1800"/>
              <a:buChar char="•"/>
              <a:defRPr/>
            </a:lvl1pPr>
            <a:lvl2pPr indent="-342900" lvl="1" marL="914400" algn="l">
              <a:spcBef>
                <a:spcPts val="594"/>
              </a:spcBef>
              <a:spcAft>
                <a:spcPts val="0"/>
              </a:spcAft>
              <a:buClr>
                <a:schemeClr val="dk1"/>
              </a:buClr>
              <a:buSzPts val="1800"/>
              <a:buChar char="–"/>
              <a:defRPr/>
            </a:lvl2pPr>
            <a:lvl3pPr indent="-342900" lvl="2" marL="1371600" algn="l">
              <a:spcBef>
                <a:spcPts val="594"/>
              </a:spcBef>
              <a:spcAft>
                <a:spcPts val="0"/>
              </a:spcAft>
              <a:buClr>
                <a:schemeClr val="dk1"/>
              </a:buClr>
              <a:buSzPts val="1800"/>
              <a:buChar char="•"/>
              <a:defRPr/>
            </a:lvl3pPr>
            <a:lvl4pPr indent="-342900" lvl="3" marL="1828800" algn="l">
              <a:spcBef>
                <a:spcPts val="594"/>
              </a:spcBef>
              <a:spcAft>
                <a:spcPts val="0"/>
              </a:spcAft>
              <a:buClr>
                <a:schemeClr val="dk1"/>
              </a:buClr>
              <a:buSzPts val="1800"/>
              <a:buChar char="–"/>
              <a:defRPr/>
            </a:lvl4pPr>
            <a:lvl5pPr indent="-342900" lvl="4" marL="2286000" algn="l">
              <a:spcBef>
                <a:spcPts val="594"/>
              </a:spcBef>
              <a:spcAft>
                <a:spcPts val="0"/>
              </a:spcAft>
              <a:buClr>
                <a:schemeClr val="dk1"/>
              </a:buClr>
              <a:buSzPts val="1800"/>
              <a:buChar char="»"/>
              <a:defRPr/>
            </a:lvl5pPr>
            <a:lvl6pPr indent="-342900" lvl="5" marL="2743200" algn="l">
              <a:lnSpc>
                <a:spcPct val="90000"/>
              </a:lnSpc>
              <a:spcBef>
                <a:spcPts val="825"/>
              </a:spcBef>
              <a:spcAft>
                <a:spcPts val="0"/>
              </a:spcAft>
              <a:buClr>
                <a:schemeClr val="dk1"/>
              </a:buClr>
              <a:buSzPts val="1800"/>
              <a:buChar char="•"/>
              <a:defRPr/>
            </a:lvl6pPr>
            <a:lvl7pPr indent="-342900" lvl="6" marL="3200400" algn="l">
              <a:lnSpc>
                <a:spcPct val="90000"/>
              </a:lnSpc>
              <a:spcBef>
                <a:spcPts val="825"/>
              </a:spcBef>
              <a:spcAft>
                <a:spcPts val="0"/>
              </a:spcAft>
              <a:buClr>
                <a:schemeClr val="dk1"/>
              </a:buClr>
              <a:buSzPts val="1800"/>
              <a:buChar char="•"/>
              <a:defRPr/>
            </a:lvl7pPr>
            <a:lvl8pPr indent="-342900" lvl="7" marL="3657600" algn="l">
              <a:lnSpc>
                <a:spcPct val="90000"/>
              </a:lnSpc>
              <a:spcBef>
                <a:spcPts val="825"/>
              </a:spcBef>
              <a:spcAft>
                <a:spcPts val="0"/>
              </a:spcAft>
              <a:buClr>
                <a:schemeClr val="dk1"/>
              </a:buClr>
              <a:buSzPts val="1800"/>
              <a:buChar char="•"/>
              <a:defRPr/>
            </a:lvl8pPr>
            <a:lvl9pPr indent="-342900" lvl="8" marL="4114800" algn="l">
              <a:lnSpc>
                <a:spcPct val="90000"/>
              </a:lnSpc>
              <a:spcBef>
                <a:spcPts val="825"/>
              </a:spcBef>
              <a:spcAft>
                <a:spcPts val="0"/>
              </a:spcAft>
              <a:buClr>
                <a:schemeClr val="dk1"/>
              </a:buClr>
              <a:buSzPts val="1800"/>
              <a:buChar char="•"/>
              <a:defRPr/>
            </a:lvl9pPr>
          </a:lstStyle>
          <a:p/>
        </p:txBody>
      </p:sp>
      <p:sp>
        <p:nvSpPr>
          <p:cNvPr id="141" name="Google Shape;141;p24"/>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4"/>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4"/>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obj">
  <p:cSld name="OBJECT">
    <p:spTree>
      <p:nvGrpSpPr>
        <p:cNvPr id="162" name="Shape 162"/>
        <p:cNvGrpSpPr/>
        <p:nvPr/>
      </p:nvGrpSpPr>
      <p:grpSpPr>
        <a:xfrm>
          <a:off x="0" y="0"/>
          <a:ext cx="0" cy="0"/>
          <a:chOff x="0" y="0"/>
          <a:chExt cx="0" cy="0"/>
        </a:xfrm>
      </p:grpSpPr>
      <p:sp>
        <p:nvSpPr>
          <p:cNvPr id="163" name="Google Shape;163;p27"/>
          <p:cNvSpPr txBox="1"/>
          <p:nvPr>
            <p:ph type="ctrTitle"/>
          </p:nvPr>
        </p:nvSpPr>
        <p:spPr>
          <a:xfrm>
            <a:off x="1507807" y="3505898"/>
            <a:ext cx="17088487" cy="2374963"/>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27"/>
          <p:cNvSpPr txBox="1"/>
          <p:nvPr>
            <p:ph idx="1" type="subTitle"/>
          </p:nvPr>
        </p:nvSpPr>
        <p:spPr>
          <a:xfrm>
            <a:off x="3015615" y="6333236"/>
            <a:ext cx="14072870" cy="2827337"/>
          </a:xfrm>
          <a:prstGeom prst="rect">
            <a:avLst/>
          </a:prstGeom>
          <a:noFill/>
          <a:ln>
            <a:noFill/>
          </a:ln>
        </p:spPr>
        <p:txBody>
          <a:bodyPr anchorCtr="0" anchor="t" bIns="0" lIns="0" spcFirstLastPara="1" rIns="0" wrap="square" tIns="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7"/>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7"/>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7"/>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obj">
  <p:cSld name="OBJECT">
    <p:spTree>
      <p:nvGrpSpPr>
        <p:cNvPr id="174" name="Shape 174"/>
        <p:cNvGrpSpPr/>
        <p:nvPr/>
      </p:nvGrpSpPr>
      <p:grpSpPr>
        <a:xfrm>
          <a:off x="0" y="0"/>
          <a:ext cx="0" cy="0"/>
          <a:chOff x="0" y="0"/>
          <a:chExt cx="0" cy="0"/>
        </a:xfrm>
      </p:grpSpPr>
      <p:sp>
        <p:nvSpPr>
          <p:cNvPr id="175" name="Google Shape;175;p29"/>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1" sz="3000">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29"/>
          <p:cNvSpPr txBox="1"/>
          <p:nvPr>
            <p:ph idx="1" type="body"/>
          </p:nvPr>
        </p:nvSpPr>
        <p:spPr>
          <a:xfrm>
            <a:off x="1005205" y="2601150"/>
            <a:ext cx="8745284" cy="74641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228600" lvl="1" marL="914400" algn="l">
              <a:lnSpc>
                <a:spcPct val="100000"/>
              </a:lnSpc>
              <a:spcBef>
                <a:spcPts val="360"/>
              </a:spcBef>
              <a:spcAft>
                <a:spcPts val="0"/>
              </a:spcAft>
              <a:buSzPts val="1400"/>
              <a:buNone/>
              <a:defRPr/>
            </a:lvl2pPr>
            <a:lvl3pPr indent="-228600" lvl="2" marL="1371600" algn="l">
              <a:lnSpc>
                <a:spcPct val="100000"/>
              </a:lnSpc>
              <a:spcBef>
                <a:spcPts val="360"/>
              </a:spcBef>
              <a:spcAft>
                <a:spcPts val="0"/>
              </a:spcAft>
              <a:buSzPts val="1400"/>
              <a:buNone/>
              <a:defRPr/>
            </a:lvl3pPr>
            <a:lvl4pPr indent="-228600" lvl="3" marL="1828800" algn="l">
              <a:lnSpc>
                <a:spcPct val="100000"/>
              </a:lnSpc>
              <a:spcBef>
                <a:spcPts val="360"/>
              </a:spcBef>
              <a:spcAft>
                <a:spcPts val="0"/>
              </a:spcAft>
              <a:buSzPts val="1400"/>
              <a:buNone/>
              <a:defRPr/>
            </a:lvl4pPr>
            <a:lvl5pPr indent="-228600" lvl="4" marL="2286000" algn="l">
              <a:lnSpc>
                <a:spcPct val="100000"/>
              </a:lnSpc>
              <a:spcBef>
                <a:spcPts val="36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7" name="Google Shape;177;p29"/>
          <p:cNvSpPr txBox="1"/>
          <p:nvPr>
            <p:ph idx="2" type="body"/>
          </p:nvPr>
        </p:nvSpPr>
        <p:spPr>
          <a:xfrm>
            <a:off x="10353611" y="2601150"/>
            <a:ext cx="8745284" cy="74641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228600" lvl="1" marL="914400" algn="l">
              <a:lnSpc>
                <a:spcPct val="100000"/>
              </a:lnSpc>
              <a:spcBef>
                <a:spcPts val="360"/>
              </a:spcBef>
              <a:spcAft>
                <a:spcPts val="0"/>
              </a:spcAft>
              <a:buSzPts val="1400"/>
              <a:buNone/>
              <a:defRPr/>
            </a:lvl2pPr>
            <a:lvl3pPr indent="-228600" lvl="2" marL="1371600" algn="l">
              <a:lnSpc>
                <a:spcPct val="100000"/>
              </a:lnSpc>
              <a:spcBef>
                <a:spcPts val="360"/>
              </a:spcBef>
              <a:spcAft>
                <a:spcPts val="0"/>
              </a:spcAft>
              <a:buSzPts val="1400"/>
              <a:buNone/>
              <a:defRPr/>
            </a:lvl3pPr>
            <a:lvl4pPr indent="-228600" lvl="3" marL="1828800" algn="l">
              <a:lnSpc>
                <a:spcPct val="100000"/>
              </a:lnSpc>
              <a:spcBef>
                <a:spcPts val="360"/>
              </a:spcBef>
              <a:spcAft>
                <a:spcPts val="0"/>
              </a:spcAft>
              <a:buSzPts val="1400"/>
              <a:buNone/>
              <a:defRPr/>
            </a:lvl4pPr>
            <a:lvl5pPr indent="-228600" lvl="4" marL="2286000" algn="l">
              <a:lnSpc>
                <a:spcPct val="100000"/>
              </a:lnSpc>
              <a:spcBef>
                <a:spcPts val="36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8" name="Google Shape;178;p29"/>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9"/>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9"/>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obj">
  <p:cSld name="OBJECT">
    <p:spTree>
      <p:nvGrpSpPr>
        <p:cNvPr id="187" name="Shape 187"/>
        <p:cNvGrpSpPr/>
        <p:nvPr/>
      </p:nvGrpSpPr>
      <p:grpSpPr>
        <a:xfrm>
          <a:off x="0" y="0"/>
          <a:ext cx="0" cy="0"/>
          <a:chOff x="0" y="0"/>
          <a:chExt cx="0" cy="0"/>
        </a:xfrm>
      </p:grpSpPr>
      <p:sp>
        <p:nvSpPr>
          <p:cNvPr id="188" name="Google Shape;188;p31"/>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0" i="1" sz="3000">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31"/>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1"/>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1"/>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9" name="Shape 29"/>
        <p:cNvGrpSpPr/>
        <p:nvPr/>
      </p:nvGrpSpPr>
      <p:grpSpPr>
        <a:xfrm>
          <a:off x="0" y="0"/>
          <a:ext cx="0" cy="0"/>
          <a:chOff x="0" y="0"/>
          <a:chExt cx="0" cy="0"/>
        </a:xfrm>
      </p:grpSpPr>
      <p:sp>
        <p:nvSpPr>
          <p:cNvPr id="30" name="Google Shape;30;p5"/>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34" name="Shape 34"/>
        <p:cNvGrpSpPr/>
        <p:nvPr/>
      </p:nvGrpSpPr>
      <p:grpSpPr>
        <a:xfrm>
          <a:off x="0" y="0"/>
          <a:ext cx="0" cy="0"/>
          <a:chOff x="0" y="0"/>
          <a:chExt cx="0" cy="0"/>
        </a:xfrm>
      </p:grpSpPr>
      <p:sp>
        <p:nvSpPr>
          <p:cNvPr id="35" name="Google Shape;35;p6"/>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39" name="Shape 39"/>
        <p:cNvGrpSpPr/>
        <p:nvPr/>
      </p:nvGrpSpPr>
      <p:grpSpPr>
        <a:xfrm>
          <a:off x="0" y="0"/>
          <a:ext cx="0" cy="0"/>
          <a:chOff x="0" y="0"/>
          <a:chExt cx="0" cy="0"/>
        </a:xfrm>
      </p:grpSpPr>
      <p:sp>
        <p:nvSpPr>
          <p:cNvPr id="40" name="Google Shape;40;p7"/>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7"/>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44" name="Shape 44"/>
        <p:cNvGrpSpPr/>
        <p:nvPr/>
      </p:nvGrpSpPr>
      <p:grpSpPr>
        <a:xfrm>
          <a:off x="0" y="0"/>
          <a:ext cx="0" cy="0"/>
          <a:chOff x="0" y="0"/>
          <a:chExt cx="0" cy="0"/>
        </a:xfrm>
      </p:grpSpPr>
      <p:sp>
        <p:nvSpPr>
          <p:cNvPr id="45" name="Google Shape;45;p8"/>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ustom Layout">
  <p:cSld name="4_Custom Layout">
    <p:spTree>
      <p:nvGrpSpPr>
        <p:cNvPr id="49" name="Shape 49"/>
        <p:cNvGrpSpPr/>
        <p:nvPr/>
      </p:nvGrpSpPr>
      <p:grpSpPr>
        <a:xfrm>
          <a:off x="0" y="0"/>
          <a:ext cx="0" cy="0"/>
          <a:chOff x="0" y="0"/>
          <a:chExt cx="0" cy="0"/>
        </a:xfrm>
      </p:grpSpPr>
      <p:sp>
        <p:nvSpPr>
          <p:cNvPr id="50" name="Google Shape;50;p9"/>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9"/>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ustom Layout">
  <p:cSld name="5_Custom Layout">
    <p:spTree>
      <p:nvGrpSpPr>
        <p:cNvPr id="54" name="Shape 54"/>
        <p:cNvGrpSpPr/>
        <p:nvPr/>
      </p:nvGrpSpPr>
      <p:grpSpPr>
        <a:xfrm>
          <a:off x="0" y="0"/>
          <a:ext cx="0" cy="0"/>
          <a:chOff x="0" y="0"/>
          <a:chExt cx="0" cy="0"/>
        </a:xfrm>
      </p:grpSpPr>
      <p:sp>
        <p:nvSpPr>
          <p:cNvPr id="55" name="Google Shape;55;p10"/>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0"/>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spTree>
      <p:nvGrpSpPr>
        <p:cNvPr id="59" name="Shape 59"/>
        <p:cNvGrpSpPr/>
        <p:nvPr/>
      </p:nvGrpSpPr>
      <p:grpSpPr>
        <a:xfrm>
          <a:off x="0" y="0"/>
          <a:ext cx="0" cy="0"/>
          <a:chOff x="0" y="0"/>
          <a:chExt cx="0" cy="0"/>
        </a:xfrm>
      </p:grpSpPr>
      <p:sp>
        <p:nvSpPr>
          <p:cNvPr id="60" name="Google Shape;60;p11"/>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1"/>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1"/>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300"/>
              <a:buNone/>
              <a:defRPr/>
            </a:lvl1pPr>
            <a:lvl2pPr indent="0" lvl="1" marL="0" algn="r">
              <a:lnSpc>
                <a:spcPct val="100000"/>
              </a:lnSpc>
              <a:spcBef>
                <a:spcPts val="0"/>
              </a:spcBef>
              <a:spcAft>
                <a:spcPts val="0"/>
              </a:spcAft>
              <a:buSzPts val="2300"/>
              <a:buNone/>
              <a:defRPr/>
            </a:lvl2pPr>
            <a:lvl3pPr indent="0" lvl="2" marL="0" algn="r">
              <a:lnSpc>
                <a:spcPct val="100000"/>
              </a:lnSpc>
              <a:spcBef>
                <a:spcPts val="0"/>
              </a:spcBef>
              <a:spcAft>
                <a:spcPts val="0"/>
              </a:spcAft>
              <a:buSzPts val="2300"/>
              <a:buNone/>
              <a:defRPr/>
            </a:lvl3pPr>
            <a:lvl4pPr indent="0" lvl="3" marL="0" algn="r">
              <a:lnSpc>
                <a:spcPct val="100000"/>
              </a:lnSpc>
              <a:spcBef>
                <a:spcPts val="0"/>
              </a:spcBef>
              <a:spcAft>
                <a:spcPts val="0"/>
              </a:spcAft>
              <a:buSzPts val="2300"/>
              <a:buNone/>
              <a:defRPr/>
            </a:lvl4pPr>
            <a:lvl5pPr indent="0" lvl="4" marL="0" algn="r">
              <a:lnSpc>
                <a:spcPct val="100000"/>
              </a:lnSpc>
              <a:spcBef>
                <a:spcPts val="0"/>
              </a:spcBef>
              <a:spcAft>
                <a:spcPts val="0"/>
              </a:spcAft>
              <a:buSzPts val="2300"/>
              <a:buNone/>
              <a:defRPr/>
            </a:lvl5pPr>
            <a:lvl6pPr indent="0" lvl="5" marL="0" algn="r">
              <a:lnSpc>
                <a:spcPct val="100000"/>
              </a:lnSpc>
              <a:spcBef>
                <a:spcPts val="0"/>
              </a:spcBef>
              <a:spcAft>
                <a:spcPts val="0"/>
              </a:spcAft>
              <a:buSzPts val="2300"/>
              <a:buNone/>
              <a:defRPr/>
            </a:lvl6pPr>
            <a:lvl7pPr indent="0" lvl="6" marL="0" algn="r">
              <a:lnSpc>
                <a:spcPct val="100000"/>
              </a:lnSpc>
              <a:spcBef>
                <a:spcPts val="0"/>
              </a:spcBef>
              <a:spcAft>
                <a:spcPts val="0"/>
              </a:spcAft>
              <a:buSzPts val="2300"/>
              <a:buNone/>
              <a:defRPr/>
            </a:lvl7pPr>
            <a:lvl8pPr indent="0" lvl="7" marL="0" algn="r">
              <a:lnSpc>
                <a:spcPct val="100000"/>
              </a:lnSpc>
              <a:spcBef>
                <a:spcPts val="0"/>
              </a:spcBef>
              <a:spcAft>
                <a:spcPts val="0"/>
              </a:spcAft>
              <a:buSzPts val="2300"/>
              <a:buNone/>
              <a:defRPr/>
            </a:lvl8pPr>
            <a:lvl9pPr indent="0" lvl="8" marL="0" algn="r">
              <a:lnSpc>
                <a:spcPct val="100000"/>
              </a:lnSpc>
              <a:spcBef>
                <a:spcPts val="0"/>
              </a:spcBef>
              <a:spcAft>
                <a:spcPts val="0"/>
              </a:spcAft>
              <a:buSzPts val="2300"/>
              <a:buN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7" name="Google Shape;7;p1"/>
          <p:cNvSpPr txBox="1"/>
          <p:nvPr>
            <p:ph idx="1" type="body"/>
          </p:nvPr>
        </p:nvSpPr>
        <p:spPr>
          <a:xfrm>
            <a:off x="2746375" y="2613025"/>
            <a:ext cx="14611350" cy="22717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p:nvPr/>
        </p:nvSpPr>
        <p:spPr>
          <a:xfrm>
            <a:off x="3491" y="549760"/>
            <a:ext cx="20104101" cy="1664988"/>
          </a:xfrm>
          <a:prstGeom prst="rect">
            <a:avLst/>
          </a:prstGeom>
          <a:gradFill>
            <a:gsLst>
              <a:gs pos="0">
                <a:srgbClr val="FFFFFF"/>
              </a:gs>
              <a:gs pos="100000">
                <a:srgbClr val="808080">
                  <a:alpha val="53725"/>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70"/>
              <a:buFont typeface="Arial"/>
              <a:buNone/>
            </a:pPr>
            <a:r>
              <a:t/>
            </a:r>
            <a:endParaRPr b="0" i="0" sz="2970" u="none" cap="none" strike="noStrike">
              <a:solidFill>
                <a:schemeClr val="dk1"/>
              </a:solidFill>
              <a:latin typeface="Arial"/>
              <a:ea typeface="Arial"/>
              <a:cs typeface="Arial"/>
              <a:sym typeface="Arial"/>
            </a:endParaRPr>
          </a:p>
        </p:txBody>
      </p:sp>
      <p:pic>
        <p:nvPicPr>
          <p:cNvPr descr="关系图" id="17" name="Google Shape;17;p3"/>
          <p:cNvPicPr preferRelativeResize="0"/>
          <p:nvPr/>
        </p:nvPicPr>
        <p:blipFill rotWithShape="1">
          <a:blip r:embed="rId1">
            <a:alphaModFix/>
          </a:blip>
          <a:srcRect b="13317" l="0" r="8122" t="1094"/>
          <a:stretch/>
        </p:blipFill>
        <p:spPr>
          <a:xfrm>
            <a:off x="12746558" y="7319663"/>
            <a:ext cx="7343581" cy="3848320"/>
          </a:xfrm>
          <a:prstGeom prst="rect">
            <a:avLst/>
          </a:prstGeom>
          <a:noFill/>
          <a:ln>
            <a:noFill/>
          </a:ln>
        </p:spPr>
      </p:pic>
      <p:sp>
        <p:nvSpPr>
          <p:cNvPr id="18" name="Google Shape;18;p3"/>
          <p:cNvSpPr txBox="1"/>
          <p:nvPr>
            <p:ph type="title"/>
          </p:nvPr>
        </p:nvSpPr>
        <p:spPr>
          <a:xfrm>
            <a:off x="1005205" y="452898"/>
            <a:ext cx="18093690" cy="188489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255"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1005205" y="2638848"/>
            <a:ext cx="18093690" cy="7463648"/>
          </a:xfrm>
          <a:prstGeom prst="rect">
            <a:avLst/>
          </a:prstGeom>
          <a:noFill/>
          <a:ln>
            <a:noFill/>
          </a:ln>
        </p:spPr>
        <p:txBody>
          <a:bodyPr anchorCtr="0" anchor="t" bIns="45700" lIns="91425" spcFirstLastPara="1" rIns="91425" wrap="square" tIns="45700">
            <a:noAutofit/>
          </a:bodyPr>
          <a:lstStyle>
            <a:lvl1pPr indent="-563562" lvl="0" marL="457200" marR="0" rtl="0" algn="l">
              <a:spcBef>
                <a:spcPts val="1741"/>
              </a:spcBef>
              <a:spcAft>
                <a:spcPts val="0"/>
              </a:spcAft>
              <a:buClr>
                <a:schemeClr val="dk1"/>
              </a:buClr>
              <a:buSzPts val="5275"/>
              <a:buFont typeface="Arial"/>
              <a:buChar char="•"/>
              <a:defRPr b="0" i="0" sz="5275" u="none" cap="none" strike="noStrike">
                <a:solidFill>
                  <a:schemeClr val="dk1"/>
                </a:solidFill>
                <a:latin typeface="Arial"/>
                <a:ea typeface="Arial"/>
                <a:cs typeface="Arial"/>
                <a:sym typeface="Arial"/>
              </a:defRPr>
            </a:lvl1pPr>
            <a:lvl2pPr indent="-521652" lvl="1" marL="914400" marR="0" rtl="0" algn="l">
              <a:spcBef>
                <a:spcPts val="1523"/>
              </a:spcBef>
              <a:spcAft>
                <a:spcPts val="0"/>
              </a:spcAft>
              <a:buClr>
                <a:schemeClr val="dk1"/>
              </a:buClr>
              <a:buSzPts val="4615"/>
              <a:buFont typeface="Arial"/>
              <a:buChar char="–"/>
              <a:defRPr b="0" i="0" sz="4615" u="none" cap="none" strike="noStrike">
                <a:solidFill>
                  <a:schemeClr val="dk1"/>
                </a:solidFill>
                <a:latin typeface="Arial"/>
                <a:ea typeface="Arial"/>
                <a:cs typeface="Arial"/>
                <a:sym typeface="Arial"/>
              </a:defRPr>
            </a:lvl2pPr>
            <a:lvl3pPr indent="-480060" lvl="2" marL="1371600" marR="0" rtl="0" algn="l">
              <a:spcBef>
                <a:spcPts val="1307"/>
              </a:spcBef>
              <a:spcAft>
                <a:spcPts val="0"/>
              </a:spcAft>
              <a:buClr>
                <a:schemeClr val="dk1"/>
              </a:buClr>
              <a:buSzPts val="3960"/>
              <a:buFont typeface="Arial"/>
              <a:buChar char="•"/>
              <a:defRPr b="0" i="0" sz="3959" u="none" cap="none" strike="noStrike">
                <a:solidFill>
                  <a:schemeClr val="dk1"/>
                </a:solidFill>
                <a:latin typeface="Arial"/>
                <a:ea typeface="Arial"/>
                <a:cs typeface="Arial"/>
                <a:sym typeface="Arial"/>
              </a:defRPr>
            </a:lvl3pPr>
            <a:lvl4pPr indent="-438150" lvl="3" marL="1828800" marR="0" rtl="0" algn="l">
              <a:spcBef>
                <a:spcPts val="1089"/>
              </a:spcBef>
              <a:spcAft>
                <a:spcPts val="0"/>
              </a:spcAft>
              <a:buClr>
                <a:schemeClr val="dk1"/>
              </a:buClr>
              <a:buSzPts val="3300"/>
              <a:buFont typeface="Arial"/>
              <a:buChar char="–"/>
              <a:defRPr b="0" i="0" sz="3300" u="none" cap="none" strike="noStrike">
                <a:solidFill>
                  <a:schemeClr val="dk1"/>
                </a:solidFill>
                <a:latin typeface="Arial"/>
                <a:ea typeface="Arial"/>
                <a:cs typeface="Arial"/>
                <a:sym typeface="Arial"/>
              </a:defRPr>
            </a:lvl4pPr>
            <a:lvl5pPr indent="-438150" lvl="4" marL="2286000" marR="0" rtl="0" algn="l">
              <a:spcBef>
                <a:spcPts val="1089"/>
              </a:spcBef>
              <a:spcAft>
                <a:spcPts val="0"/>
              </a:spcAft>
              <a:buClr>
                <a:schemeClr val="dk1"/>
              </a:buClr>
              <a:buSzPts val="3300"/>
              <a:buFont typeface="Arial"/>
              <a:buChar char="»"/>
              <a:defRPr b="0" i="0" sz="3300" u="none" cap="none" strike="noStrike">
                <a:solidFill>
                  <a:schemeClr val="dk1"/>
                </a:solidFill>
                <a:latin typeface="Arial"/>
                <a:ea typeface="Arial"/>
                <a:cs typeface="Arial"/>
                <a:sym typeface="Arial"/>
              </a:defRPr>
            </a:lvl5pPr>
            <a:lvl6pPr indent="-417195" lvl="5" marL="2743200" marR="0" rtl="0" algn="l">
              <a:lnSpc>
                <a:spcPct val="90000"/>
              </a:lnSpc>
              <a:spcBef>
                <a:spcPts val="825"/>
              </a:spcBef>
              <a:spcAft>
                <a:spcPts val="0"/>
              </a:spcAft>
              <a:buClr>
                <a:schemeClr val="dk1"/>
              </a:buClr>
              <a:buSzPts val="2970"/>
              <a:buFont typeface="Arial"/>
              <a:buChar char="•"/>
              <a:defRPr b="0" i="0" sz="2970" u="none" cap="none" strike="noStrike">
                <a:solidFill>
                  <a:schemeClr val="dk1"/>
                </a:solidFill>
                <a:latin typeface="Arial"/>
                <a:ea typeface="Arial"/>
                <a:cs typeface="Arial"/>
                <a:sym typeface="Arial"/>
              </a:defRPr>
            </a:lvl6pPr>
            <a:lvl7pPr indent="-417195" lvl="6" marL="3200400" marR="0" rtl="0" algn="l">
              <a:lnSpc>
                <a:spcPct val="90000"/>
              </a:lnSpc>
              <a:spcBef>
                <a:spcPts val="825"/>
              </a:spcBef>
              <a:spcAft>
                <a:spcPts val="0"/>
              </a:spcAft>
              <a:buClr>
                <a:schemeClr val="dk1"/>
              </a:buClr>
              <a:buSzPts val="2970"/>
              <a:buFont typeface="Arial"/>
              <a:buChar char="•"/>
              <a:defRPr b="0" i="0" sz="2970" u="none" cap="none" strike="noStrike">
                <a:solidFill>
                  <a:schemeClr val="dk1"/>
                </a:solidFill>
                <a:latin typeface="Arial"/>
                <a:ea typeface="Arial"/>
                <a:cs typeface="Arial"/>
                <a:sym typeface="Arial"/>
              </a:defRPr>
            </a:lvl7pPr>
            <a:lvl8pPr indent="-417195" lvl="7" marL="3657600" marR="0" rtl="0" algn="l">
              <a:lnSpc>
                <a:spcPct val="90000"/>
              </a:lnSpc>
              <a:spcBef>
                <a:spcPts val="825"/>
              </a:spcBef>
              <a:spcAft>
                <a:spcPts val="0"/>
              </a:spcAft>
              <a:buClr>
                <a:schemeClr val="dk1"/>
              </a:buClr>
              <a:buSzPts val="2970"/>
              <a:buFont typeface="Arial"/>
              <a:buChar char="•"/>
              <a:defRPr b="0" i="0" sz="2970" u="none" cap="none" strike="noStrike">
                <a:solidFill>
                  <a:schemeClr val="dk1"/>
                </a:solidFill>
                <a:latin typeface="Arial"/>
                <a:ea typeface="Arial"/>
                <a:cs typeface="Arial"/>
                <a:sym typeface="Arial"/>
              </a:defRPr>
            </a:lvl8pPr>
            <a:lvl9pPr indent="-417195" lvl="8" marL="4114800" marR="0" rtl="0" algn="l">
              <a:lnSpc>
                <a:spcPct val="90000"/>
              </a:lnSpc>
              <a:spcBef>
                <a:spcPts val="825"/>
              </a:spcBef>
              <a:spcAft>
                <a:spcPts val="0"/>
              </a:spcAft>
              <a:buClr>
                <a:schemeClr val="dk1"/>
              </a:buClr>
              <a:buSzPts val="2970"/>
              <a:buFont typeface="Arial"/>
              <a:buChar char="•"/>
              <a:defRPr b="0" i="0" sz="297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1005205" y="10298839"/>
            <a:ext cx="4690957" cy="7853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31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1" type="ftr"/>
          </p:nvPr>
        </p:nvSpPr>
        <p:spPr>
          <a:xfrm>
            <a:off x="6868901" y="10298839"/>
            <a:ext cx="6366298" cy="78537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231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14407938" y="10298839"/>
            <a:ext cx="4690957" cy="785372"/>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310"/>
              <a:buFont typeface="Arial"/>
              <a:buNone/>
              <a:defRPr b="0" i="0" sz="231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0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8"/>
                                        </p:tgtEl>
                                        <p:attrNameLst>
                                          <p:attrName>style.visibility</p:attrName>
                                        </p:attrNameLst>
                                      </p:cBhvr>
                                      <p:to>
                                        <p:strVal val="visible"/>
                                      </p:to>
                                    </p:set>
                                    <p:animEffect filter="fade" transition="in">
                                      <p:cBhvr>
                                        <p:cTn dur="1000"/>
                                        <p:tgtEl>
                                          <p:spTgt spid="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25"/>
          <p:cNvSpPr/>
          <p:nvPr/>
        </p:nvSpPr>
        <p:spPr>
          <a:xfrm>
            <a:off x="0" y="11296650"/>
            <a:ext cx="20104100" cy="0"/>
          </a:xfrm>
          <a:custGeom>
            <a:rect b="b" l="l" r="r" t="t"/>
            <a:pathLst>
              <a:path extrusionOk="0" h="120000" w="20104100">
                <a:moveTo>
                  <a:pt x="0" y="0"/>
                </a:moveTo>
                <a:lnTo>
                  <a:pt x="20104099"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25"/>
          <p:cNvSpPr/>
          <p:nvPr/>
        </p:nvSpPr>
        <p:spPr>
          <a:xfrm>
            <a:off x="0" y="11274425"/>
            <a:ext cx="20075526" cy="0"/>
          </a:xfrm>
          <a:custGeom>
            <a:rect b="b" l="l" r="r" t="t"/>
            <a:pathLst>
              <a:path extrusionOk="0" h="120000" w="20076160">
                <a:moveTo>
                  <a:pt x="0" y="0"/>
                </a:moveTo>
                <a:lnTo>
                  <a:pt x="20076037"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25"/>
          <p:cNvSpPr/>
          <p:nvPr/>
        </p:nvSpPr>
        <p:spPr>
          <a:xfrm>
            <a:off x="28575" y="47625"/>
            <a:ext cx="0" cy="11214100"/>
          </a:xfrm>
          <a:custGeom>
            <a:rect b="b" l="l" r="r" t="t"/>
            <a:pathLst>
              <a:path extrusionOk="0" h="11215370" w="120000">
                <a:moveTo>
                  <a:pt x="0" y="0"/>
                </a:moveTo>
                <a:lnTo>
                  <a:pt x="0" y="11215370"/>
                </a:lnTo>
              </a:path>
            </a:pathLst>
          </a:custGeom>
          <a:noFill/>
          <a:ln cap="flat" cmpd="sng" w="5620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25"/>
          <p:cNvSpPr/>
          <p:nvPr/>
        </p:nvSpPr>
        <p:spPr>
          <a:xfrm>
            <a:off x="0" y="23812"/>
            <a:ext cx="20104100" cy="0"/>
          </a:xfrm>
          <a:custGeom>
            <a:rect b="b" l="l" r="r" t="t"/>
            <a:pathLst>
              <a:path extrusionOk="0" h="120000" w="20104100">
                <a:moveTo>
                  <a:pt x="0" y="0"/>
                </a:moveTo>
                <a:lnTo>
                  <a:pt x="20104099" y="0"/>
                </a:lnTo>
              </a:path>
            </a:pathLst>
          </a:custGeom>
          <a:noFill/>
          <a:ln cap="flat" cmpd="sng" w="469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25"/>
          <p:cNvSpPr/>
          <p:nvPr/>
        </p:nvSpPr>
        <p:spPr>
          <a:xfrm>
            <a:off x="20075525" y="11261725"/>
            <a:ext cx="28575" cy="23812"/>
          </a:xfrm>
          <a:custGeom>
            <a:rect b="b" l="l" r="r" t="t"/>
            <a:pathLst>
              <a:path extrusionOk="0" h="22859" w="28575">
                <a:moveTo>
                  <a:pt x="0" y="22856"/>
                </a:moveTo>
                <a:lnTo>
                  <a:pt x="28061" y="22856"/>
                </a:lnTo>
                <a:lnTo>
                  <a:pt x="28061" y="0"/>
                </a:lnTo>
                <a:lnTo>
                  <a:pt x="0" y="0"/>
                </a:lnTo>
                <a:lnTo>
                  <a:pt x="0" y="22856"/>
                </a:lnTo>
                <a:close/>
              </a:path>
            </a:pathLst>
          </a:custGeom>
          <a:solidFill>
            <a:srgbClr val="E76A8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25"/>
          <p:cNvSpPr/>
          <p:nvPr/>
        </p:nvSpPr>
        <p:spPr>
          <a:xfrm>
            <a:off x="20075525" y="47625"/>
            <a:ext cx="0" cy="11214100"/>
          </a:xfrm>
          <a:custGeom>
            <a:rect b="b" l="l" r="r" t="t"/>
            <a:pathLst>
              <a:path extrusionOk="0" h="11215370" w="120000">
                <a:moveTo>
                  <a:pt x="0" y="0"/>
                </a:moveTo>
                <a:lnTo>
                  <a:pt x="0" y="11215370"/>
                </a:lnTo>
              </a:path>
            </a:pathLst>
          </a:custGeom>
          <a:noFill/>
          <a:ln cap="flat" cmpd="sng" w="561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25"/>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52" name="Google Shape;152;p25"/>
          <p:cNvSpPr txBox="1"/>
          <p:nvPr>
            <p:ph idx="1" type="body"/>
          </p:nvPr>
        </p:nvSpPr>
        <p:spPr>
          <a:xfrm>
            <a:off x="2746375" y="2613025"/>
            <a:ext cx="14611350" cy="22717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53" name="Google Shape;153;p25"/>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4" name="Google Shape;154;p25"/>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5" name="Google Shape;155;p25"/>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58" name="Google Shape;158;p26"/>
          <p:cNvSpPr txBox="1"/>
          <p:nvPr>
            <p:ph idx="1" type="body"/>
          </p:nvPr>
        </p:nvSpPr>
        <p:spPr>
          <a:xfrm>
            <a:off x="2746375" y="2613025"/>
            <a:ext cx="14611350" cy="22717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59" name="Google Shape;159;p26"/>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26"/>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1" name="Google Shape;161;p26"/>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70" name="Google Shape;170;p28"/>
          <p:cNvSpPr txBox="1"/>
          <p:nvPr>
            <p:ph idx="1" type="body"/>
          </p:nvPr>
        </p:nvSpPr>
        <p:spPr>
          <a:xfrm>
            <a:off x="2746375" y="2613025"/>
            <a:ext cx="14611350" cy="22717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71" name="Google Shape;171;p28"/>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2" name="Google Shape;172;p28"/>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3" name="Google Shape;173;p28"/>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581025" y="407987"/>
            <a:ext cx="18942050" cy="48418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83" name="Google Shape;183;p30"/>
          <p:cNvSpPr txBox="1"/>
          <p:nvPr>
            <p:ph idx="1" type="body"/>
          </p:nvPr>
        </p:nvSpPr>
        <p:spPr>
          <a:xfrm>
            <a:off x="2746375" y="2613025"/>
            <a:ext cx="14611350" cy="22717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4" name="Google Shape;184;p30"/>
          <p:cNvSpPr txBox="1"/>
          <p:nvPr>
            <p:ph idx="11" type="ftr"/>
          </p:nvPr>
        </p:nvSpPr>
        <p:spPr>
          <a:xfrm>
            <a:off x="6835775" y="10517187"/>
            <a:ext cx="6432550"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5" name="Google Shape;185;p30"/>
          <p:cNvSpPr txBox="1"/>
          <p:nvPr>
            <p:ph idx="10" type="dt"/>
          </p:nvPr>
        </p:nvSpPr>
        <p:spPr>
          <a:xfrm>
            <a:off x="1004887" y="10517187"/>
            <a:ext cx="4624387" cy="56673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6" name="Google Shape;186;p30"/>
          <p:cNvSpPr txBox="1"/>
          <p:nvPr>
            <p:ph idx="12" type="sldNum"/>
          </p:nvPr>
        </p:nvSpPr>
        <p:spPr>
          <a:xfrm>
            <a:off x="14474825" y="10517187"/>
            <a:ext cx="4624387" cy="566737"/>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github.com/RohitAntil/AppUsageTracker" TargetMode="External"/><Relationship Id="rId5" Type="http://schemas.openxmlformats.org/officeDocument/2006/relationships/hyperlink" Target="https://www.youtube.com/watch?v=qsD8Fg0RQ70" TargetMode="External"/><Relationship Id="rId6" Type="http://schemas.openxmlformats.org/officeDocument/2006/relationships/hyperlink" Target="https://www.geeksforgeeks.org/kill-command-in-linux-with-examples/" TargetMode="External"/><Relationship Id="rId7" Type="http://schemas.openxmlformats.org/officeDocument/2006/relationships/hyperlink" Target="https://promotions.damacproperties.com/en/damac-towers-by-paramount-hotels-and-resorts?goal=leadgen&amp;websource=google-display-uae-uae-4-feb-20&amp;bannersize=415728064226&amp;digital_source=display-gdn&amp;channelcluster=push&amp;campaign_name=GDN%7CUAE%7CGoo%7CTactical%7CFebruary2020%7CEN%7CALL%7CDTP%7CBMM&amp;adgroup=&amp;keyword=&amp;placement=practice.geeksforgeeks.org&amp;adposition=none&amp;matchtype=&amp;network=d&amp;utm_source=google&amp;utm_medium=paid-display&amp;utm_campaign=dtp2020-sa-rtm-special-offer-uae-uae&amp;bidtype=cpc&amp;campaign_id=a121n0000046p2U&amp;gclid=EAIaIQobChMIptWYmaXG5wIVAZLICh1vjwa5EAEYASAAEgKttPD_Bw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5" name="Shape 195"/>
        <p:cNvGrpSpPr/>
        <p:nvPr/>
      </p:nvGrpSpPr>
      <p:grpSpPr>
        <a:xfrm>
          <a:off x="0" y="0"/>
          <a:ext cx="0" cy="0"/>
          <a:chOff x="0" y="0"/>
          <a:chExt cx="0" cy="0"/>
        </a:xfrm>
      </p:grpSpPr>
      <p:sp>
        <p:nvSpPr>
          <p:cNvPr id="196" name="Google Shape;196;p32"/>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32"/>
          <p:cNvSpPr txBox="1"/>
          <p:nvPr/>
        </p:nvSpPr>
        <p:spPr>
          <a:xfrm>
            <a:off x="5251450" y="4283075"/>
            <a:ext cx="10058400" cy="3684587"/>
          </a:xfrm>
          <a:prstGeom prst="rect">
            <a:avLst/>
          </a:prstGeom>
          <a:noFill/>
          <a:ln>
            <a:noFill/>
          </a:ln>
        </p:spPr>
        <p:txBody>
          <a:bodyPr anchorCtr="0" anchor="t" bIns="0" lIns="0" spcFirstLastPara="1" rIns="0" wrap="square" tIns="11425">
            <a:noAutofit/>
          </a:bodyPr>
          <a:lstStyle/>
          <a:p>
            <a:pPr indent="0" lvl="0" marL="12700" marR="0" rtl="0" algn="ctr">
              <a:lnSpc>
                <a:spcPct val="100000"/>
              </a:lnSpc>
              <a:spcBef>
                <a:spcPts val="0"/>
              </a:spcBef>
              <a:spcAft>
                <a:spcPts val="0"/>
              </a:spcAft>
              <a:buClr>
                <a:srgbClr val="005893"/>
              </a:buClr>
              <a:buSzPts val="7900"/>
              <a:buFont typeface="Playfair Display"/>
              <a:buNone/>
            </a:pPr>
            <a:r>
              <a:rPr b="0" i="0" lang="en-US" sz="7900" u="none" cap="none" strike="noStrike">
                <a:solidFill>
                  <a:srgbClr val="005893"/>
                </a:solidFill>
                <a:latin typeface="Playfair Display"/>
                <a:ea typeface="Playfair Display"/>
                <a:cs typeface="Playfair Display"/>
                <a:sym typeface="Playfair Display"/>
              </a:rPr>
              <a:t>Design Thinking</a:t>
            </a:r>
            <a:endParaRPr b="0" i="0" sz="7900" u="none" cap="none" strike="noStrike">
              <a:solidFill>
                <a:srgbClr val="005893"/>
              </a:solidFill>
              <a:latin typeface="Playfair Display"/>
              <a:ea typeface="Playfair Display"/>
              <a:cs typeface="Playfair Display"/>
              <a:sym typeface="Playfair Display"/>
            </a:endParaRPr>
          </a:p>
          <a:p>
            <a:pPr indent="0" lvl="0" marL="12700" marR="0" rtl="0" algn="ctr">
              <a:lnSpc>
                <a:spcPct val="100000"/>
              </a:lnSpc>
              <a:spcBef>
                <a:spcPts val="0"/>
              </a:spcBef>
              <a:spcAft>
                <a:spcPts val="0"/>
              </a:spcAft>
              <a:buClr>
                <a:srgbClr val="FF0000"/>
              </a:buClr>
              <a:buSzPts val="7900"/>
              <a:buFont typeface="Playfair Display"/>
              <a:buNone/>
            </a:pPr>
            <a:r>
              <a:rPr b="0" i="0" lang="en-US" sz="7900" u="none" cap="none" strike="noStrike">
                <a:solidFill>
                  <a:srgbClr val="FF0000"/>
                </a:solidFill>
                <a:latin typeface="Playfair Display"/>
                <a:ea typeface="Playfair Display"/>
                <a:cs typeface="Playfair Display"/>
                <a:sym typeface="Playfair Display"/>
              </a:rPr>
              <a:t>Department of CSE</a:t>
            </a:r>
            <a:endParaRPr b="0" i="0" sz="7900" u="none" cap="none" strike="noStrike">
              <a:solidFill>
                <a:srgbClr val="FF0000"/>
              </a:solidFill>
              <a:latin typeface="Playfair Display"/>
              <a:ea typeface="Playfair Display"/>
              <a:cs typeface="Playfair Display"/>
              <a:sym typeface="Playfair Display"/>
            </a:endParaRPr>
          </a:p>
          <a:p>
            <a:pPr indent="0" lvl="0" marL="12700" marR="0" rtl="0" algn="ctr">
              <a:lnSpc>
                <a:spcPct val="100000"/>
              </a:lnSpc>
              <a:spcBef>
                <a:spcPts val="0"/>
              </a:spcBef>
              <a:spcAft>
                <a:spcPts val="0"/>
              </a:spcAft>
              <a:buClr>
                <a:srgbClr val="005893"/>
              </a:buClr>
              <a:buSzPts val="7900"/>
              <a:buFont typeface="Playfair Display"/>
              <a:buNone/>
            </a:pPr>
            <a:r>
              <a:rPr b="0" i="0" lang="en-US" sz="7900" u="none" cap="none" strike="noStrike">
                <a:solidFill>
                  <a:srgbClr val="005893"/>
                </a:solidFill>
                <a:latin typeface="Playfair Display"/>
                <a:ea typeface="Playfair Display"/>
                <a:cs typeface="Playfair Display"/>
                <a:sym typeface="Playfair Display"/>
              </a:rPr>
              <a:t>Phase I</a:t>
            </a:r>
            <a:endParaRPr b="0" i="0" sz="7900" u="none" cap="none" strike="noStrike">
              <a:solidFill>
                <a:srgbClr val="005893"/>
              </a:solidFill>
              <a:latin typeface="Playfair Display"/>
              <a:ea typeface="Playfair Display"/>
              <a:cs typeface="Playfair Display"/>
              <a:sym typeface="Playfair Display"/>
            </a:endParaRPr>
          </a:p>
        </p:txBody>
      </p:sp>
      <p:sp>
        <p:nvSpPr>
          <p:cNvPr id="198" name="Google Shape;198;p32"/>
          <p:cNvSpPr/>
          <p:nvPr/>
        </p:nvSpPr>
        <p:spPr>
          <a:xfrm>
            <a:off x="-6350" y="15875"/>
            <a:ext cx="9377362" cy="6477000"/>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32"/>
          <p:cNvSpPr txBox="1"/>
          <p:nvPr/>
        </p:nvSpPr>
        <p:spPr>
          <a:xfrm>
            <a:off x="471487" y="415925"/>
            <a:ext cx="1846262" cy="184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32"/>
          <p:cNvSpPr txBox="1"/>
          <p:nvPr/>
        </p:nvSpPr>
        <p:spPr>
          <a:xfrm>
            <a:off x="5603875" y="1336675"/>
            <a:ext cx="146050" cy="1476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32"/>
          <p:cNvSpPr txBox="1"/>
          <p:nvPr/>
        </p:nvSpPr>
        <p:spPr>
          <a:xfrm>
            <a:off x="2508250" y="720725"/>
            <a:ext cx="3810000" cy="1231900"/>
          </a:xfrm>
          <a:prstGeom prst="rect">
            <a:avLst/>
          </a:prstGeom>
          <a:noFill/>
          <a:ln>
            <a:noFill/>
          </a:ln>
        </p:spPr>
        <p:txBody>
          <a:bodyPr anchorCtr="0" anchor="t" bIns="0" lIns="0" spcFirstLastPara="1" rIns="0" wrap="square" tIns="13325">
            <a:noAutofit/>
          </a:bodyPr>
          <a:lstStyle/>
          <a:p>
            <a:pPr indent="0" lvl="0" marL="12700" marR="0" rtl="0" algn="l">
              <a:lnSpc>
                <a:spcPct val="112000"/>
              </a:lnSpc>
              <a:spcBef>
                <a:spcPts val="0"/>
              </a:spcBef>
              <a:spcAft>
                <a:spcPts val="0"/>
              </a:spcAft>
              <a:buClr>
                <a:srgbClr val="FFFFFF"/>
              </a:buClr>
              <a:buSzPts val="4200"/>
              <a:buFont typeface="Helvetica Neue"/>
              <a:buNone/>
            </a:pPr>
            <a:r>
              <a:rPr b="1" i="0" lang="en-US" sz="4200" u="none" cap="none" strike="noStrike">
                <a:solidFill>
                  <a:srgbClr val="FFFFFF"/>
                </a:solidFill>
                <a:latin typeface="Helvetica Neue"/>
                <a:ea typeface="Helvetica Neue"/>
                <a:cs typeface="Helvetica Neue"/>
                <a:sym typeface="Helvetica Neue"/>
              </a:rPr>
              <a:t>RV College of </a:t>
            </a:r>
            <a:endParaRPr b="1" i="0" sz="4200" u="none" cap="none" strike="noStrike">
              <a:solidFill>
                <a:srgbClr val="FFFFFF"/>
              </a:solidFill>
              <a:latin typeface="Helvetica Neue"/>
              <a:ea typeface="Helvetica Neue"/>
              <a:cs typeface="Helvetica Neue"/>
              <a:sym typeface="Helvetica Neue"/>
            </a:endParaRPr>
          </a:p>
          <a:p>
            <a:pPr indent="0" lvl="0" marL="12700" marR="0" rtl="0" algn="l">
              <a:lnSpc>
                <a:spcPct val="112000"/>
              </a:lnSpc>
              <a:spcBef>
                <a:spcPts val="100"/>
              </a:spcBef>
              <a:spcAft>
                <a:spcPts val="0"/>
              </a:spcAft>
              <a:buClr>
                <a:srgbClr val="FFFFFF"/>
              </a:buClr>
              <a:buSzPts val="4200"/>
              <a:buFont typeface="Helvetica Neue"/>
              <a:buNone/>
            </a:pPr>
            <a:r>
              <a:rPr b="1" i="0" lang="en-US" sz="4200" u="none" cap="none" strike="noStrike">
                <a:solidFill>
                  <a:srgbClr val="FFFFFF"/>
                </a:solidFill>
                <a:latin typeface="Helvetica Neue"/>
                <a:ea typeface="Helvetica Neue"/>
                <a:cs typeface="Helvetica Neue"/>
                <a:sym typeface="Helvetica Neue"/>
              </a:rPr>
              <a:t>Engineering</a:t>
            </a:r>
            <a:endParaRPr b="1" i="0" sz="4200" u="none" cap="none" strike="noStrike">
              <a:solidFill>
                <a:srgbClr val="FFFFFF"/>
              </a:solidFill>
              <a:latin typeface="Helvetica Neue"/>
              <a:ea typeface="Helvetica Neue"/>
              <a:cs typeface="Helvetica Neue"/>
              <a:sym typeface="Helvetica Neue"/>
            </a:endParaRPr>
          </a:p>
        </p:txBody>
      </p:sp>
      <p:sp>
        <p:nvSpPr>
          <p:cNvPr id="202" name="Google Shape;202;p32"/>
          <p:cNvSpPr txBox="1"/>
          <p:nvPr/>
        </p:nvSpPr>
        <p:spPr>
          <a:xfrm>
            <a:off x="16117888" y="407987"/>
            <a:ext cx="3405187" cy="48418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422C75"/>
              </a:buClr>
              <a:buSzPts val="3000"/>
              <a:buFont typeface="Playfair Display"/>
              <a:buNone/>
            </a:pPr>
            <a:r>
              <a:rPr b="0" i="1" lang="en-US" sz="3000" u="none" cap="none" strike="noStrike">
                <a:solidFill>
                  <a:srgbClr val="422C75"/>
                </a:solidFill>
                <a:latin typeface="Playfair Display"/>
                <a:ea typeface="Playfair Display"/>
                <a:cs typeface="Playfair Display"/>
                <a:sym typeface="Playfair Display"/>
              </a:rPr>
              <a:t>Go, change the world</a:t>
            </a:r>
            <a:endParaRPr b="0" i="1" sz="3000" u="none" cap="none" strike="noStrike">
              <a:solidFill>
                <a:srgbClr val="422C75"/>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41"/>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41"/>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41"/>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41"/>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41"/>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322" name="Google Shape;322;p41"/>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Prototyping Tools and Technologies</a:t>
            </a:r>
            <a:endParaRPr b="0" i="0" sz="4900" u="none" cap="none" strike="noStrike">
              <a:solidFill>
                <a:srgbClr val="005893"/>
              </a:solidFill>
              <a:latin typeface="Playfair Display"/>
              <a:ea typeface="Playfair Display"/>
              <a:cs typeface="Playfair Display"/>
              <a:sym typeface="Playfair Display"/>
            </a:endParaRPr>
          </a:p>
        </p:txBody>
      </p:sp>
      <p:sp>
        <p:nvSpPr>
          <p:cNvPr id="323" name="Google Shape;323;p41"/>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
        <p:nvSpPr>
          <p:cNvPr id="324" name="Google Shape;324;p41"/>
          <p:cNvSpPr txBox="1"/>
          <p:nvPr/>
        </p:nvSpPr>
        <p:spPr>
          <a:xfrm>
            <a:off x="1320150" y="2112250"/>
            <a:ext cx="17888100" cy="7986900"/>
          </a:xfrm>
          <a:prstGeom prst="rect">
            <a:avLst/>
          </a:prstGeom>
          <a:solidFill>
            <a:schemeClr val="lt1">
              <a:alpha val="98039"/>
            </a:schemeClr>
          </a:solidFill>
          <a:ln cap="flat" cmpd="sng" w="76200">
            <a:solidFill>
              <a:srgbClr val="00589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Machine learning - </a:t>
            </a:r>
            <a:r>
              <a:rPr lang="en-US" sz="4800">
                <a:latin typeface="Calibri"/>
                <a:ea typeface="Calibri"/>
                <a:cs typeface="Calibri"/>
                <a:sym typeface="Calibri"/>
              </a:rPr>
              <a:t>productive use and classification</a:t>
            </a:r>
            <a:endParaRPr b="0" i="0" sz="4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Processing Tools - fetc</a:t>
            </a:r>
            <a:r>
              <a:rPr lang="en-US" sz="4800">
                <a:latin typeface="Calibri"/>
                <a:ea typeface="Calibri"/>
                <a:cs typeface="Calibri"/>
                <a:sym typeface="Calibri"/>
              </a:rPr>
              <a:t>hing user data (time) from the OS</a:t>
            </a:r>
            <a:endParaRPr b="0" i="0" sz="4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Data flow tools</a:t>
            </a:r>
            <a:endParaRPr b="0" i="0" sz="4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2"/>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42"/>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42"/>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42"/>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42"/>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42"/>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335" name="Google Shape;335;p42"/>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Expected Outcome</a:t>
            </a:r>
            <a:endParaRPr b="0" i="0" sz="4900" u="none" cap="none" strike="noStrike">
              <a:solidFill>
                <a:srgbClr val="005893"/>
              </a:solidFill>
              <a:latin typeface="Playfair Display"/>
              <a:ea typeface="Playfair Display"/>
              <a:cs typeface="Playfair Display"/>
              <a:sym typeface="Playfair Display"/>
            </a:endParaRPr>
          </a:p>
        </p:txBody>
      </p:sp>
      <p:sp>
        <p:nvSpPr>
          <p:cNvPr id="336" name="Google Shape;336;p42"/>
          <p:cNvSpPr txBox="1"/>
          <p:nvPr/>
        </p:nvSpPr>
        <p:spPr>
          <a:xfrm>
            <a:off x="939700" y="1624250"/>
            <a:ext cx="18224700" cy="8922300"/>
          </a:xfrm>
          <a:prstGeom prst="rect">
            <a:avLst/>
          </a:prstGeom>
          <a:solidFill>
            <a:schemeClr val="lt1">
              <a:alpha val="98039"/>
            </a:schemeClr>
          </a:solidFill>
          <a:ln cap="flat" cmpd="sng" w="76200">
            <a:solidFill>
              <a:srgbClr val="00589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600"/>
              <a:buFont typeface="Calibri"/>
              <a:buChar char="●"/>
            </a:pPr>
            <a:r>
              <a:rPr b="0" i="0" lang="en-US" sz="3600" u="none" cap="none" strike="noStrike">
                <a:solidFill>
                  <a:srgbClr val="000000"/>
                </a:solidFill>
                <a:latin typeface="Calibri"/>
                <a:ea typeface="Calibri"/>
                <a:cs typeface="Calibri"/>
                <a:sym typeface="Calibri"/>
              </a:rPr>
              <a:t>Using the concept of machine learning and collecting the data of smartphone usage through the Application.</a:t>
            </a:r>
            <a:endParaRPr b="0" i="0" sz="3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600"/>
              <a:buFont typeface="Calibri"/>
              <a:buChar char="●"/>
            </a:pPr>
            <a:r>
              <a:rPr b="0" i="0" lang="en-US" sz="3600" u="none" cap="none" strike="noStrike">
                <a:solidFill>
                  <a:srgbClr val="000000"/>
                </a:solidFill>
                <a:latin typeface="Calibri"/>
                <a:ea typeface="Calibri"/>
                <a:cs typeface="Calibri"/>
                <a:sym typeface="Calibri"/>
              </a:rPr>
              <a:t>Also providing the user about the details of their smartphone usage and making sure that the</a:t>
            </a:r>
            <a:endParaRPr b="0" i="0" sz="3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unnecessary Apps won’t be able to run after particular time of usage. This ensures that the user won’t be able to use the blocked apps.</a:t>
            </a:r>
            <a:endParaRPr b="0" i="0" sz="3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600"/>
              <a:buFont typeface="Calibri"/>
              <a:buChar char="●"/>
            </a:pPr>
            <a:r>
              <a:rPr b="0" i="0" lang="en-US" sz="3600" u="none" cap="none" strike="noStrike">
                <a:solidFill>
                  <a:srgbClr val="000000"/>
                </a:solidFill>
                <a:latin typeface="Calibri"/>
                <a:ea typeface="Calibri"/>
                <a:cs typeface="Calibri"/>
                <a:sym typeface="Calibri"/>
              </a:rPr>
              <a:t>At the same time  it ensures that people would realise about their unnecessary usage of smartphones and their dependency on them.</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3600"/>
              <a:buFont typeface="Calibri"/>
              <a:buChar char="●"/>
            </a:pPr>
            <a:r>
              <a:rPr b="0" i="0" lang="en-US" sz="3600" u="none" cap="none" strike="noStrike">
                <a:solidFill>
                  <a:srgbClr val="000000"/>
                </a:solidFill>
                <a:latin typeface="Calibri"/>
                <a:ea typeface="Calibri"/>
                <a:cs typeface="Calibri"/>
                <a:sym typeface="Calibri"/>
              </a:rPr>
              <a:t>It ensures that the user won’t get addicted to their smartphones and helps them to spend most of their time in productive activities and assuring their efficiency on works.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337" name="Google Shape;337;p42"/>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3"/>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43"/>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43"/>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43"/>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43"/>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43"/>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348" name="Google Shape;348;p43"/>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References</a:t>
            </a:r>
            <a:endParaRPr b="0" i="0" sz="4900" u="none" cap="none" strike="noStrike">
              <a:solidFill>
                <a:srgbClr val="005893"/>
              </a:solidFill>
              <a:latin typeface="Playfair Display"/>
              <a:ea typeface="Playfair Display"/>
              <a:cs typeface="Playfair Display"/>
              <a:sym typeface="Playfair Display"/>
            </a:endParaRPr>
          </a:p>
        </p:txBody>
      </p:sp>
      <p:sp>
        <p:nvSpPr>
          <p:cNvPr id="349" name="Google Shape;349;p43"/>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
        <p:nvSpPr>
          <p:cNvPr id="350" name="Google Shape;350;p43"/>
          <p:cNvSpPr txBox="1"/>
          <p:nvPr/>
        </p:nvSpPr>
        <p:spPr>
          <a:xfrm>
            <a:off x="283750" y="1316025"/>
            <a:ext cx="19536600" cy="97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rgbClr val="333333"/>
              </a:solidFill>
              <a:highlight>
                <a:srgbClr val="FFFFFF"/>
              </a:highlight>
              <a:latin typeface="Arial"/>
              <a:ea typeface="Arial"/>
              <a:cs typeface="Arial"/>
              <a:sym typeface="Arial"/>
            </a:endParaRPr>
          </a:p>
        </p:txBody>
      </p:sp>
      <p:sp>
        <p:nvSpPr>
          <p:cNvPr id="351" name="Google Shape;351;p43"/>
          <p:cNvSpPr txBox="1"/>
          <p:nvPr/>
        </p:nvSpPr>
        <p:spPr>
          <a:xfrm>
            <a:off x="1125900" y="1781275"/>
            <a:ext cx="14939100" cy="9266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US" sz="3600"/>
              <a:t>Android development course.</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u="sng">
                <a:solidFill>
                  <a:schemeClr val="hlink"/>
                </a:solidFill>
                <a:hlinkClick r:id="rId4"/>
              </a:rPr>
              <a:t>https://github.com/hitAntil/AppUsageTracker</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u="sng">
                <a:solidFill>
                  <a:schemeClr val="hlink"/>
                </a:solidFill>
                <a:hlinkClick r:id="rId5"/>
              </a:rPr>
              <a:t>https://www.youtube.com/watch?v=qsD8Fg0RQ70</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u="sng">
                <a:solidFill>
                  <a:schemeClr val="hlink"/>
                </a:solidFill>
                <a:hlinkClick r:id="rId6"/>
              </a:rPr>
              <a:t>https://www.geeksforgeeks.org/kill-comman</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u="sng">
                <a:solidFill>
                  <a:schemeClr val="hlink"/>
                </a:solidFill>
                <a:hlinkClick r:id="rId7"/>
              </a:rPr>
              <a:t>opertis.com/en/damac-towers-by-paramount-?goal=leadgen&amp;websource=google-display-uae-uae-14-feb-20&amp;bannersize=415728064226&amp;digital_source=display-gdn&amp;channelcluster=push&amp;campaign_namMIptWYmaXG5wIVAZLICh1vjwa5EAEYASAAEgKttPD_BwE</a:t>
            </a:r>
            <a:endParaRPr sz="3600"/>
          </a:p>
          <a:p>
            <a:pPr indent="0" lvl="0" marL="457200" rtl="0" algn="l">
              <a:spcBef>
                <a:spcPts val="0"/>
              </a:spcBef>
              <a:spcAft>
                <a:spcPts val="0"/>
              </a:spcAft>
              <a:buNone/>
            </a:pPr>
            <a:r>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6" name="Shape 206"/>
        <p:cNvGrpSpPr/>
        <p:nvPr/>
      </p:nvGrpSpPr>
      <p:grpSpPr>
        <a:xfrm>
          <a:off x="0" y="0"/>
          <a:ext cx="0" cy="0"/>
          <a:chOff x="0" y="0"/>
          <a:chExt cx="0" cy="0"/>
        </a:xfrm>
      </p:grpSpPr>
      <p:sp>
        <p:nvSpPr>
          <p:cNvPr id="207" name="Google Shape;207;p33"/>
          <p:cNvSpPr txBox="1"/>
          <p:nvPr/>
        </p:nvSpPr>
        <p:spPr>
          <a:xfrm>
            <a:off x="0" y="0"/>
            <a:ext cx="20104199" cy="1130940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33"/>
          <p:cNvSpPr txBox="1"/>
          <p:nvPr/>
        </p:nvSpPr>
        <p:spPr>
          <a:xfrm>
            <a:off x="298450" y="1844675"/>
            <a:ext cx="19805650" cy="8023225"/>
          </a:xfrm>
          <a:prstGeom prst="rect">
            <a:avLst/>
          </a:prstGeom>
          <a:noFill/>
          <a:ln>
            <a:noFill/>
          </a:ln>
        </p:spPr>
        <p:txBody>
          <a:bodyPr anchorCtr="0" anchor="t" bIns="0" lIns="0" spcFirstLastPara="1" rIns="0" wrap="square" tIns="12050">
            <a:noAutofit/>
          </a:bodyPr>
          <a:lstStyle/>
          <a:p>
            <a:pPr indent="0" lvl="0" marL="12700" marR="0" rtl="0" algn="l">
              <a:lnSpc>
                <a:spcPct val="101000"/>
              </a:lnSpc>
              <a:spcBef>
                <a:spcPts val="0"/>
              </a:spcBef>
              <a:spcAft>
                <a:spcPts val="0"/>
              </a:spcAft>
              <a:buClr>
                <a:srgbClr val="FF0000"/>
              </a:buClr>
              <a:buSzPts val="7200"/>
              <a:buFont typeface="Helvetica Neue"/>
              <a:buNone/>
            </a:pPr>
            <a:r>
              <a:rPr b="0" i="0" lang="en-US" sz="7200" u="none" cap="none" strike="noStrike">
                <a:solidFill>
                  <a:srgbClr val="FF0000"/>
                </a:solidFill>
                <a:latin typeface="Helvetica Neue"/>
                <a:ea typeface="Helvetica Neue"/>
                <a:cs typeface="Helvetica Neue"/>
                <a:sym typeface="Helvetica Neue"/>
              </a:rPr>
              <a:t>Team Members</a:t>
            </a:r>
            <a:endParaRPr b="0" i="0" sz="7200" u="none" cap="none" strike="noStrike">
              <a:solidFill>
                <a:srgbClr val="FF0000"/>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chemeClr val="dk1"/>
              </a:buClr>
              <a:buSzPts val="2800"/>
              <a:buFont typeface="Calibri"/>
              <a:buNone/>
            </a:pPr>
            <a:r>
              <a:t/>
            </a:r>
            <a:endParaRPr b="0" i="0" sz="2800" u="none" cap="none" strike="noStrike">
              <a:solidFill>
                <a:srgbClr val="FF0000"/>
              </a:solidFill>
              <a:latin typeface="Helvetica Neue"/>
              <a:ea typeface="Helvetica Neue"/>
              <a:cs typeface="Helvetica Neue"/>
              <a:sym typeface="Helvetica Neue"/>
            </a:endParaRPr>
          </a:p>
          <a:p>
            <a:pPr indent="-304800" lvl="0" marL="800100" marR="0" rtl="0" algn="l">
              <a:lnSpc>
                <a:spcPct val="101000"/>
              </a:lnSpc>
              <a:spcBef>
                <a:spcPts val="100"/>
              </a:spcBef>
              <a:spcAft>
                <a:spcPts val="0"/>
              </a:spcAft>
              <a:buClr>
                <a:srgbClr val="6D6E71"/>
              </a:buClr>
              <a:buSzPts val="4800"/>
              <a:buFont typeface="Helvetica Neue"/>
              <a:buAutoNum type="arabicPeriod"/>
            </a:pPr>
            <a:r>
              <a:rPr b="0" i="0" lang="en-US" sz="4800" u="none" cap="none" strike="noStrike">
                <a:solidFill>
                  <a:srgbClr val="6D6E71"/>
                </a:solidFill>
                <a:latin typeface="Helvetica Neue"/>
                <a:ea typeface="Helvetica Neue"/>
                <a:cs typeface="Helvetica Neue"/>
                <a:sym typeface="Helvetica Neue"/>
              </a:rPr>
              <a:t>Prasanna Bhat</a:t>
            </a:r>
            <a:endParaRPr b="0" i="0" sz="4800" u="none" cap="none" strike="noStrike">
              <a:solidFill>
                <a:srgbClr val="6D6E71"/>
              </a:solidFill>
              <a:latin typeface="Helvetica Neue"/>
              <a:ea typeface="Helvetica Neue"/>
              <a:cs typeface="Helvetica Neue"/>
              <a:sym typeface="Helvetica Neue"/>
            </a:endParaRPr>
          </a:p>
          <a:p>
            <a:pPr indent="-304800" lvl="0" marL="800100" marR="0" rtl="0" algn="l">
              <a:lnSpc>
                <a:spcPct val="101000"/>
              </a:lnSpc>
              <a:spcBef>
                <a:spcPts val="100"/>
              </a:spcBef>
              <a:spcAft>
                <a:spcPts val="0"/>
              </a:spcAft>
              <a:buClr>
                <a:srgbClr val="6D6E71"/>
              </a:buClr>
              <a:buSzPts val="4800"/>
              <a:buFont typeface="Helvetica Neue"/>
              <a:buAutoNum type="arabicPeriod"/>
            </a:pPr>
            <a:r>
              <a:rPr b="0" i="0" lang="en-US" sz="4800" u="none" cap="none" strike="noStrike">
                <a:solidFill>
                  <a:srgbClr val="6D6E71"/>
                </a:solidFill>
                <a:latin typeface="Helvetica Neue"/>
                <a:ea typeface="Helvetica Neue"/>
                <a:cs typeface="Helvetica Neue"/>
                <a:sym typeface="Helvetica Neue"/>
              </a:rPr>
              <a:t>Ratan Narayan Hegde</a:t>
            </a:r>
            <a:endParaRPr b="0" i="0" sz="4800" u="none" cap="none" strike="noStrike">
              <a:solidFill>
                <a:srgbClr val="6D6E71"/>
              </a:solidFill>
              <a:latin typeface="Helvetica Neue"/>
              <a:ea typeface="Helvetica Neue"/>
              <a:cs typeface="Helvetica Neue"/>
              <a:sym typeface="Helvetica Neue"/>
            </a:endParaRPr>
          </a:p>
          <a:p>
            <a:pPr indent="-304800" lvl="0" marL="800100" marR="0" rtl="0" algn="l">
              <a:lnSpc>
                <a:spcPct val="101000"/>
              </a:lnSpc>
              <a:spcBef>
                <a:spcPts val="100"/>
              </a:spcBef>
              <a:spcAft>
                <a:spcPts val="0"/>
              </a:spcAft>
              <a:buClr>
                <a:srgbClr val="6D6E71"/>
              </a:buClr>
              <a:buSzPts val="4800"/>
              <a:buFont typeface="Helvetica Neue"/>
              <a:buAutoNum type="arabicPeriod"/>
            </a:pPr>
            <a:r>
              <a:rPr b="0" i="0" lang="en-US" sz="4800" u="none" cap="none" strike="noStrike">
                <a:solidFill>
                  <a:srgbClr val="6D6E71"/>
                </a:solidFill>
                <a:latin typeface="Helvetica Neue"/>
                <a:ea typeface="Helvetica Neue"/>
                <a:cs typeface="Helvetica Neue"/>
                <a:sym typeface="Helvetica Neue"/>
              </a:rPr>
              <a:t>R Vijay Chiranjith Reddy</a:t>
            </a:r>
            <a:endParaRPr b="0" i="0" sz="4800" u="none" cap="none" strike="noStrike">
              <a:solidFill>
                <a:srgbClr val="6D6E71"/>
              </a:solidFill>
              <a:latin typeface="Helvetica Neue"/>
              <a:ea typeface="Helvetica Neue"/>
              <a:cs typeface="Helvetica Neue"/>
              <a:sym typeface="Helvetica Neue"/>
            </a:endParaRPr>
          </a:p>
          <a:p>
            <a:pPr indent="-304800" lvl="0" marL="800100" marR="0" rtl="0" algn="l">
              <a:lnSpc>
                <a:spcPct val="101000"/>
              </a:lnSpc>
              <a:spcBef>
                <a:spcPts val="100"/>
              </a:spcBef>
              <a:spcAft>
                <a:spcPts val="0"/>
              </a:spcAft>
              <a:buClr>
                <a:srgbClr val="6D6E71"/>
              </a:buClr>
              <a:buSzPts val="4800"/>
              <a:buFont typeface="Helvetica Neue"/>
              <a:buAutoNum type="arabicPeriod"/>
            </a:pPr>
            <a:r>
              <a:rPr b="0" i="0" lang="en-US" sz="4800" u="none" cap="none" strike="noStrike">
                <a:solidFill>
                  <a:srgbClr val="6D6E71"/>
                </a:solidFill>
                <a:latin typeface="Helvetica Neue"/>
                <a:ea typeface="Helvetica Neue"/>
                <a:cs typeface="Helvetica Neue"/>
                <a:sym typeface="Helvetica Neue"/>
              </a:rPr>
              <a:t>Rohit Parashuram Myali</a:t>
            </a:r>
            <a:endParaRPr b="0" i="0" sz="4800" u="none" cap="none" strike="noStrike">
              <a:solidFill>
                <a:srgbClr val="6D6E71"/>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rgbClr val="FF0000"/>
              </a:buClr>
              <a:buSzPts val="7200"/>
              <a:buFont typeface="Helvetica Neue"/>
              <a:buNone/>
            </a:pPr>
            <a:r>
              <a:rPr b="0" i="0" lang="en-US" sz="7200" u="none" cap="none" strike="noStrike">
                <a:solidFill>
                  <a:srgbClr val="FF0000"/>
                </a:solidFill>
                <a:latin typeface="Helvetica Neue"/>
                <a:ea typeface="Helvetica Neue"/>
                <a:cs typeface="Helvetica Neue"/>
                <a:sym typeface="Helvetica Neue"/>
              </a:rPr>
              <a:t>Mentors</a:t>
            </a:r>
            <a:endParaRPr b="0" i="0" sz="7200" u="none" cap="none" strike="noStrike">
              <a:solidFill>
                <a:srgbClr val="FF0000"/>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chemeClr val="dk1"/>
              </a:buClr>
              <a:buSzPts val="2400"/>
              <a:buFont typeface="Calibri"/>
              <a:buNone/>
            </a:pPr>
            <a:r>
              <a:t/>
            </a:r>
            <a:endParaRPr b="0" i="0" sz="2400" u="none" cap="none" strike="noStrike">
              <a:solidFill>
                <a:srgbClr val="FF0000"/>
              </a:solidFill>
              <a:latin typeface="Helvetica Neue"/>
              <a:ea typeface="Helvetica Neue"/>
              <a:cs typeface="Helvetica Neue"/>
              <a:sym typeface="Helvetica Neue"/>
            </a:endParaRPr>
          </a:p>
          <a:p>
            <a:pPr indent="0" lvl="0" marL="12700" marR="0" rtl="0" algn="l">
              <a:lnSpc>
                <a:spcPct val="101000"/>
              </a:lnSpc>
              <a:spcBef>
                <a:spcPts val="100"/>
              </a:spcBef>
              <a:spcAft>
                <a:spcPts val="0"/>
              </a:spcAft>
              <a:buClr>
                <a:srgbClr val="6D6E71"/>
              </a:buClr>
              <a:buSzPts val="4800"/>
              <a:buFont typeface="Helvetica Neue"/>
              <a:buNone/>
            </a:pPr>
            <a:r>
              <a:rPr b="0" i="0" lang="en-US" sz="4800" u="none" cap="none" strike="noStrike">
                <a:solidFill>
                  <a:srgbClr val="6D6E71"/>
                </a:solidFill>
                <a:latin typeface="Helvetica Neue"/>
                <a:ea typeface="Helvetica Neue"/>
                <a:cs typeface="Helvetica Neue"/>
                <a:sym typeface="Helvetica Neue"/>
              </a:rPr>
              <a:t>Prof Rajashree and  </a:t>
            </a:r>
            <a:r>
              <a:rPr lang="en-US" sz="4800">
                <a:solidFill>
                  <a:srgbClr val="6D6E71"/>
                </a:solidFill>
                <a:latin typeface="Helvetica Neue"/>
                <a:ea typeface="Helvetica Neue"/>
                <a:cs typeface="Helvetica Neue"/>
                <a:sym typeface="Helvetica Neue"/>
              </a:rPr>
              <a:t>Prof Prapulla</a:t>
            </a:r>
            <a:endParaRPr b="0" i="0" sz="4800" u="none" cap="none" strike="noStrike">
              <a:solidFill>
                <a:srgbClr val="6D6E71"/>
              </a:solidFill>
              <a:latin typeface="Helvetica Neue"/>
              <a:ea typeface="Helvetica Neue"/>
              <a:cs typeface="Helvetica Neue"/>
              <a:sym typeface="Helvetica Neue"/>
            </a:endParaRPr>
          </a:p>
        </p:txBody>
      </p:sp>
      <p:sp>
        <p:nvSpPr>
          <p:cNvPr id="209" name="Google Shape;209;p33"/>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33"/>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33"/>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33"/>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33"/>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14" name="Google Shape;214;p33"/>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Team Details</a:t>
            </a:r>
            <a:endParaRPr b="0" i="0" sz="4900" u="none" cap="none" strike="noStrike">
              <a:solidFill>
                <a:srgbClr val="005893"/>
              </a:solidFill>
              <a:latin typeface="Playfair Display"/>
              <a:ea typeface="Playfair Display"/>
              <a:cs typeface="Playfair Display"/>
              <a:sym typeface="Playfair Display"/>
            </a:endParaRPr>
          </a:p>
        </p:txBody>
      </p:sp>
      <p:sp>
        <p:nvSpPr>
          <p:cNvPr id="215" name="Google Shape;215;p33"/>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34"/>
          <p:cNvSpPr txBox="1"/>
          <p:nvPr/>
        </p:nvSpPr>
        <p:spPr>
          <a:xfrm>
            <a:off x="527050" y="3140075"/>
            <a:ext cx="18973801" cy="4373400"/>
          </a:xfrm>
          <a:prstGeom prst="rect">
            <a:avLst/>
          </a:prstGeom>
          <a:noFill/>
          <a:ln>
            <a:noFill/>
          </a:ln>
        </p:spPr>
        <p:txBody>
          <a:bodyPr anchorCtr="0" anchor="t" bIns="0" lIns="0" spcFirstLastPara="1" rIns="0" wrap="square" tIns="12050">
            <a:noAutofit/>
          </a:bodyPr>
          <a:lstStyle/>
          <a:p>
            <a:pPr indent="-685800" lvl="0" marL="698500" marR="0" rtl="0" algn="l">
              <a:lnSpc>
                <a:spcPct val="101000"/>
              </a:lnSpc>
              <a:spcBef>
                <a:spcPts val="100"/>
              </a:spcBef>
              <a:spcAft>
                <a:spcPts val="0"/>
              </a:spcAft>
              <a:buClr>
                <a:srgbClr val="000000"/>
              </a:buClr>
              <a:buSzPts val="4800"/>
              <a:buFont typeface="Arial"/>
              <a:buChar char="•"/>
            </a:pPr>
            <a:r>
              <a:rPr b="0" i="0" lang="en-US" sz="4800" u="none" cap="none" strike="noStrike">
                <a:solidFill>
                  <a:srgbClr val="000000"/>
                </a:solidFill>
                <a:latin typeface="Arial"/>
                <a:ea typeface="Arial"/>
                <a:cs typeface="Arial"/>
                <a:sym typeface="Arial"/>
              </a:rPr>
              <a:t>Prasanna Bhat				</a:t>
            </a:r>
            <a:r>
              <a:rPr lang="en-US" sz="4800"/>
              <a:t>			</a:t>
            </a:r>
            <a:r>
              <a:rPr b="0" i="0" lang="en-US" sz="4800" u="none" cap="none" strike="noStrike">
                <a:solidFill>
                  <a:srgbClr val="000000"/>
                </a:solidFill>
                <a:latin typeface="Arial"/>
                <a:ea typeface="Arial"/>
                <a:cs typeface="Arial"/>
                <a:sym typeface="Arial"/>
              </a:rPr>
              <a:t>:Designing the Prototype. </a:t>
            </a:r>
            <a:endParaRPr b="0" i="0" sz="4800" u="none" cap="none" strike="noStrike">
              <a:solidFill>
                <a:srgbClr val="000000"/>
              </a:solidFill>
              <a:latin typeface="Arial"/>
              <a:ea typeface="Arial"/>
              <a:cs typeface="Arial"/>
              <a:sym typeface="Arial"/>
            </a:endParaRPr>
          </a:p>
          <a:p>
            <a:pPr indent="-685800" lvl="0" marL="698500" marR="0" rtl="0" algn="l">
              <a:lnSpc>
                <a:spcPct val="101000"/>
              </a:lnSpc>
              <a:spcBef>
                <a:spcPts val="100"/>
              </a:spcBef>
              <a:spcAft>
                <a:spcPts val="0"/>
              </a:spcAft>
              <a:buClr>
                <a:srgbClr val="000000"/>
              </a:buClr>
              <a:buSzPts val="4800"/>
              <a:buFont typeface="Arial"/>
              <a:buChar char="•"/>
            </a:pPr>
            <a:r>
              <a:rPr b="0" i="0" lang="en-US" sz="4800" u="none" cap="none" strike="noStrike">
                <a:solidFill>
                  <a:srgbClr val="000000"/>
                </a:solidFill>
                <a:latin typeface="Arial"/>
                <a:ea typeface="Arial"/>
                <a:cs typeface="Arial"/>
                <a:sym typeface="Arial"/>
              </a:rPr>
              <a:t>Ratan Narayan Hegde			:Designing the Prototype</a:t>
            </a:r>
            <a:endParaRPr b="0" i="0" sz="4800" u="none" cap="none" strike="noStrike">
              <a:solidFill>
                <a:srgbClr val="000000"/>
              </a:solidFill>
              <a:latin typeface="Arial"/>
              <a:ea typeface="Arial"/>
              <a:cs typeface="Arial"/>
              <a:sym typeface="Arial"/>
            </a:endParaRPr>
          </a:p>
          <a:p>
            <a:pPr indent="-685800" lvl="0" marL="698500" marR="0" rtl="0" algn="l">
              <a:lnSpc>
                <a:spcPct val="101000"/>
              </a:lnSpc>
              <a:spcBef>
                <a:spcPts val="100"/>
              </a:spcBef>
              <a:spcAft>
                <a:spcPts val="0"/>
              </a:spcAft>
              <a:buClr>
                <a:srgbClr val="000000"/>
              </a:buClr>
              <a:buSzPts val="4800"/>
              <a:buFont typeface="Arial"/>
              <a:buChar char="•"/>
            </a:pPr>
            <a:r>
              <a:rPr b="0" i="0" lang="en-US" sz="4800" u="none" cap="none" strike="noStrike">
                <a:solidFill>
                  <a:srgbClr val="000000"/>
                </a:solidFill>
                <a:latin typeface="Arial"/>
                <a:ea typeface="Arial"/>
                <a:cs typeface="Arial"/>
                <a:sym typeface="Arial"/>
              </a:rPr>
              <a:t>R Vijay Chirajith Reddy		:Organising and data collection</a:t>
            </a:r>
            <a:endParaRPr b="0" i="0" sz="4800" u="none" cap="none" strike="noStrike">
              <a:solidFill>
                <a:srgbClr val="000000"/>
              </a:solidFill>
              <a:latin typeface="Arial"/>
              <a:ea typeface="Arial"/>
              <a:cs typeface="Arial"/>
              <a:sym typeface="Arial"/>
            </a:endParaRPr>
          </a:p>
          <a:p>
            <a:pPr indent="-685800" lvl="0" marL="698500" marR="0" rtl="0" algn="l">
              <a:lnSpc>
                <a:spcPct val="101000"/>
              </a:lnSpc>
              <a:spcBef>
                <a:spcPts val="100"/>
              </a:spcBef>
              <a:spcAft>
                <a:spcPts val="0"/>
              </a:spcAft>
              <a:buClr>
                <a:srgbClr val="000000"/>
              </a:buClr>
              <a:buSzPts val="4800"/>
              <a:buFont typeface="Arial"/>
              <a:buChar char="•"/>
            </a:pPr>
            <a:r>
              <a:rPr b="0" i="0" lang="en-US" sz="4800" u="none" cap="none" strike="noStrike">
                <a:solidFill>
                  <a:srgbClr val="000000"/>
                </a:solidFill>
                <a:latin typeface="Arial"/>
                <a:ea typeface="Arial"/>
                <a:cs typeface="Arial"/>
                <a:sym typeface="Arial"/>
              </a:rPr>
              <a:t>Rohit Parashuram myali		:Documentation and Presentation</a:t>
            </a:r>
            <a:endParaRPr b="0" i="0" sz="4800" u="none" cap="none" strike="noStrike">
              <a:solidFill>
                <a:srgbClr val="000000"/>
              </a:solidFill>
              <a:latin typeface="Arial"/>
              <a:ea typeface="Arial"/>
              <a:cs typeface="Arial"/>
              <a:sym typeface="Arial"/>
            </a:endParaRPr>
          </a:p>
          <a:p>
            <a:pPr indent="0" lvl="0" marL="457200" marR="0" rtl="0" algn="l">
              <a:lnSpc>
                <a:spcPct val="101000"/>
              </a:lnSpc>
              <a:spcBef>
                <a:spcPts val="100"/>
              </a:spcBef>
              <a:spcAft>
                <a:spcPts val="0"/>
              </a:spcAft>
              <a:buClr>
                <a:srgbClr val="000000"/>
              </a:buClr>
              <a:buSzPts val="4800"/>
              <a:buFont typeface="Arial"/>
              <a:buNone/>
            </a:pPr>
            <a:r>
              <a:t/>
            </a:r>
            <a:endParaRPr b="0" i="0" sz="4800" u="none" cap="none" strike="noStrike">
              <a:solidFill>
                <a:srgbClr val="000000"/>
              </a:solidFill>
              <a:latin typeface="Arial"/>
              <a:ea typeface="Arial"/>
              <a:cs typeface="Arial"/>
              <a:sym typeface="Arial"/>
            </a:endParaRPr>
          </a:p>
        </p:txBody>
      </p:sp>
      <p:sp>
        <p:nvSpPr>
          <p:cNvPr id="222" name="Google Shape;222;p34"/>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34"/>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34"/>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34"/>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34"/>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27" name="Google Shape;227;p34"/>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Team Members Responsibility</a:t>
            </a:r>
            <a:endParaRPr b="0" i="0" sz="4900" u="none" cap="none" strike="noStrike">
              <a:solidFill>
                <a:srgbClr val="005893"/>
              </a:solidFill>
              <a:latin typeface="Playfair Display"/>
              <a:ea typeface="Playfair Display"/>
              <a:cs typeface="Playfair Display"/>
              <a:sym typeface="Playfair Display"/>
            </a:endParaRPr>
          </a:p>
        </p:txBody>
      </p:sp>
      <p:sp>
        <p:nvSpPr>
          <p:cNvPr id="228" name="Google Shape;228;p34"/>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nvSpPr>
        <p:spPr>
          <a:xfrm>
            <a:off x="0" y="0"/>
            <a:ext cx="20104199" cy="1130940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35"/>
          <p:cNvSpPr txBox="1"/>
          <p:nvPr/>
        </p:nvSpPr>
        <p:spPr>
          <a:xfrm>
            <a:off x="527050" y="3140075"/>
            <a:ext cx="18973801" cy="711300"/>
          </a:xfrm>
          <a:prstGeom prst="rect">
            <a:avLst/>
          </a:prstGeom>
          <a:noFill/>
          <a:ln>
            <a:noFill/>
          </a:ln>
        </p:spPr>
        <p:txBody>
          <a:bodyPr anchorCtr="0" anchor="t" bIns="0" lIns="0" spcFirstLastPara="1" rIns="0" wrap="square" tIns="12050">
            <a:noAutofit/>
          </a:bodyPr>
          <a:lstStyle/>
          <a:p>
            <a:pPr indent="0" lvl="0" marL="12700" marR="0" rtl="0" algn="l">
              <a:lnSpc>
                <a:spcPct val="101000"/>
              </a:lnSpc>
              <a:spcBef>
                <a:spcPts val="0"/>
              </a:spcBef>
              <a:spcAft>
                <a:spcPts val="0"/>
              </a:spcAft>
              <a:buClr>
                <a:srgbClr val="6D6E71"/>
              </a:buClr>
              <a:buSzPts val="4800"/>
              <a:buFont typeface="Helvetica Neue"/>
              <a:buNone/>
            </a:pPr>
            <a:r>
              <a:t/>
            </a:r>
            <a:endParaRPr b="0" i="0" sz="1400" u="none" cap="none" strike="noStrike">
              <a:solidFill>
                <a:srgbClr val="000000"/>
              </a:solidFill>
              <a:latin typeface="Arial"/>
              <a:ea typeface="Arial"/>
              <a:cs typeface="Arial"/>
              <a:sym typeface="Arial"/>
            </a:endParaRPr>
          </a:p>
        </p:txBody>
      </p:sp>
      <p:sp>
        <p:nvSpPr>
          <p:cNvPr id="235" name="Google Shape;235;p35"/>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35"/>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35"/>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35"/>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35"/>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40" name="Google Shape;240;p35"/>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Empathy</a:t>
            </a:r>
            <a:endParaRPr b="0" i="0" sz="4900" u="none" cap="none" strike="noStrike">
              <a:solidFill>
                <a:srgbClr val="005893"/>
              </a:solidFill>
              <a:latin typeface="Playfair Display"/>
              <a:ea typeface="Playfair Display"/>
              <a:cs typeface="Playfair Display"/>
              <a:sym typeface="Playfair Display"/>
            </a:endParaRPr>
          </a:p>
        </p:txBody>
      </p:sp>
      <p:sp>
        <p:nvSpPr>
          <p:cNvPr id="241" name="Google Shape;241;p35"/>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
        <p:nvSpPr>
          <p:cNvPr id="242" name="Google Shape;242;p35"/>
          <p:cNvSpPr txBox="1"/>
          <p:nvPr/>
        </p:nvSpPr>
        <p:spPr>
          <a:xfrm>
            <a:off x="695800" y="1879175"/>
            <a:ext cx="18980101" cy="88527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Our target audience </a:t>
            </a:r>
            <a:r>
              <a:rPr lang="en-US" sz="4800">
                <a:latin typeface="Calibri"/>
                <a:ea typeface="Calibri"/>
                <a:cs typeface="Calibri"/>
                <a:sym typeface="Calibri"/>
              </a:rPr>
              <a:t>i</a:t>
            </a:r>
            <a:r>
              <a:rPr b="0" i="0" lang="en-US" sz="4800" u="none" cap="none" strike="noStrike">
                <a:solidFill>
                  <a:srgbClr val="000000"/>
                </a:solidFill>
                <a:latin typeface="Calibri"/>
                <a:ea typeface="Calibri"/>
                <a:cs typeface="Calibri"/>
                <a:sym typeface="Calibri"/>
              </a:rPr>
              <a:t>s </a:t>
            </a:r>
            <a:r>
              <a:rPr lang="en-US" sz="4800">
                <a:latin typeface="Calibri"/>
                <a:ea typeface="Calibri"/>
                <a:cs typeface="Calibri"/>
                <a:sym typeface="Calibri"/>
              </a:rPr>
              <a:t>the youth </a:t>
            </a:r>
            <a:r>
              <a:rPr b="0" i="0" lang="en-US" sz="4800" u="none" cap="none" strike="noStrike">
                <a:solidFill>
                  <a:srgbClr val="000000"/>
                </a:solidFill>
                <a:latin typeface="Calibri"/>
                <a:ea typeface="Calibri"/>
                <a:cs typeface="Calibri"/>
                <a:sym typeface="Calibri"/>
              </a:rPr>
              <a:t>. Hence we decided to prepare google form and circulate it to some whatsapp groups and  to students studying in different streams of education.</a:t>
            </a:r>
            <a:endParaRPr b="0" i="0" sz="4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We have met different job holders and discussed about the smartphone addiction, hindering their daily curriculums in offices. </a:t>
            </a:r>
            <a:endParaRPr b="0" i="0" sz="4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4800"/>
              <a:buFont typeface="Calibri"/>
              <a:buChar char="●"/>
            </a:pPr>
            <a:r>
              <a:rPr b="0" i="0" lang="en-US" sz="4800" u="none" cap="none" strike="noStrike">
                <a:solidFill>
                  <a:srgbClr val="000000"/>
                </a:solidFill>
                <a:latin typeface="Calibri"/>
                <a:ea typeface="Calibri"/>
                <a:cs typeface="Calibri"/>
                <a:sym typeface="Calibri"/>
              </a:rPr>
              <a:t>Majority of them responded that smart phone was helping them to lead a easier life but also it was killing their time and management skills. They were not able to accomplish their tasks in the give time period and of which major reason was smartphone addiction.</a:t>
            </a:r>
            <a:endParaRPr b="0" i="0" sz="4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36"/>
          <p:cNvSpPr txBox="1"/>
          <p:nvPr/>
        </p:nvSpPr>
        <p:spPr>
          <a:xfrm>
            <a:off x="527050" y="1454125"/>
            <a:ext cx="18973801" cy="9252600"/>
          </a:xfrm>
          <a:prstGeom prst="rect">
            <a:avLst/>
          </a:prstGeom>
          <a:noFill/>
          <a:ln>
            <a:noFill/>
          </a:ln>
        </p:spPr>
        <p:txBody>
          <a:bodyPr anchorCtr="0" anchor="t" bIns="0" lIns="0" spcFirstLastPara="1" rIns="0" wrap="square" tIns="12050">
            <a:noAutofit/>
          </a:bodyPr>
          <a:lstStyle/>
          <a:p>
            <a:pPr indent="0" lvl="0" marL="12700" marR="0" rtl="0" algn="l">
              <a:lnSpc>
                <a:spcPct val="101000"/>
              </a:lnSpc>
              <a:spcBef>
                <a:spcPts val="0"/>
              </a:spcBef>
              <a:spcAft>
                <a:spcPts val="0"/>
              </a:spcAft>
              <a:buClr>
                <a:srgbClr val="6D6E71"/>
              </a:buClr>
              <a:buSzPts val="4800"/>
              <a:buFont typeface="Helvetica Neue"/>
              <a:buNone/>
            </a:pPr>
            <a:r>
              <a:rPr lang="en-US" sz="4800">
                <a:solidFill>
                  <a:srgbClr val="6D6E71"/>
                </a:solidFill>
                <a:latin typeface="Helvetica Neue"/>
                <a:ea typeface="Helvetica Neue"/>
                <a:cs typeface="Helvetica Neue"/>
                <a:sym typeface="Helvetica Neue"/>
              </a:rPr>
              <a:t>Analysis of Smartphone - google form summary</a:t>
            </a:r>
            <a:endParaRPr b="0" i="0" sz="4800" u="none" cap="none" strike="noStrike">
              <a:solidFill>
                <a:srgbClr val="6D6E71"/>
              </a:solidFill>
              <a:latin typeface="Helvetica Neue"/>
              <a:ea typeface="Helvetica Neue"/>
              <a:cs typeface="Helvetica Neue"/>
              <a:sym typeface="Helvetica Neue"/>
            </a:endParaRPr>
          </a:p>
          <a:p>
            <a:pPr indent="0" lvl="0" marL="457200" marR="0" rtl="0" algn="l">
              <a:lnSpc>
                <a:spcPct val="101000"/>
              </a:lnSpc>
              <a:spcBef>
                <a:spcPts val="0"/>
              </a:spcBef>
              <a:spcAft>
                <a:spcPts val="0"/>
              </a:spcAft>
              <a:buNone/>
            </a:pPr>
            <a:r>
              <a:t/>
            </a:r>
            <a:endParaRPr b="0" i="0" sz="4800" u="none" cap="none" strike="noStrike">
              <a:solidFill>
                <a:srgbClr val="6D6E71"/>
              </a:solidFill>
              <a:latin typeface="Helvetica Neue"/>
              <a:ea typeface="Helvetica Neue"/>
              <a:cs typeface="Helvetica Neue"/>
              <a:sym typeface="Helvetica Neue"/>
            </a:endParaRPr>
          </a:p>
          <a:p>
            <a:pPr indent="-152400" lvl="0" marL="457200" marR="0" rtl="0" algn="l">
              <a:lnSpc>
                <a:spcPct val="101000"/>
              </a:lnSpc>
              <a:spcBef>
                <a:spcPts val="0"/>
              </a:spcBef>
              <a:spcAft>
                <a:spcPts val="0"/>
              </a:spcAft>
              <a:buClr>
                <a:srgbClr val="6D6E71"/>
              </a:buClr>
              <a:buSzPts val="4800"/>
              <a:buFont typeface="Helvetica Neue"/>
              <a:buNone/>
            </a:pPr>
            <a:r>
              <a:t/>
            </a:r>
            <a:endParaRPr b="0" i="0" sz="4800" u="none" cap="none" strike="noStrike">
              <a:solidFill>
                <a:srgbClr val="6D6E71"/>
              </a:solidFill>
              <a:latin typeface="Helvetica Neue"/>
              <a:ea typeface="Helvetica Neue"/>
              <a:cs typeface="Helvetica Neue"/>
              <a:sym typeface="Helvetica Neue"/>
            </a:endParaRPr>
          </a:p>
        </p:txBody>
      </p:sp>
      <p:sp>
        <p:nvSpPr>
          <p:cNvPr id="249" name="Google Shape;249;p36"/>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36"/>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36"/>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36"/>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36"/>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54" name="Google Shape;254;p36"/>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Empathy</a:t>
            </a:r>
            <a:endParaRPr b="0" i="0" sz="4900" u="none" cap="none" strike="noStrike">
              <a:solidFill>
                <a:srgbClr val="005893"/>
              </a:solidFill>
              <a:latin typeface="Playfair Display"/>
              <a:ea typeface="Playfair Display"/>
              <a:cs typeface="Playfair Display"/>
              <a:sym typeface="Playfair Display"/>
            </a:endParaRPr>
          </a:p>
        </p:txBody>
      </p:sp>
      <p:sp>
        <p:nvSpPr>
          <p:cNvPr id="255" name="Google Shape;255;p36"/>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pic>
        <p:nvPicPr>
          <p:cNvPr descr="Forms response chart. Question title: Age. Number of responses: 25 responses." id="256" name="Google Shape;256;p36"/>
          <p:cNvPicPr preferRelativeResize="0"/>
          <p:nvPr/>
        </p:nvPicPr>
        <p:blipFill>
          <a:blip r:embed="rId4">
            <a:alphaModFix/>
          </a:blip>
          <a:stretch>
            <a:fillRect/>
          </a:stretch>
        </p:blipFill>
        <p:spPr>
          <a:xfrm>
            <a:off x="0" y="2282725"/>
            <a:ext cx="10756374" cy="5110676"/>
          </a:xfrm>
          <a:prstGeom prst="rect">
            <a:avLst/>
          </a:prstGeom>
          <a:noFill/>
          <a:ln>
            <a:noFill/>
          </a:ln>
        </p:spPr>
      </p:pic>
      <p:pic>
        <p:nvPicPr>
          <p:cNvPr descr="Forms response chart. Question title: Do you think your smartphone is distracting in anyway. Number of responses: 25 responses." id="257" name="Google Shape;257;p36"/>
          <p:cNvPicPr preferRelativeResize="0"/>
          <p:nvPr/>
        </p:nvPicPr>
        <p:blipFill>
          <a:blip r:embed="rId5">
            <a:alphaModFix/>
          </a:blip>
          <a:stretch>
            <a:fillRect/>
          </a:stretch>
        </p:blipFill>
        <p:spPr>
          <a:xfrm>
            <a:off x="10881675" y="2815425"/>
            <a:ext cx="9089824" cy="4369975"/>
          </a:xfrm>
          <a:prstGeom prst="rect">
            <a:avLst/>
          </a:prstGeom>
          <a:noFill/>
          <a:ln>
            <a:noFill/>
          </a:ln>
        </p:spPr>
      </p:pic>
      <p:pic>
        <p:nvPicPr>
          <p:cNvPr descr="Forms response chart. Question title: Do you want to reduce your smartphone usage and be more productive . Number of responses: 25 responses." id="258" name="Google Shape;258;p36"/>
          <p:cNvPicPr preferRelativeResize="0"/>
          <p:nvPr/>
        </p:nvPicPr>
        <p:blipFill>
          <a:blip r:embed="rId6">
            <a:alphaModFix/>
          </a:blip>
          <a:stretch>
            <a:fillRect/>
          </a:stretch>
        </p:blipFill>
        <p:spPr>
          <a:xfrm>
            <a:off x="4930775" y="6824067"/>
            <a:ext cx="10242551" cy="4308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37"/>
          <p:cNvSpPr txBox="1"/>
          <p:nvPr/>
        </p:nvSpPr>
        <p:spPr>
          <a:xfrm>
            <a:off x="527050" y="3140075"/>
            <a:ext cx="18973801" cy="711200"/>
          </a:xfrm>
          <a:prstGeom prst="rect">
            <a:avLst/>
          </a:prstGeom>
          <a:noFill/>
          <a:ln>
            <a:noFill/>
          </a:ln>
        </p:spPr>
        <p:txBody>
          <a:bodyPr anchorCtr="0" anchor="t" bIns="0" lIns="0" spcFirstLastPara="1" rIns="0" wrap="square" tIns="12050">
            <a:noAutofit/>
          </a:bodyPr>
          <a:lstStyle/>
          <a:p>
            <a:pPr indent="-685800" lvl="0" marL="698500" marR="0" rtl="0" algn="l">
              <a:lnSpc>
                <a:spcPct val="101000"/>
              </a:lnSpc>
              <a:spcBef>
                <a:spcPts val="0"/>
              </a:spcBef>
              <a:spcAft>
                <a:spcPts val="0"/>
              </a:spcAft>
              <a:buClr>
                <a:srgbClr val="6D6E71"/>
              </a:buClr>
              <a:buSzPts val="4800"/>
              <a:buFont typeface="Arial"/>
              <a:buChar char="•"/>
            </a:pPr>
            <a:r>
              <a:rPr b="0" i="0" lang="en-US" sz="4800" u="none" cap="none" strike="noStrike">
                <a:solidFill>
                  <a:srgbClr val="6D6E71"/>
                </a:solidFill>
                <a:latin typeface="Helvetica Neue"/>
                <a:ea typeface="Helvetica Neue"/>
                <a:cs typeface="Helvetica Neue"/>
                <a:sym typeface="Helvetica Neue"/>
              </a:rPr>
              <a:t>Sample evidences- Videos/Images/Audio</a:t>
            </a:r>
            <a:endParaRPr b="0" i="0" sz="4800" u="none" cap="none" strike="noStrike">
              <a:solidFill>
                <a:srgbClr val="6D6E71"/>
              </a:solidFill>
              <a:latin typeface="Helvetica Neue"/>
              <a:ea typeface="Helvetica Neue"/>
              <a:cs typeface="Helvetica Neue"/>
              <a:sym typeface="Helvetica Neue"/>
            </a:endParaRPr>
          </a:p>
        </p:txBody>
      </p:sp>
      <p:sp>
        <p:nvSpPr>
          <p:cNvPr id="265" name="Google Shape;265;p37"/>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37"/>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37"/>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37"/>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37"/>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70" name="Google Shape;270;p37"/>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Empathy- Evidences</a:t>
            </a:r>
            <a:endParaRPr b="0" i="0" sz="4900" u="none" cap="none" strike="noStrike">
              <a:solidFill>
                <a:srgbClr val="005893"/>
              </a:solidFill>
              <a:latin typeface="Playfair Display"/>
              <a:ea typeface="Playfair Display"/>
              <a:cs typeface="Playfair Display"/>
              <a:sym typeface="Playfair Display"/>
            </a:endParaRPr>
          </a:p>
        </p:txBody>
      </p:sp>
      <p:sp>
        <p:nvSpPr>
          <p:cNvPr id="271" name="Google Shape;271;p37"/>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38"/>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38"/>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38"/>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38"/>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38"/>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82" name="Google Shape;282;p38"/>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Empathy Map</a:t>
            </a:r>
            <a:endParaRPr b="0" i="0" sz="4900" u="none" cap="none" strike="noStrike">
              <a:solidFill>
                <a:srgbClr val="005893"/>
              </a:solidFill>
              <a:latin typeface="Playfair Display"/>
              <a:ea typeface="Playfair Display"/>
              <a:cs typeface="Playfair Display"/>
              <a:sym typeface="Playfair Display"/>
            </a:endParaRPr>
          </a:p>
        </p:txBody>
      </p:sp>
      <p:sp>
        <p:nvSpPr>
          <p:cNvPr id="283" name="Google Shape;283;p38"/>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pic>
        <p:nvPicPr>
          <p:cNvPr id="284" name="Google Shape;284;p38"/>
          <p:cNvPicPr preferRelativeResize="0"/>
          <p:nvPr/>
        </p:nvPicPr>
        <p:blipFill rotWithShape="1">
          <a:blip r:embed="rId4">
            <a:alphaModFix/>
          </a:blip>
          <a:srcRect b="0" l="0" r="0" t="0"/>
          <a:stretch/>
        </p:blipFill>
        <p:spPr>
          <a:xfrm>
            <a:off x="1008050" y="1454125"/>
            <a:ext cx="18527727" cy="951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nvSpPr>
        <p:spPr>
          <a:xfrm>
            <a:off x="0" y="0"/>
            <a:ext cx="20104199" cy="1130940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39"/>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39"/>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39"/>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39"/>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39"/>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295" name="Google Shape;295;p39"/>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Problem Statement</a:t>
            </a:r>
            <a:endParaRPr b="0" i="0" sz="4900" u="none" cap="none" strike="noStrike">
              <a:solidFill>
                <a:srgbClr val="005893"/>
              </a:solidFill>
              <a:latin typeface="Playfair Display"/>
              <a:ea typeface="Playfair Display"/>
              <a:cs typeface="Playfair Display"/>
              <a:sym typeface="Playfair Display"/>
            </a:endParaRPr>
          </a:p>
        </p:txBody>
      </p:sp>
      <p:sp>
        <p:nvSpPr>
          <p:cNvPr id="296" name="Google Shape;296;p39"/>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
        <p:nvSpPr>
          <p:cNvPr id="297" name="Google Shape;297;p39"/>
          <p:cNvSpPr txBox="1"/>
          <p:nvPr/>
        </p:nvSpPr>
        <p:spPr>
          <a:xfrm>
            <a:off x="881200" y="2226800"/>
            <a:ext cx="18678899" cy="76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8" name="Google Shape;298;p39"/>
          <p:cNvSpPr txBox="1"/>
          <p:nvPr/>
        </p:nvSpPr>
        <p:spPr>
          <a:xfrm>
            <a:off x="619900" y="1454125"/>
            <a:ext cx="18864299" cy="88065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highlight>
                  <a:srgbClr val="FFFFFF"/>
                </a:highlight>
                <a:latin typeface="Arial"/>
                <a:ea typeface="Arial"/>
                <a:cs typeface="Arial"/>
                <a:sym typeface="Arial"/>
              </a:rPr>
              <a:t>There is a considerable debate on addiction and abuse to Smartphone among adolescents and its consequent impact on their health and time; not only in a global context, but also specifically in the Indian population.</a:t>
            </a:r>
            <a:endParaRPr b="0" i="0" sz="3600" u="none" cap="none" strike="noStrike">
              <a:solidFill>
                <a:schemeClr val="dk1"/>
              </a:solidFill>
              <a:highlight>
                <a:srgbClr val="FFFFFF"/>
              </a:highlight>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3600"/>
              <a:buFont typeface="Arial"/>
              <a:buNone/>
            </a:pPr>
            <a:r>
              <a:t/>
            </a:r>
            <a:endParaRPr b="0" i="0" sz="3600" u="none" cap="none" strike="noStrike">
              <a:solidFill>
                <a:schemeClr val="dk1"/>
              </a:solidFill>
              <a:highlight>
                <a:srgbClr val="FFFFFF"/>
              </a:highlight>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highlight>
                  <a:srgbClr val="FFFFFF"/>
                </a:highlight>
                <a:latin typeface="Arial"/>
                <a:ea typeface="Arial"/>
                <a:cs typeface="Arial"/>
                <a:sym typeface="Arial"/>
              </a:rPr>
              <a:t>It has become an serious issue among people </a:t>
            </a:r>
            <a:r>
              <a:rPr lang="en-US" sz="3600">
                <a:solidFill>
                  <a:schemeClr val="dk1"/>
                </a:solidFill>
                <a:highlight>
                  <a:srgbClr val="FFFFFF"/>
                </a:highlight>
              </a:rPr>
              <a:t>in India . Especially the youth are spending most of their time on their smartphone - playing games , using social media or mindlessly surfing the web</a:t>
            </a:r>
            <a:endParaRPr sz="3600">
              <a:solidFill>
                <a:schemeClr val="dk1"/>
              </a:solidFill>
              <a:highlight>
                <a:srgbClr val="FFFFFF"/>
              </a:highlight>
            </a:endParaRPr>
          </a:p>
          <a:p>
            <a:pPr indent="0" lvl="0" marL="457200" marR="0" rtl="0" algn="l">
              <a:lnSpc>
                <a:spcPct val="100000"/>
              </a:lnSpc>
              <a:spcBef>
                <a:spcPts val="0"/>
              </a:spcBef>
              <a:spcAft>
                <a:spcPts val="0"/>
              </a:spcAft>
              <a:buNone/>
            </a:pPr>
            <a:r>
              <a:t/>
            </a:r>
            <a:endParaRPr sz="3600">
              <a:solidFill>
                <a:schemeClr val="dk1"/>
              </a:solidFill>
              <a:highlight>
                <a:srgbClr val="FFFFFF"/>
              </a:highlight>
            </a:endParaRPr>
          </a:p>
          <a:p>
            <a:pPr indent="-457200" lvl="0" marL="457200" marR="0" rtl="0" algn="l">
              <a:lnSpc>
                <a:spcPct val="100000"/>
              </a:lnSpc>
              <a:spcBef>
                <a:spcPts val="0"/>
              </a:spcBef>
              <a:spcAft>
                <a:spcPts val="0"/>
              </a:spcAft>
              <a:buClr>
                <a:schemeClr val="dk1"/>
              </a:buClr>
              <a:buSzPts val="3600"/>
              <a:buChar char="●"/>
            </a:pPr>
            <a:r>
              <a:rPr lang="en-US" sz="3600">
                <a:solidFill>
                  <a:schemeClr val="dk1"/>
                </a:solidFill>
                <a:highlight>
                  <a:srgbClr val="FFFFFF"/>
                </a:highlight>
              </a:rPr>
              <a:t>While it may seem that losing yourself online may make feelings such as loneliness, depression ,boredom evaporate into thin air. But it actually makes it worse in the long run</a:t>
            </a:r>
            <a:endParaRPr sz="3600">
              <a:solidFill>
                <a:schemeClr val="dk1"/>
              </a:solidFill>
              <a:highlight>
                <a:srgbClr val="FFFFFF"/>
              </a:highlight>
            </a:endParaRPr>
          </a:p>
          <a:p>
            <a:pPr indent="0" lvl="0" marL="457200" marR="0" rtl="0" algn="l">
              <a:lnSpc>
                <a:spcPct val="100000"/>
              </a:lnSpc>
              <a:spcBef>
                <a:spcPts val="0"/>
              </a:spcBef>
              <a:spcAft>
                <a:spcPts val="0"/>
              </a:spcAft>
              <a:buNone/>
            </a:pPr>
            <a:r>
              <a:t/>
            </a:r>
            <a:endParaRPr sz="3600">
              <a:solidFill>
                <a:schemeClr val="dk1"/>
              </a:solidFill>
              <a:highlight>
                <a:srgbClr val="FFFFFF"/>
              </a:highlight>
            </a:endParaRPr>
          </a:p>
          <a:p>
            <a:pPr indent="-457200" lvl="0" marL="457200" marR="0" rtl="0" algn="l">
              <a:lnSpc>
                <a:spcPct val="100000"/>
              </a:lnSpc>
              <a:spcBef>
                <a:spcPts val="0"/>
              </a:spcBef>
              <a:spcAft>
                <a:spcPts val="0"/>
              </a:spcAft>
              <a:buClr>
                <a:schemeClr val="dk1"/>
              </a:buClr>
              <a:buSzPts val="3600"/>
              <a:buChar char="●"/>
            </a:pPr>
            <a:r>
              <a:rPr lang="en-US" sz="3600">
                <a:solidFill>
                  <a:schemeClr val="dk1"/>
                </a:solidFill>
                <a:highlight>
                  <a:srgbClr val="FFFFFF"/>
                </a:highlight>
              </a:rPr>
              <a:t>Even if not addicted , smartphones are having a negative impact on our day-to-day activities  </a:t>
            </a:r>
            <a:endParaRPr sz="36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0"/>
          <p:cNvSpPr txBox="1"/>
          <p:nvPr/>
        </p:nvSpPr>
        <p:spPr>
          <a:xfrm>
            <a:off x="0" y="0"/>
            <a:ext cx="20104101" cy="11309350"/>
          </a:xfrm>
          <a:prstGeom prst="rect">
            <a:avLst/>
          </a:prstGeom>
          <a:solidFill>
            <a:schemeClr val="lt1">
              <a:alpha val="98039"/>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40"/>
          <p:cNvSpPr/>
          <p:nvPr/>
        </p:nvSpPr>
        <p:spPr>
          <a:xfrm>
            <a:off x="1008062" y="1192212"/>
            <a:ext cx="1852771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40"/>
          <p:cNvSpPr txBox="1"/>
          <p:nvPr/>
        </p:nvSpPr>
        <p:spPr>
          <a:xfrm>
            <a:off x="1004887" y="301625"/>
            <a:ext cx="708025" cy="709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40"/>
          <p:cNvSpPr/>
          <p:nvPr/>
        </p:nvSpPr>
        <p:spPr>
          <a:xfrm>
            <a:off x="2982912" y="712787"/>
            <a:ext cx="57150" cy="57150"/>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40"/>
          <p:cNvSpPr/>
          <p:nvPr/>
        </p:nvSpPr>
        <p:spPr>
          <a:xfrm>
            <a:off x="2998787" y="725487"/>
            <a:ext cx="25400" cy="3175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40"/>
          <p:cNvSpPr txBox="1"/>
          <p:nvPr/>
        </p:nvSpPr>
        <p:spPr>
          <a:xfrm>
            <a:off x="1822450" y="438150"/>
            <a:ext cx="1371600" cy="492125"/>
          </a:xfrm>
          <a:prstGeom prst="rect">
            <a:avLst/>
          </a:prstGeom>
          <a:noFill/>
          <a:ln>
            <a:noFill/>
          </a:ln>
        </p:spPr>
        <p:txBody>
          <a:bodyPr anchorCtr="0" anchor="t" bIns="0" lIns="0" spcFirstLastPara="1" rIns="0" wrap="square" tIns="17125">
            <a:noAutofit/>
          </a:bodyPr>
          <a:lstStyle/>
          <a:p>
            <a:pPr indent="0" lvl="0" marL="12700" marR="0" rtl="0" algn="l">
              <a:lnSpc>
                <a:spcPct val="106000"/>
              </a:lnSpc>
              <a:spcBef>
                <a:spcPts val="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RV College of</a:t>
            </a:r>
            <a:endParaRPr b="1" i="0" sz="1600" u="none" cap="none" strike="noStrike">
              <a:solidFill>
                <a:srgbClr val="231F20"/>
              </a:solidFill>
              <a:latin typeface="Helvetica Neue"/>
              <a:ea typeface="Helvetica Neue"/>
              <a:cs typeface="Helvetica Neue"/>
              <a:sym typeface="Helvetica Neue"/>
            </a:endParaRPr>
          </a:p>
          <a:p>
            <a:pPr indent="0" lvl="0" marL="12700" marR="0" rtl="0" algn="l">
              <a:lnSpc>
                <a:spcPct val="106000"/>
              </a:lnSpc>
              <a:spcBef>
                <a:spcPts val="100"/>
              </a:spcBef>
              <a:spcAft>
                <a:spcPts val="0"/>
              </a:spcAft>
              <a:buClr>
                <a:srgbClr val="231F20"/>
              </a:buClr>
              <a:buSzPts val="1600"/>
              <a:buFont typeface="Helvetica Neue"/>
              <a:buNone/>
            </a:pPr>
            <a:r>
              <a:rPr b="1" i="0" lang="en-US" sz="1600" u="none" cap="none" strike="noStrike">
                <a:solidFill>
                  <a:srgbClr val="231F20"/>
                </a:solidFill>
                <a:latin typeface="Helvetica Neue"/>
                <a:ea typeface="Helvetica Neue"/>
                <a:cs typeface="Helvetica Neue"/>
                <a:sym typeface="Helvetica Neue"/>
              </a:rPr>
              <a:t>Engineering </a:t>
            </a:r>
            <a:endParaRPr b="1" i="0" sz="1600" u="none" cap="none" strike="noStrike">
              <a:solidFill>
                <a:srgbClr val="231F20"/>
              </a:solidFill>
              <a:latin typeface="Helvetica Neue"/>
              <a:ea typeface="Helvetica Neue"/>
              <a:cs typeface="Helvetica Neue"/>
              <a:sym typeface="Helvetica Neue"/>
            </a:endParaRPr>
          </a:p>
        </p:txBody>
      </p:sp>
      <p:sp>
        <p:nvSpPr>
          <p:cNvPr id="309" name="Google Shape;309;p40"/>
          <p:cNvSpPr txBox="1"/>
          <p:nvPr/>
        </p:nvSpPr>
        <p:spPr>
          <a:xfrm>
            <a:off x="4413250" y="301625"/>
            <a:ext cx="10242550" cy="766762"/>
          </a:xfrm>
          <a:prstGeom prst="rect">
            <a:avLst/>
          </a:prstGeom>
          <a:noFill/>
          <a:ln>
            <a:noFill/>
          </a:ln>
        </p:spPr>
        <p:txBody>
          <a:bodyPr anchorCtr="0" anchor="t" bIns="0" lIns="0" spcFirstLastPara="1" rIns="0" wrap="square" tIns="12050">
            <a:noAutofit/>
          </a:bodyPr>
          <a:lstStyle/>
          <a:p>
            <a:pPr indent="0" lvl="0" marL="12700" marR="0" rtl="0" algn="ctr">
              <a:lnSpc>
                <a:spcPct val="100000"/>
              </a:lnSpc>
              <a:spcBef>
                <a:spcPts val="0"/>
              </a:spcBef>
              <a:spcAft>
                <a:spcPts val="0"/>
              </a:spcAft>
              <a:buClr>
                <a:srgbClr val="005893"/>
              </a:buClr>
              <a:buSzPts val="4900"/>
              <a:buFont typeface="Playfair Display"/>
              <a:buNone/>
            </a:pPr>
            <a:r>
              <a:rPr b="0" i="0" lang="en-US" sz="4900" u="none" cap="none" strike="noStrike">
                <a:solidFill>
                  <a:srgbClr val="005893"/>
                </a:solidFill>
                <a:latin typeface="Playfair Display"/>
                <a:ea typeface="Playfair Display"/>
                <a:cs typeface="Playfair Display"/>
                <a:sym typeface="Playfair Display"/>
              </a:rPr>
              <a:t>Title</a:t>
            </a:r>
            <a:endParaRPr b="0" i="0" sz="4900" u="none" cap="none" strike="noStrike">
              <a:solidFill>
                <a:srgbClr val="005893"/>
              </a:solidFill>
              <a:latin typeface="Playfair Display"/>
              <a:ea typeface="Playfair Display"/>
              <a:cs typeface="Playfair Display"/>
              <a:sym typeface="Playfair Display"/>
            </a:endParaRPr>
          </a:p>
        </p:txBody>
      </p:sp>
      <p:sp>
        <p:nvSpPr>
          <p:cNvPr id="310" name="Google Shape;310;p40"/>
          <p:cNvSpPr txBox="1"/>
          <p:nvPr>
            <p:ph type="title"/>
          </p:nvPr>
        </p:nvSpPr>
        <p:spPr>
          <a:xfrm>
            <a:off x="15843250" y="407987"/>
            <a:ext cx="3679825" cy="461962"/>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b="0" i="1" sz="3000" u="none">
              <a:solidFill>
                <a:srgbClr val="422C75"/>
              </a:solidFill>
              <a:latin typeface="Playfair Display"/>
              <a:ea typeface="Playfair Display"/>
              <a:cs typeface="Playfair Display"/>
              <a:sym typeface="Playfair Display"/>
            </a:endParaRPr>
          </a:p>
        </p:txBody>
      </p:sp>
      <p:sp>
        <p:nvSpPr>
          <p:cNvPr id="311" name="Google Shape;311;p40"/>
          <p:cNvSpPr txBox="1"/>
          <p:nvPr/>
        </p:nvSpPr>
        <p:spPr>
          <a:xfrm>
            <a:off x="742175" y="2189575"/>
            <a:ext cx="18780900" cy="4554900"/>
          </a:xfrm>
          <a:prstGeom prst="rect">
            <a:avLst/>
          </a:prstGeom>
          <a:solidFill>
            <a:schemeClr val="lt1">
              <a:alpha val="98039"/>
            </a:schemeClr>
          </a:solidFill>
          <a:ln cap="flat" cmpd="sng" w="76200">
            <a:solidFill>
              <a:srgbClr val="00589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000000"/>
                </a:solidFill>
                <a:latin typeface="Calibri"/>
                <a:ea typeface="Calibri"/>
                <a:cs typeface="Calibri"/>
                <a:sym typeface="Calibri"/>
              </a:rPr>
              <a:t>            </a:t>
            </a:r>
            <a:r>
              <a:rPr lang="en-US" sz="7200">
                <a:latin typeface="Calibri"/>
                <a:ea typeface="Calibri"/>
                <a:cs typeface="Calibri"/>
                <a:sym typeface="Calibri"/>
              </a:rPr>
              <a:t>Addiction control using our app</a:t>
            </a:r>
            <a:r>
              <a:rPr b="0" i="0" lang="en-US" sz="7200" u="none" cap="none" strike="noStrike">
                <a:solidFill>
                  <a:srgbClr val="000000"/>
                </a:solidFill>
                <a:latin typeface="Calibri"/>
                <a:ea typeface="Calibri"/>
                <a:cs typeface="Calibri"/>
                <a:sym typeface="Calibri"/>
              </a:rPr>
              <a:t> </a:t>
            </a:r>
            <a:endParaRPr b="0" i="0" sz="7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