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3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0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3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18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2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7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3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6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D8C7-7D4F-4B19-AFC3-0A01B812561B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0B87-B82D-4E95-B461-F2B2F709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8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538" y="1506825"/>
            <a:ext cx="1068946" cy="6697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Kernel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78028" y="4222120"/>
            <a:ext cx="1068946" cy="6697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Kernel N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3472225" y="3026537"/>
            <a:ext cx="167425" cy="1416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256136" y="2032716"/>
            <a:ext cx="1277156" cy="566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DIARY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6254025" y="3719849"/>
            <a:ext cx="1277156" cy="566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My Submission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9188049" y="3151034"/>
            <a:ext cx="1487512" cy="566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KERNEL</a:t>
            </a:r>
            <a:endParaRPr lang="pt-BR" b="1" dirty="0"/>
          </a:p>
        </p:txBody>
      </p:sp>
      <p:sp>
        <p:nvSpPr>
          <p:cNvPr id="11" name="Rectangle 10"/>
          <p:cNvSpPr/>
          <p:nvPr/>
        </p:nvSpPr>
        <p:spPr>
          <a:xfrm>
            <a:off x="9198781" y="2440550"/>
            <a:ext cx="1487512" cy="566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PRE - KERNEL</a:t>
            </a:r>
            <a:endParaRPr lang="pt-BR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65161" y="953037"/>
            <a:ext cx="674852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03177" y="955537"/>
            <a:ext cx="28800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2295" y="434714"/>
            <a:ext cx="1364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Git hub</a:t>
            </a:r>
            <a:endParaRPr lang="pt-BR"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1626" y="437212"/>
            <a:ext cx="1364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Kaggle</a:t>
            </a:r>
            <a:endParaRPr lang="pt-BR"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518347" y="2266466"/>
            <a:ext cx="2634" cy="184083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>
            <a:off x="2976274" y="2649442"/>
            <a:ext cx="2634" cy="900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>
            <a:off x="3998102" y="2651941"/>
            <a:ext cx="2634" cy="900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01402" y="2833349"/>
            <a:ext cx="1146219" cy="5666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 WRITE</a:t>
            </a:r>
            <a:endParaRPr lang="pt-BR" dirty="0"/>
          </a:p>
        </p:txBody>
      </p:sp>
      <p:cxnSp>
        <p:nvCxnSpPr>
          <p:cNvPr id="25" name="Straight Connector 24"/>
          <p:cNvCxnSpPr/>
          <p:nvPr/>
        </p:nvCxnSpPr>
        <p:spPr>
          <a:xfrm rot="5400000" flipH="1">
            <a:off x="6174058" y="2459449"/>
            <a:ext cx="2634" cy="1260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6866042" y="2702089"/>
            <a:ext cx="2634" cy="900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>
            <a:off x="8388553" y="1615949"/>
            <a:ext cx="2634" cy="2952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469035" y="5516382"/>
            <a:ext cx="1993692" cy="704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4951" y="5518880"/>
            <a:ext cx="1993692" cy="704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05992" y="5506388"/>
            <a:ext cx="1993692" cy="704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Diary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896657" y="5493896"/>
            <a:ext cx="1993692" cy="704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 Post on kaggle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9764" y="929391"/>
            <a:ext cx="764498" cy="538146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TITANIC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1260111" y="946880"/>
            <a:ext cx="764498" cy="538146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97717" y="349769"/>
            <a:ext cx="1169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Status</a:t>
            </a:r>
            <a:endParaRPr lang="pt-BR"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306" y="337278"/>
            <a:ext cx="9368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endParaRPr lang="pt-BR"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74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 targino</cp:lastModifiedBy>
  <cp:revision>5</cp:revision>
  <dcterms:created xsi:type="dcterms:W3CDTF">2019-04-30T05:07:50Z</dcterms:created>
  <dcterms:modified xsi:type="dcterms:W3CDTF">2019-12-15T21:49:26Z</dcterms:modified>
</cp:coreProperties>
</file>