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139263" y="38876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6" name="Google Shape;86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9" name="Google Shape;89;p16"/>
          <p:cNvSpPr txBox="1"/>
          <p:nvPr/>
        </p:nvSpPr>
        <p:spPr>
          <a:xfrm>
            <a:off x="910825" y="4253825"/>
            <a:ext cx="729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3" name="Google Shape;93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963" y="8619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01" name="Google Shape;101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4" name="Google Shape;104;p17"/>
          <p:cNvSpPr txBox="1"/>
          <p:nvPr/>
        </p:nvSpPr>
        <p:spPr>
          <a:xfrm>
            <a:off x="764425" y="4101425"/>
            <a:ext cx="76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7" name="Google Shape;107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9" name="Google Shape;109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49600"/>
            <a:ext cx="5408101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5" name="Google Shape;115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8" name="Google Shape;118;p18"/>
          <p:cNvSpPr txBox="1"/>
          <p:nvPr/>
        </p:nvSpPr>
        <p:spPr>
          <a:xfrm>
            <a:off x="869100" y="4253825"/>
            <a:ext cx="748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A number of customers volunteered that a live chat option would improve customer support. Also, many respondents found the guides and tutorials helpful. Research expanding these offerings for specific plant species.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50" y="756425"/>
            <a:ext cx="7650877" cy="33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9" name="Google Shape;129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