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4440813" y="1524887"/>
            <a:ext cx="0" cy="1079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6311650" y="2753237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6311639" y="4574460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6313713" y="4015886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6313963" y="3458210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3672713" y="2756112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3674726" y="457733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3674776" y="4018761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3675025" y="346108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999614" y="457733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989563" y="4018761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989813" y="346108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3"/>
          <p:cNvSpPr txBox="1"/>
          <p:nvPr/>
        </p:nvSpPr>
        <p:spPr>
          <a:xfrm>
            <a:off x="825675" y="1283650"/>
            <a:ext cx="7044900" cy="564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700">
                <a:solidFill>
                  <a:srgbClr val="38761D"/>
                </a:solidFill>
              </a:rPr>
              <a:t>Operations and Training Plan</a:t>
            </a:r>
            <a:endParaRPr b="1" i="0" sz="1700" u="none" cap="none" strike="noStrike">
              <a:solidFill>
                <a:srgbClr val="38761D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558200" y="4378400"/>
            <a:ext cx="1863000" cy="493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rgbClr val="434343"/>
                </a:solidFill>
              </a:rPr>
              <a:t>Monitor employee progress and improve training processes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545903" y="38185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rgbClr val="434343"/>
                </a:solidFill>
              </a:rPr>
              <a:t>Train employees to use the software and equipment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533603" y="32488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</a:rPr>
              <a:t>Develop training sessions</a:t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908695" y="43812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rgbClr val="434343"/>
                </a:solidFill>
              </a:rPr>
              <a:t>Determine internal safety protocols for the equipment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895775" y="3768125"/>
            <a:ext cx="1955400" cy="493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rgbClr val="434343"/>
                </a:solidFill>
              </a:rPr>
              <a:t>Supervise vendor installation of the fulfillment equipment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882875" y="3079175"/>
            <a:ext cx="1955400" cy="493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rgbClr val="434343"/>
                </a:solidFill>
              </a:rPr>
              <a:t>Supervise vendor setup of inventory management and fulfillment software</a:t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257364" y="43812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rgbClr val="434343"/>
                </a:solidFill>
              </a:rPr>
              <a:t>Calculate the delivery fees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244532" y="38213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Hire delivery drivers</a:t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231700" y="32516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Source packaging materials</a:t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pic>
        <p:nvPicPr>
          <p:cNvPr descr="Fictional Company Logo&#10;" id="76" name="Google Shape;76;p13" title="Office Green Company Logo"/>
          <p:cNvPicPr preferRelativeResize="0"/>
          <p:nvPr/>
        </p:nvPicPr>
        <p:blipFill rotWithShape="1">
          <a:blip r:embed="rId3">
            <a:alphaModFix/>
          </a:blip>
          <a:srcRect b="0" l="3910" r="0" t="0"/>
          <a:stretch/>
        </p:blipFill>
        <p:spPr>
          <a:xfrm>
            <a:off x="3722425" y="211400"/>
            <a:ext cx="1399540" cy="10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-24700" y="13175"/>
            <a:ext cx="9144000" cy="87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1011275" y="2756112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3"/>
          <p:cNvSpPr/>
          <p:nvPr/>
        </p:nvSpPr>
        <p:spPr>
          <a:xfrm rot="-5400000">
            <a:off x="4246700" y="-395450"/>
            <a:ext cx="351000" cy="54873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6311638" y="2364027"/>
            <a:ext cx="17229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Develop and launch an employee training program</a:t>
            </a:r>
            <a:endParaRPr b="1" i="0" sz="1100" u="none" cap="none" strike="noStrike">
              <a:solidFill>
                <a:schemeClr val="lt1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667901" y="2364025"/>
            <a:ext cx="16554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Select and install supply chain software and equipment</a:t>
            </a:r>
            <a:endParaRPr b="1" i="0" sz="1100" u="none" cap="none" strike="noStrike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989563" y="2364025"/>
            <a:ext cx="15825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Establish a plant delivery and logistics plan</a:t>
            </a:r>
            <a:endParaRPr i="0" sz="11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