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A2DA54-4A60-4EFA-9E62-CC4117B1F667}">
  <a:tblStyle styleId="{E2A2DA54-4A60-4EFA-9E62-CC4117B1F66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eec134d20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eec134d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d6139be6a_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d6139be6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-12" y="53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{E2A2DA54-4A60-4EFA-9E62-CC4117B1F667}</a:tableStyleId>
              </a:tblPr>
              <a:tblGrid>
                <a:gridCol w="2116325"/>
                <a:gridCol w="2037175"/>
                <a:gridCol w="737750"/>
                <a:gridCol w="746325"/>
                <a:gridCol w="3469925"/>
              </a:tblGrid>
              <a:tr h="47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Stakeholder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Role 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Power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 (H/M/L)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Interest (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H/M/L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Notes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6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Omar Mubarak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Owner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Responsible for the overall direction, profitability, andr reputation of the restaurant group.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Most senior stakeholder.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Deanna Coleman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Director of Operations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Responsible for daily communication across different teams.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Oversees the restaurant managers.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Helps with interviewing, hiring, and training new employees.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Carter Ward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Executive Chef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Has the final say on all menu choices.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Responsible for overseeing all other chefs employed by the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restaurant.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Gilly Tyson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General Manager (North)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Great resource for training and providing input on general restaurant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operations.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Responsible for hiring and training staff, ordering all the restaurant’s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supplies, and gauging customer satisfaction at location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Alex Schmidt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General Manager (Downtown)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Previously worked in retail management at a large home improvement chain.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Trained by Gilly.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Responsible for hiring and training staff, ordering all the restaurant’s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supplies, and gauging customer satisfaction at location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-9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Stakeholder</a:t>
            </a: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 Analysis</a:t>
            </a:r>
            <a:endParaRPr b="1" sz="1800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448175" y="1412175"/>
            <a:ext cx="2715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746575" y="2373600"/>
            <a:ext cx="3721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p14"/>
          <p:cNvGraphicFramePr/>
          <p:nvPr/>
        </p:nvGraphicFramePr>
        <p:xfrm>
          <a:off x="17688" y="37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{E2A2DA54-4A60-4EFA-9E62-CC4117B1F667}</a:tableStyleId>
              </a:tblPr>
              <a:tblGrid>
                <a:gridCol w="2104400"/>
                <a:gridCol w="2025700"/>
                <a:gridCol w="733600"/>
                <a:gridCol w="742125"/>
                <a:gridCol w="3450375"/>
              </a:tblGrid>
              <a:tr h="45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Stakeholder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Role 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Power (H/M/L)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Interest (H/M/L)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Notes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62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Nia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General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Manager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 (Waterfront)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Experience from hostess up to management.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Tended bar at a luxury hotel which would be helpful for the pilot.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Passionate about the restaurant industry.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Responsible for hiring and training staff, ordering all the restaurant’s supplies,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and talking to customers to ensure that they are happy with their service.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Zane Dutchman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Kitchen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Manager (North)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Sous chef before kitchen manager - enthusiastic about role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Learning from Larissa.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Responsible for: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(1) Overseeing daily BOH operations and administrative tasks and (2) Controlling costs and managing labor.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Larissa Stein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Kitchen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Manager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(Downtown)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New to Sauce &amp; Spoon.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Previously managed kitchen at a Michelin-star restaurant.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Enthusiastic about role and restaurant work.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Responsible for: (1) Overseeing daily BOH operations and administrative tasks and (2) Controlling costs and managing labor.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Seydou Diallo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Restaurant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Technology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Consultant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●Background in tech support and new to restaurant industry.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First major project and excited to prove himself.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Helps restaurants implement cost-effective, easy-to-use, integrated technology systems.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760350" y="-9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Stakeholder</a:t>
            </a: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 Analysis</a:t>
            </a:r>
            <a:endParaRPr b="1" sz="1800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448175" y="1412175"/>
            <a:ext cx="2715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740150" y="2388625"/>
            <a:ext cx="3721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7" name="Google Shape;77;p15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82" name="Google Shape;82;p15"/>
          <p:cNvCxnSpPr>
            <a:stCxn id="7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>
            <a:stCxn id="79" idx="1"/>
            <a:endCxn id="8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/>
          <p:nvPr/>
        </p:nvSpPr>
        <p:spPr>
          <a:xfrm>
            <a:off x="3093350" y="976475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Omar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Owner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86" name="Google Shape;86;p15"/>
          <p:cNvSpPr/>
          <p:nvPr/>
        </p:nvSpPr>
        <p:spPr>
          <a:xfrm>
            <a:off x="7004900" y="102867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Deanna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Director of Operations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199425" y="220557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Carter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Exec. Chef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940950" y="1545077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Gilly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7246500" y="1788252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Alex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441250" y="3382253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Zane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5441250" y="2866078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Larissa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330475" y="2205579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Seydou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Restaurant Consultant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3093350" y="303755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Nia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General Manager - Waterfront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