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59" r:id="rId9"/>
    <p:sldId id="261" r:id="rId10"/>
    <p:sldId id="266" r:id="rId11"/>
    <p:sldId id="265" r:id="rId12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0B38F1-0EB4-4DAB-82FA-4C0F1D0EDB8D}" v="26" dt="2025-04-11T08:41:43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5" d="100"/>
          <a:sy n="45" d="100"/>
        </p:scale>
        <p:origin x="147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Жанкожа Ратбай" userId="e1f486896e725b51" providerId="LiveId" clId="{100B38F1-0EB4-4DAB-82FA-4C0F1D0EDB8D}"/>
    <pc:docChg chg="undo redo custSel addSld delSld modSld sldOrd addMainMaster delMainMaster">
      <pc:chgData name="Жанкожа Ратбай" userId="e1f486896e725b51" providerId="LiveId" clId="{100B38F1-0EB4-4DAB-82FA-4C0F1D0EDB8D}" dt="2025-04-11T08:44:41.684" v="293" actId="1076"/>
      <pc:docMkLst>
        <pc:docMk/>
      </pc:docMkLst>
      <pc:sldChg chg="addSp delSp modSp new mod setBg modClrScheme setClrOvrMap chgLayout">
        <pc:chgData name="Жанкожа Ратбай" userId="e1f486896e725b51" providerId="LiveId" clId="{100B38F1-0EB4-4DAB-82FA-4C0F1D0EDB8D}" dt="2025-04-11T08:44:34.057" v="292" actId="20577"/>
        <pc:sldMkLst>
          <pc:docMk/>
          <pc:sldMk cId="41272226" sldId="256"/>
        </pc:sldMkLst>
        <pc:spChg chg="mod">
          <ac:chgData name="Жанкожа Ратбай" userId="e1f486896e725b51" providerId="LiveId" clId="{100B38F1-0EB4-4DAB-82FA-4C0F1D0EDB8D}" dt="2025-04-11T08:19:29.396" v="90" actId="26606"/>
          <ac:spMkLst>
            <pc:docMk/>
            <pc:sldMk cId="41272226" sldId="256"/>
            <ac:spMk id="2" creationId="{9E0D85C1-7377-8E91-CA9C-C163B4971630}"/>
          </ac:spMkLst>
        </pc:spChg>
        <pc:spChg chg="mod">
          <ac:chgData name="Жанкожа Ратбай" userId="e1f486896e725b51" providerId="LiveId" clId="{100B38F1-0EB4-4DAB-82FA-4C0F1D0EDB8D}" dt="2025-04-11T08:44:34.057" v="292" actId="20577"/>
          <ac:spMkLst>
            <pc:docMk/>
            <pc:sldMk cId="41272226" sldId="256"/>
            <ac:spMk id="3" creationId="{1BF553C3-7C46-C785-D6DB-42C7253F67A6}"/>
          </ac:spMkLst>
        </pc:spChg>
        <pc:spChg chg="add del">
          <ac:chgData name="Жанкожа Ратбай" userId="e1f486896e725b51" providerId="LiveId" clId="{100B38F1-0EB4-4DAB-82FA-4C0F1D0EDB8D}" dt="2025-04-11T08:19:29.396" v="90" actId="26606"/>
          <ac:spMkLst>
            <pc:docMk/>
            <pc:sldMk cId="41272226" sldId="256"/>
            <ac:spMk id="9" creationId="{1A32057F-F015-B1B2-4E3E-2307F8EFC97B}"/>
          </ac:spMkLst>
        </pc:spChg>
        <pc:spChg chg="add del">
          <ac:chgData name="Жанкожа Ратбай" userId="e1f486896e725b51" providerId="LiveId" clId="{100B38F1-0EB4-4DAB-82FA-4C0F1D0EDB8D}" dt="2025-04-11T08:19:29.362" v="89" actId="26606"/>
          <ac:spMkLst>
            <pc:docMk/>
            <pc:sldMk cId="41272226" sldId="256"/>
            <ac:spMk id="14" creationId="{33E93247-6229-44AB-A550-739E971E690B}"/>
          </ac:spMkLst>
        </pc:spChg>
        <pc:spChg chg="add del">
          <ac:chgData name="Жанкожа Ратбай" userId="e1f486896e725b51" providerId="LiveId" clId="{100B38F1-0EB4-4DAB-82FA-4C0F1D0EDB8D}" dt="2025-04-11T08:19:29.362" v="89" actId="26606"/>
          <ac:spMkLst>
            <pc:docMk/>
            <pc:sldMk cId="41272226" sldId="256"/>
            <ac:spMk id="18" creationId="{EFBAAD93-7DE6-47D1-3609-446AE138A223}"/>
          </ac:spMkLst>
        </pc:spChg>
        <pc:spChg chg="add del">
          <ac:chgData name="Жанкожа Ратбай" userId="e1f486896e725b51" providerId="LiveId" clId="{100B38F1-0EB4-4DAB-82FA-4C0F1D0EDB8D}" dt="2025-04-11T08:19:29.362" v="89" actId="26606"/>
          <ac:spMkLst>
            <pc:docMk/>
            <pc:sldMk cId="41272226" sldId="256"/>
            <ac:spMk id="20" creationId="{69210540-D230-E13B-A7DD-5A7404F8BFBE}"/>
          </ac:spMkLst>
        </pc:spChg>
        <pc:spChg chg="add">
          <ac:chgData name="Жанкожа Ратбай" userId="e1f486896e725b51" providerId="LiveId" clId="{100B38F1-0EB4-4DAB-82FA-4C0F1D0EDB8D}" dt="2025-04-11T08:19:29.396" v="90" actId="26606"/>
          <ac:spMkLst>
            <pc:docMk/>
            <pc:sldMk cId="41272226" sldId="256"/>
            <ac:spMk id="24" creationId="{19F9BF86-FE94-4517-B97D-026C7515E589}"/>
          </ac:spMkLst>
        </pc:spChg>
        <pc:picChg chg="add mod ord">
          <ac:chgData name="Жанкожа Ратбай" userId="e1f486896e725b51" providerId="LiveId" clId="{100B38F1-0EB4-4DAB-82FA-4C0F1D0EDB8D}" dt="2025-04-11T08:19:29.396" v="90" actId="26606"/>
          <ac:picMkLst>
            <pc:docMk/>
            <pc:sldMk cId="41272226" sldId="256"/>
            <ac:picMk id="4" creationId="{D90A6478-81AD-A546-31FF-3973ACD29FA1}"/>
          </ac:picMkLst>
        </pc:picChg>
        <pc:cxnChg chg="add del">
          <ac:chgData name="Жанкожа Ратбай" userId="e1f486896e725b51" providerId="LiveId" clId="{100B38F1-0EB4-4DAB-82FA-4C0F1D0EDB8D}" dt="2025-04-11T08:19:29.362" v="89" actId="26606"/>
          <ac:cxnSpMkLst>
            <pc:docMk/>
            <pc:sldMk cId="41272226" sldId="256"/>
            <ac:cxnSpMk id="16" creationId="{EE2E603F-4A95-4FE8-BB06-211DFD75DBEF}"/>
          </ac:cxnSpMkLst>
        </pc:cxnChg>
        <pc:cxnChg chg="add del">
          <ac:chgData name="Жанкожа Ратбай" userId="e1f486896e725b51" providerId="LiveId" clId="{100B38F1-0EB4-4DAB-82FA-4C0F1D0EDB8D}" dt="2025-04-11T08:19:29.362" v="89" actId="26606"/>
          <ac:cxnSpMkLst>
            <pc:docMk/>
            <pc:sldMk cId="41272226" sldId="256"/>
            <ac:cxnSpMk id="22" creationId="{90236859-7780-1451-40B8-74A77E2715DD}"/>
          </ac:cxnSpMkLst>
        </pc:cxnChg>
        <pc:cxnChg chg="add">
          <ac:chgData name="Жанкожа Ратбай" userId="e1f486896e725b51" providerId="LiveId" clId="{100B38F1-0EB4-4DAB-82FA-4C0F1D0EDB8D}" dt="2025-04-11T08:19:29.396" v="90" actId="26606"/>
          <ac:cxnSpMkLst>
            <pc:docMk/>
            <pc:sldMk cId="41272226" sldId="256"/>
            <ac:cxnSpMk id="25" creationId="{750527CE-FCD0-40C8-B37A-39331C2A4FDF}"/>
          </ac:cxnSpMkLst>
        </pc:cxnChg>
      </pc:sldChg>
      <pc:sldChg chg="addSp delSp modSp new add del mod">
        <pc:chgData name="Жанкожа Ратбай" userId="e1f486896e725b51" providerId="LiveId" clId="{100B38F1-0EB4-4DAB-82FA-4C0F1D0EDB8D}" dt="2025-04-11T08:44:41.684" v="293" actId="1076"/>
        <pc:sldMkLst>
          <pc:docMk/>
          <pc:sldMk cId="325767695" sldId="257"/>
        </pc:sldMkLst>
        <pc:spChg chg="add mod">
          <ac:chgData name="Жанкожа Ратбай" userId="e1f486896e725b51" providerId="LiveId" clId="{100B38F1-0EB4-4DAB-82FA-4C0F1D0EDB8D}" dt="2025-04-11T08:21:50.907" v="107" actId="1076"/>
          <ac:spMkLst>
            <pc:docMk/>
            <pc:sldMk cId="325767695" sldId="257"/>
            <ac:spMk id="2" creationId="{BD282A52-3F8F-93FC-2624-2C361A5A8472}"/>
          </ac:spMkLst>
        </pc:spChg>
        <pc:spChg chg="add mod">
          <ac:chgData name="Жанкожа Ратбай" userId="e1f486896e725b51" providerId="LiveId" clId="{100B38F1-0EB4-4DAB-82FA-4C0F1D0EDB8D}" dt="2025-04-11T08:21:50.907" v="107" actId="1076"/>
          <ac:spMkLst>
            <pc:docMk/>
            <pc:sldMk cId="325767695" sldId="257"/>
            <ac:spMk id="4" creationId="{478C5236-7B15-A093-7A18-DA671F74CC2A}"/>
          </ac:spMkLst>
        </pc:spChg>
        <pc:spChg chg="add del mod">
          <ac:chgData name="Жанкожа Ратбай" userId="e1f486896e725b51" providerId="LiveId" clId="{100B38F1-0EB4-4DAB-82FA-4C0F1D0EDB8D}" dt="2025-04-11T08:22:58.836" v="116"/>
          <ac:spMkLst>
            <pc:docMk/>
            <pc:sldMk cId="325767695" sldId="257"/>
            <ac:spMk id="5" creationId="{3E491878-30CA-45B2-0764-C7B54F1EA4CD}"/>
          </ac:spMkLst>
        </pc:spChg>
        <pc:spChg chg="add">
          <ac:chgData name="Жанкожа Ратбай" userId="e1f486896e725b51" providerId="LiveId" clId="{100B38F1-0EB4-4DAB-82FA-4C0F1D0EDB8D}" dt="2025-04-11T08:22:30.936" v="112"/>
          <ac:spMkLst>
            <pc:docMk/>
            <pc:sldMk cId="325767695" sldId="257"/>
            <ac:spMk id="6" creationId="{619EFBB4-8B10-30FB-2EB9-8A14D29FA9FB}"/>
          </ac:spMkLst>
        </pc:spChg>
        <pc:spChg chg="add">
          <ac:chgData name="Жанкожа Ратбай" userId="e1f486896e725b51" providerId="LiveId" clId="{100B38F1-0EB4-4DAB-82FA-4C0F1D0EDB8D}" dt="2025-04-11T08:22:30.936" v="112"/>
          <ac:spMkLst>
            <pc:docMk/>
            <pc:sldMk cId="325767695" sldId="257"/>
            <ac:spMk id="8" creationId="{21ACF93B-C5A9-7BFF-0A6E-682D0C85CFD7}"/>
          </ac:spMkLst>
        </pc:spChg>
        <pc:graphicFrameChg chg="add mod">
          <ac:chgData name="Жанкожа Ратбай" userId="e1f486896e725b51" providerId="LiveId" clId="{100B38F1-0EB4-4DAB-82FA-4C0F1D0EDB8D}" dt="2025-04-11T08:21:51.058" v="108" actId="14100"/>
          <ac:graphicFrameMkLst>
            <pc:docMk/>
            <pc:sldMk cId="325767695" sldId="257"/>
            <ac:graphicFrameMk id="3" creationId="{47FE8359-A8A8-41CD-0396-4461CAF268F1}"/>
          </ac:graphicFrameMkLst>
        </pc:graphicFrameChg>
        <pc:graphicFrameChg chg="add">
          <ac:chgData name="Жанкожа Ратбай" userId="e1f486896e725b51" providerId="LiveId" clId="{100B38F1-0EB4-4DAB-82FA-4C0F1D0EDB8D}" dt="2025-04-11T08:22:30.936" v="112"/>
          <ac:graphicFrameMkLst>
            <pc:docMk/>
            <pc:sldMk cId="325767695" sldId="257"/>
            <ac:graphicFrameMk id="7" creationId="{8D7E1B8B-02B9-413E-B65E-461AD06F2006}"/>
          </ac:graphicFrameMkLst>
        </pc:graphicFrameChg>
        <pc:picChg chg="add mod">
          <ac:chgData name="Жанкожа Ратбай" userId="e1f486896e725b51" providerId="LiveId" clId="{100B38F1-0EB4-4DAB-82FA-4C0F1D0EDB8D}" dt="2025-04-11T08:39:54.888" v="235" actId="1076"/>
          <ac:picMkLst>
            <pc:docMk/>
            <pc:sldMk cId="325767695" sldId="257"/>
            <ac:picMk id="10" creationId="{F73B7C15-E46C-003C-0B9C-92C4B8E0C046}"/>
          </ac:picMkLst>
        </pc:picChg>
        <pc:picChg chg="add mod">
          <ac:chgData name="Жанкожа Ратбай" userId="e1f486896e725b51" providerId="LiveId" clId="{100B38F1-0EB4-4DAB-82FA-4C0F1D0EDB8D}" dt="2025-04-11T08:44:41.684" v="293" actId="1076"/>
          <ac:picMkLst>
            <pc:docMk/>
            <pc:sldMk cId="325767695" sldId="257"/>
            <ac:picMk id="12" creationId="{B20464FD-FFBC-388A-B2A5-EAF117B8DB76}"/>
          </ac:picMkLst>
        </pc:picChg>
      </pc:sldChg>
      <pc:sldChg chg="addSp delSp modSp new mod ord setBg">
        <pc:chgData name="Жанкожа Ратбай" userId="e1f486896e725b51" providerId="LiveId" clId="{100B38F1-0EB4-4DAB-82FA-4C0F1D0EDB8D}" dt="2025-04-11T08:27:49.825" v="152"/>
        <pc:sldMkLst>
          <pc:docMk/>
          <pc:sldMk cId="779130934" sldId="258"/>
        </pc:sldMkLst>
        <pc:spChg chg="add">
          <ac:chgData name="Жанкожа Ратбай" userId="e1f486896e725b51" providerId="LiveId" clId="{100B38F1-0EB4-4DAB-82FA-4C0F1D0EDB8D}" dt="2025-04-11T08:26:27.081" v="135" actId="26606"/>
          <ac:spMkLst>
            <pc:docMk/>
            <pc:sldMk cId="779130934" sldId="258"/>
            <ac:spMk id="19" creationId="{C96C8BAF-68F3-4B78-B238-35DF5D86560D}"/>
          </ac:spMkLst>
        </pc:spChg>
        <pc:grpChg chg="add">
          <ac:chgData name="Жанкожа Ратбай" userId="e1f486896e725b51" providerId="LiveId" clId="{100B38F1-0EB4-4DAB-82FA-4C0F1D0EDB8D}" dt="2025-04-11T08:26:27.081" v="135" actId="26606"/>
          <ac:grpSpMkLst>
            <pc:docMk/>
            <pc:sldMk cId="779130934" sldId="258"/>
            <ac:grpSpMk id="20" creationId="{E9537076-EF48-4F72-9164-FD8260D550AC}"/>
          </ac:grpSpMkLst>
        </pc:grpChg>
        <pc:grpChg chg="add">
          <ac:chgData name="Жанкожа Ратбай" userId="e1f486896e725b51" providerId="LiveId" clId="{100B38F1-0EB4-4DAB-82FA-4C0F1D0EDB8D}" dt="2025-04-11T08:26:27.081" v="135" actId="26606"/>
          <ac:grpSpMkLst>
            <pc:docMk/>
            <pc:sldMk cId="779130934" sldId="258"/>
            <ac:grpSpMk id="23" creationId="{4F4CD6D0-5A87-4BA2-A13A-0E40511C3CFA}"/>
          </ac:grpSpMkLst>
        </pc:grpChg>
        <pc:grpChg chg="add">
          <ac:chgData name="Жанкожа Ратбай" userId="e1f486896e725b51" providerId="LiveId" clId="{100B38F1-0EB4-4DAB-82FA-4C0F1D0EDB8D}" dt="2025-04-11T08:26:27.081" v="135" actId="26606"/>
          <ac:grpSpMkLst>
            <pc:docMk/>
            <pc:sldMk cId="779130934" sldId="258"/>
            <ac:grpSpMk id="24" creationId="{6EFC3492-86BD-4D75-B5B4-C2DBFE0BD106}"/>
          </ac:grpSpMkLst>
        </pc:grpChg>
        <pc:picChg chg="add del mod">
          <ac:chgData name="Жанкожа Ратбай" userId="e1f486896e725b51" providerId="LiveId" clId="{100B38F1-0EB4-4DAB-82FA-4C0F1D0EDB8D}" dt="2025-04-11T08:24:11.394" v="120" actId="478"/>
          <ac:picMkLst>
            <pc:docMk/>
            <pc:sldMk cId="779130934" sldId="258"/>
            <ac:picMk id="3" creationId="{389E96AD-7959-CADB-07A4-54BEED6559A9}"/>
          </ac:picMkLst>
        </pc:picChg>
        <pc:picChg chg="add mod">
          <ac:chgData name="Жанкожа Ратбай" userId="e1f486896e725b51" providerId="LiveId" clId="{100B38F1-0EB4-4DAB-82FA-4C0F1D0EDB8D}" dt="2025-04-11T08:26:40.983" v="140" actId="14100"/>
          <ac:picMkLst>
            <pc:docMk/>
            <pc:sldMk cId="779130934" sldId="258"/>
            <ac:picMk id="5" creationId="{28416631-9FF5-6945-4378-BF2C8D52D5FB}"/>
          </ac:picMkLst>
        </pc:picChg>
        <pc:picChg chg="add mod ord">
          <ac:chgData name="Жанкожа Ратбай" userId="e1f486896e725b51" providerId="LiveId" clId="{100B38F1-0EB4-4DAB-82FA-4C0F1D0EDB8D}" dt="2025-04-11T08:26:38.139" v="139" actId="14100"/>
          <ac:picMkLst>
            <pc:docMk/>
            <pc:sldMk cId="779130934" sldId="258"/>
            <ac:picMk id="7" creationId="{375A135E-213A-DC89-E884-DD7B0443018C}"/>
          </ac:picMkLst>
        </pc:picChg>
        <pc:picChg chg="add mod">
          <ac:chgData name="Жанкожа Ратбай" userId="e1f486896e725b51" providerId="LiveId" clId="{100B38F1-0EB4-4DAB-82FA-4C0F1D0EDB8D}" dt="2025-04-11T08:26:33.851" v="137" actId="14100"/>
          <ac:picMkLst>
            <pc:docMk/>
            <pc:sldMk cId="779130934" sldId="258"/>
            <ac:picMk id="9" creationId="{97658DD9-76BF-B5F7-A793-2746D11BD47F}"/>
          </ac:picMkLst>
        </pc:picChg>
        <pc:cxnChg chg="add del">
          <ac:chgData name="Жанкожа Ратбай" userId="e1f486896e725b51" providerId="LiveId" clId="{100B38F1-0EB4-4DAB-82FA-4C0F1D0EDB8D}" dt="2025-04-11T08:26:27.072" v="134" actId="26606"/>
          <ac:cxnSpMkLst>
            <pc:docMk/>
            <pc:sldMk cId="779130934" sldId="258"/>
            <ac:cxnSpMk id="14" creationId="{DCD67800-37AC-4E14-89B0-F79DCB3FB86D}"/>
          </ac:cxnSpMkLst>
        </pc:cxnChg>
        <pc:cxnChg chg="add del">
          <ac:chgData name="Жанкожа Ратбай" userId="e1f486896e725b51" providerId="LiveId" clId="{100B38F1-0EB4-4DAB-82FA-4C0F1D0EDB8D}" dt="2025-04-11T08:26:27.072" v="134" actId="26606"/>
          <ac:cxnSpMkLst>
            <pc:docMk/>
            <pc:sldMk cId="779130934" sldId="258"/>
            <ac:cxnSpMk id="16" creationId="{20F1788F-A5AE-4188-8274-F7F2E3833ECD}"/>
          </ac:cxnSpMkLst>
        </pc:cxnChg>
      </pc:sldChg>
      <pc:sldChg chg="addSp delSp modSp new mod setBg">
        <pc:chgData name="Жанкожа Ратбай" userId="e1f486896e725b51" providerId="LiveId" clId="{100B38F1-0EB4-4DAB-82FA-4C0F1D0EDB8D}" dt="2025-04-11T08:42:44.484" v="267" actId="1076"/>
        <pc:sldMkLst>
          <pc:docMk/>
          <pc:sldMk cId="4279135715" sldId="259"/>
        </pc:sldMkLst>
        <pc:spChg chg="add mod">
          <ac:chgData name="Жанкожа Ратбай" userId="e1f486896e725b51" providerId="LiveId" clId="{100B38F1-0EB4-4DAB-82FA-4C0F1D0EDB8D}" dt="2025-04-11T08:42:44.484" v="267" actId="1076"/>
          <ac:spMkLst>
            <pc:docMk/>
            <pc:sldMk cId="4279135715" sldId="259"/>
            <ac:spMk id="6" creationId="{256138C7-A6F3-B73E-9759-783DC2BA5DF3}"/>
          </ac:spMkLst>
        </pc:spChg>
        <pc:spChg chg="add del">
          <ac:chgData name="Жанкожа Ратбай" userId="e1f486896e725b51" providerId="LiveId" clId="{100B38F1-0EB4-4DAB-82FA-4C0F1D0EDB8D}" dt="2025-04-11T08:42:22.231" v="258" actId="26606"/>
          <ac:spMkLst>
            <pc:docMk/>
            <pc:sldMk cId="4279135715" sldId="259"/>
            <ac:spMk id="13" creationId="{DBDA151C-5770-45E4-AAFF-59E7F403866D}"/>
          </ac:spMkLst>
        </pc:spChg>
        <pc:spChg chg="add">
          <ac:chgData name="Жанкожа Ратбай" userId="e1f486896e725b51" providerId="LiveId" clId="{100B38F1-0EB4-4DAB-82FA-4C0F1D0EDB8D}" dt="2025-04-11T08:42:22.231" v="258" actId="26606"/>
          <ac:spMkLst>
            <pc:docMk/>
            <pc:sldMk cId="4279135715" sldId="259"/>
            <ac:spMk id="22" creationId="{DBDA151C-5770-45E4-AAFF-59E7F403866D}"/>
          </ac:spMkLst>
        </pc:spChg>
        <pc:picChg chg="add del">
          <ac:chgData name="Жанкожа Ратбай" userId="e1f486896e725b51" providerId="LiveId" clId="{100B38F1-0EB4-4DAB-82FA-4C0F1D0EDB8D}" dt="2025-04-11T08:29:07.508" v="159" actId="21"/>
          <ac:picMkLst>
            <pc:docMk/>
            <pc:sldMk cId="4279135715" sldId="259"/>
            <ac:picMk id="3" creationId="{0661549E-29D7-03EA-CBA1-BCA124F35F27}"/>
          </ac:picMkLst>
        </pc:picChg>
        <pc:picChg chg="add mod">
          <ac:chgData name="Жанкожа Ратбай" userId="e1f486896e725b51" providerId="LiveId" clId="{100B38F1-0EB4-4DAB-82FA-4C0F1D0EDB8D}" dt="2025-04-11T08:42:34.285" v="261" actId="1076"/>
          <ac:picMkLst>
            <pc:docMk/>
            <pc:sldMk cId="4279135715" sldId="259"/>
            <ac:picMk id="4" creationId="{0661549E-29D7-03EA-CBA1-BCA124F35F27}"/>
          </ac:picMkLst>
        </pc:picChg>
        <pc:cxnChg chg="add del">
          <ac:chgData name="Жанкожа Ратбай" userId="e1f486896e725b51" providerId="LiveId" clId="{100B38F1-0EB4-4DAB-82FA-4C0F1D0EDB8D}" dt="2025-04-11T08:42:22.231" v="258" actId="26606"/>
          <ac:cxnSpMkLst>
            <pc:docMk/>
            <pc:sldMk cId="4279135715" sldId="259"/>
            <ac:cxnSpMk id="11" creationId="{118E06E4-607B-144B-382B-AD3D06B1EE8C}"/>
          </ac:cxnSpMkLst>
        </pc:cxnChg>
        <pc:cxnChg chg="add del">
          <ac:chgData name="Жанкожа Ратбай" userId="e1f486896e725b51" providerId="LiveId" clId="{100B38F1-0EB4-4DAB-82FA-4C0F1D0EDB8D}" dt="2025-04-11T08:42:22.231" v="258" actId="26606"/>
          <ac:cxnSpMkLst>
            <pc:docMk/>
            <pc:sldMk cId="4279135715" sldId="259"/>
            <ac:cxnSpMk id="15" creationId="{2EA0F4A6-3CC9-C9E2-BA02-58FA29F7DD8E}"/>
          </ac:cxnSpMkLst>
        </pc:cxnChg>
        <pc:cxnChg chg="add">
          <ac:chgData name="Жанкожа Ратбай" userId="e1f486896e725b51" providerId="LiveId" clId="{100B38F1-0EB4-4DAB-82FA-4C0F1D0EDB8D}" dt="2025-04-11T08:42:22.231" v="258" actId="26606"/>
          <ac:cxnSpMkLst>
            <pc:docMk/>
            <pc:sldMk cId="4279135715" sldId="259"/>
            <ac:cxnSpMk id="20" creationId="{118E06E4-607B-144B-382B-AD3D06B1EE8C}"/>
          </ac:cxnSpMkLst>
        </pc:cxnChg>
        <pc:cxnChg chg="add">
          <ac:chgData name="Жанкожа Ратбай" userId="e1f486896e725b51" providerId="LiveId" clId="{100B38F1-0EB4-4DAB-82FA-4C0F1D0EDB8D}" dt="2025-04-11T08:42:22.231" v="258" actId="26606"/>
          <ac:cxnSpMkLst>
            <pc:docMk/>
            <pc:sldMk cId="4279135715" sldId="259"/>
            <ac:cxnSpMk id="24" creationId="{2EA0F4A6-3CC9-C9E2-BA02-58FA29F7DD8E}"/>
          </ac:cxnSpMkLst>
        </pc:cxnChg>
      </pc:sldChg>
      <pc:sldChg chg="addSp delSp modSp new mod ord setBg">
        <pc:chgData name="Жанкожа Ратбай" userId="e1f486896e725b51" providerId="LiveId" clId="{100B38F1-0EB4-4DAB-82FA-4C0F1D0EDB8D}" dt="2025-04-11T08:43:19.826" v="280" actId="27636"/>
        <pc:sldMkLst>
          <pc:docMk/>
          <pc:sldMk cId="680878884" sldId="260"/>
        </pc:sldMkLst>
        <pc:spChg chg="add mod ord">
          <ac:chgData name="Жанкожа Ратбай" userId="e1f486896e725b51" providerId="LiveId" clId="{100B38F1-0EB4-4DAB-82FA-4C0F1D0EDB8D}" dt="2025-04-11T08:43:19.826" v="280" actId="27636"/>
          <ac:spMkLst>
            <pc:docMk/>
            <pc:sldMk cId="680878884" sldId="260"/>
            <ac:spMk id="3" creationId="{8619D066-795F-4513-FEC8-E0A545C6884C}"/>
          </ac:spMkLst>
        </pc:spChg>
        <pc:spChg chg="add del">
          <ac:chgData name="Жанкожа Ратбай" userId="e1f486896e725b51" providerId="LiveId" clId="{100B38F1-0EB4-4DAB-82FA-4C0F1D0EDB8D}" dt="2025-04-11T08:34:22.627" v="183" actId="26606"/>
          <ac:spMkLst>
            <pc:docMk/>
            <pc:sldMk cId="680878884" sldId="260"/>
            <ac:spMk id="11" creationId="{DBDA151C-5770-45E4-AAFF-59E7F403866D}"/>
          </ac:spMkLst>
        </pc:spChg>
        <pc:spChg chg="add">
          <ac:chgData name="Жанкожа Ратбай" userId="e1f486896e725b51" providerId="LiveId" clId="{100B38F1-0EB4-4DAB-82FA-4C0F1D0EDB8D}" dt="2025-04-11T08:34:22.627" v="183" actId="26606"/>
          <ac:spMkLst>
            <pc:docMk/>
            <pc:sldMk cId="680878884" sldId="260"/>
            <ac:spMk id="20" creationId="{744CAA32-F237-419C-A2DD-43C28D920D3C}"/>
          </ac:spMkLst>
        </pc:spChg>
        <pc:picChg chg="add del mod">
          <ac:chgData name="Жанкожа Ратбай" userId="e1f486896e725b51" providerId="LiveId" clId="{100B38F1-0EB4-4DAB-82FA-4C0F1D0EDB8D}" dt="2025-04-11T08:32:07.553" v="172" actId="21"/>
          <ac:picMkLst>
            <pc:docMk/>
            <pc:sldMk cId="680878884" sldId="260"/>
            <ac:picMk id="4" creationId="{0661549E-29D7-03EA-CBA1-BCA124F35F27}"/>
          </ac:picMkLst>
        </pc:picChg>
        <pc:picChg chg="add mod">
          <ac:chgData name="Жанкожа Ратбай" userId="e1f486896e725b51" providerId="LiveId" clId="{100B38F1-0EB4-4DAB-82FA-4C0F1D0EDB8D}" dt="2025-04-11T08:43:12.717" v="277" actId="1076"/>
          <ac:picMkLst>
            <pc:docMk/>
            <pc:sldMk cId="680878884" sldId="260"/>
            <ac:picMk id="6" creationId="{9F4054AB-9F0B-B641-A4EB-1E8753D95E7F}"/>
          </ac:picMkLst>
        </pc:picChg>
        <pc:cxnChg chg="add del">
          <ac:chgData name="Жанкожа Ратбай" userId="e1f486896e725b51" providerId="LiveId" clId="{100B38F1-0EB4-4DAB-82FA-4C0F1D0EDB8D}" dt="2025-04-11T08:34:22.627" v="183" actId="26606"/>
          <ac:cxnSpMkLst>
            <pc:docMk/>
            <pc:sldMk cId="680878884" sldId="260"/>
            <ac:cxnSpMk id="9" creationId="{118E06E4-607B-144B-382B-AD3D06B1EE8C}"/>
          </ac:cxnSpMkLst>
        </pc:cxnChg>
        <pc:cxnChg chg="add del">
          <ac:chgData name="Жанкожа Ратбай" userId="e1f486896e725b51" providerId="LiveId" clId="{100B38F1-0EB4-4DAB-82FA-4C0F1D0EDB8D}" dt="2025-04-11T08:34:22.627" v="183" actId="26606"/>
          <ac:cxnSpMkLst>
            <pc:docMk/>
            <pc:sldMk cId="680878884" sldId="260"/>
            <ac:cxnSpMk id="13" creationId="{2EA0F4A6-3CC9-C9E2-BA02-58FA29F7DD8E}"/>
          </ac:cxnSpMkLst>
        </pc:cxnChg>
        <pc:cxnChg chg="add">
          <ac:chgData name="Жанкожа Ратбай" userId="e1f486896e725b51" providerId="LiveId" clId="{100B38F1-0EB4-4DAB-82FA-4C0F1D0EDB8D}" dt="2025-04-11T08:34:22.627" v="183" actId="26606"/>
          <ac:cxnSpMkLst>
            <pc:docMk/>
            <pc:sldMk cId="680878884" sldId="260"/>
            <ac:cxnSpMk id="18" creationId="{118E06E4-607B-144B-382B-AD3D06B1EE8C}"/>
          </ac:cxnSpMkLst>
        </pc:cxnChg>
        <pc:cxnChg chg="add">
          <ac:chgData name="Жанкожа Ратбай" userId="e1f486896e725b51" providerId="LiveId" clId="{100B38F1-0EB4-4DAB-82FA-4C0F1D0EDB8D}" dt="2025-04-11T08:34:22.627" v="183" actId="26606"/>
          <ac:cxnSpMkLst>
            <pc:docMk/>
            <pc:sldMk cId="680878884" sldId="260"/>
            <ac:cxnSpMk id="22" creationId="{753FE100-D0AB-4AE2-824B-60CFA31EC6A2}"/>
          </ac:cxnSpMkLst>
        </pc:cxnChg>
      </pc:sldChg>
      <pc:sldChg chg="addSp modSp new mod">
        <pc:chgData name="Жанкожа Ратбай" userId="e1f486896e725b51" providerId="LiveId" clId="{100B38F1-0EB4-4DAB-82FA-4C0F1D0EDB8D}" dt="2025-04-11T08:43:44.181" v="285" actId="1076"/>
        <pc:sldMkLst>
          <pc:docMk/>
          <pc:sldMk cId="4142285607" sldId="261"/>
        </pc:sldMkLst>
        <pc:picChg chg="add mod">
          <ac:chgData name="Жанкожа Ратбай" userId="e1f486896e725b51" providerId="LiveId" clId="{100B38F1-0EB4-4DAB-82FA-4C0F1D0EDB8D}" dt="2025-04-11T08:43:44.181" v="285" actId="1076"/>
          <ac:picMkLst>
            <pc:docMk/>
            <pc:sldMk cId="4142285607" sldId="261"/>
            <ac:picMk id="3" creationId="{6EBB82FB-979D-F0F0-60F7-FAF8CD8986AF}"/>
          </ac:picMkLst>
        </pc:picChg>
        <pc:picChg chg="add mod">
          <ac:chgData name="Жанкожа Ратбай" userId="e1f486896e725b51" providerId="LiveId" clId="{100B38F1-0EB4-4DAB-82FA-4C0F1D0EDB8D}" dt="2025-04-11T08:43:42.583" v="284" actId="1076"/>
          <ac:picMkLst>
            <pc:docMk/>
            <pc:sldMk cId="4142285607" sldId="261"/>
            <ac:picMk id="5" creationId="{4C13EFFE-EDA5-89EA-603B-12EE8F75F3EF}"/>
          </ac:picMkLst>
        </pc:picChg>
      </pc:sldChg>
      <pc:sldChg chg="addSp modSp new mod setBg">
        <pc:chgData name="Жанкожа Ратбай" userId="e1f486896e725b51" providerId="LiveId" clId="{100B38F1-0EB4-4DAB-82FA-4C0F1D0EDB8D}" dt="2025-04-11T08:36:06.563" v="204" actId="14100"/>
        <pc:sldMkLst>
          <pc:docMk/>
          <pc:sldMk cId="2637084605" sldId="262"/>
        </pc:sldMkLst>
        <pc:picChg chg="add mod">
          <ac:chgData name="Жанкожа Ратбай" userId="e1f486896e725b51" providerId="LiveId" clId="{100B38F1-0EB4-4DAB-82FA-4C0F1D0EDB8D}" dt="2025-04-11T08:36:03.249" v="203" actId="14100"/>
          <ac:picMkLst>
            <pc:docMk/>
            <pc:sldMk cId="2637084605" sldId="262"/>
            <ac:picMk id="3" creationId="{DDE5502F-4EE6-044D-3950-448E878B4D17}"/>
          </ac:picMkLst>
        </pc:picChg>
        <pc:picChg chg="add mod ord">
          <ac:chgData name="Жанкожа Ратбай" userId="e1f486896e725b51" providerId="LiveId" clId="{100B38F1-0EB4-4DAB-82FA-4C0F1D0EDB8D}" dt="2025-04-11T08:36:06.563" v="204" actId="14100"/>
          <ac:picMkLst>
            <pc:docMk/>
            <pc:sldMk cId="2637084605" sldId="262"/>
            <ac:picMk id="5" creationId="{E4C45336-902E-C638-7C4F-5E59709E80D7}"/>
          </ac:picMkLst>
        </pc:picChg>
        <pc:picChg chg="add mod">
          <ac:chgData name="Жанкожа Ратбай" userId="e1f486896e725b51" providerId="LiveId" clId="{100B38F1-0EB4-4DAB-82FA-4C0F1D0EDB8D}" dt="2025-04-11T08:36:00.390" v="202" actId="14100"/>
          <ac:picMkLst>
            <pc:docMk/>
            <pc:sldMk cId="2637084605" sldId="262"/>
            <ac:picMk id="7" creationId="{F3256B20-AAC4-6DDD-1674-852102B79A99}"/>
          </ac:picMkLst>
        </pc:picChg>
        <pc:cxnChg chg="add">
          <ac:chgData name="Жанкожа Ратбай" userId="e1f486896e725b51" providerId="LiveId" clId="{100B38F1-0EB4-4DAB-82FA-4C0F1D0EDB8D}" dt="2025-04-11T08:35:54.730" v="196" actId="26606"/>
          <ac:cxnSpMkLst>
            <pc:docMk/>
            <pc:sldMk cId="2637084605" sldId="262"/>
            <ac:cxnSpMk id="12" creationId="{DCD67800-37AC-4E14-89B0-F79DCB3FB86D}"/>
          </ac:cxnSpMkLst>
        </pc:cxnChg>
        <pc:cxnChg chg="add">
          <ac:chgData name="Жанкожа Ратбай" userId="e1f486896e725b51" providerId="LiveId" clId="{100B38F1-0EB4-4DAB-82FA-4C0F1D0EDB8D}" dt="2025-04-11T08:35:54.730" v="196" actId="26606"/>
          <ac:cxnSpMkLst>
            <pc:docMk/>
            <pc:sldMk cId="2637084605" sldId="262"/>
            <ac:cxnSpMk id="14" creationId="{20F1788F-A5AE-4188-8274-F7F2E3833ECD}"/>
          </ac:cxnSpMkLst>
        </pc:cxnChg>
      </pc:sldChg>
      <pc:sldChg chg="new del">
        <pc:chgData name="Жанкожа Ратбай" userId="e1f486896e725b51" providerId="LiveId" clId="{100B38F1-0EB4-4DAB-82FA-4C0F1D0EDB8D}" dt="2025-04-11T08:36:18.060" v="206" actId="680"/>
        <pc:sldMkLst>
          <pc:docMk/>
          <pc:sldMk cId="1095905907" sldId="263"/>
        </pc:sldMkLst>
      </pc:sldChg>
      <pc:sldChg chg="addSp delSp modSp new mod setBg">
        <pc:chgData name="Жанкожа Ратбай" userId="e1f486896e725b51" providerId="LiveId" clId="{100B38F1-0EB4-4DAB-82FA-4C0F1D0EDB8D}" dt="2025-04-11T08:43:07.082" v="276" actId="404"/>
        <pc:sldMkLst>
          <pc:docMk/>
          <pc:sldMk cId="1800192997" sldId="263"/>
        </pc:sldMkLst>
        <pc:spChg chg="add mod ord">
          <ac:chgData name="Жанкожа Ратбай" userId="e1f486896e725b51" providerId="LiveId" clId="{100B38F1-0EB4-4DAB-82FA-4C0F1D0EDB8D}" dt="2025-04-11T08:43:07.082" v="276" actId="404"/>
          <ac:spMkLst>
            <pc:docMk/>
            <pc:sldMk cId="1800192997" sldId="263"/>
            <ac:spMk id="3" creationId="{3071FA36-C6B2-2A4E-8163-4AF2729CB30E}"/>
          </ac:spMkLst>
        </pc:spChg>
        <pc:spChg chg="add del">
          <ac:chgData name="Жанкожа Ратбай" userId="e1f486896e725b51" providerId="LiveId" clId="{100B38F1-0EB4-4DAB-82FA-4C0F1D0EDB8D}" dt="2025-04-11T08:37:20.671" v="213" actId="26606"/>
          <ac:spMkLst>
            <pc:docMk/>
            <pc:sldMk cId="1800192997" sldId="263"/>
            <ac:spMk id="12" creationId="{DBDA151C-5770-45E4-AAFF-59E7F403866D}"/>
          </ac:spMkLst>
        </pc:spChg>
        <pc:spChg chg="add">
          <ac:chgData name="Жанкожа Ратбай" userId="e1f486896e725b51" providerId="LiveId" clId="{100B38F1-0EB4-4DAB-82FA-4C0F1D0EDB8D}" dt="2025-04-11T08:37:20.671" v="213" actId="26606"/>
          <ac:spMkLst>
            <pc:docMk/>
            <pc:sldMk cId="1800192997" sldId="263"/>
            <ac:spMk id="21" creationId="{DBDA151C-5770-45E4-AAFF-59E7F403866D}"/>
          </ac:spMkLst>
        </pc:spChg>
        <pc:picChg chg="add mod">
          <ac:chgData name="Жанкожа Ратбай" userId="e1f486896e725b51" providerId="LiveId" clId="{100B38F1-0EB4-4DAB-82FA-4C0F1D0EDB8D}" dt="2025-04-11T08:37:22.830" v="214" actId="1076"/>
          <ac:picMkLst>
            <pc:docMk/>
            <pc:sldMk cId="1800192997" sldId="263"/>
            <ac:picMk id="5" creationId="{C38CA9B9-BB9E-1C56-7E70-D913C8089B4D}"/>
          </ac:picMkLst>
        </pc:picChg>
        <pc:cxnChg chg="add del">
          <ac:chgData name="Жанкожа Ратбай" userId="e1f486896e725b51" providerId="LiveId" clId="{100B38F1-0EB4-4DAB-82FA-4C0F1D0EDB8D}" dt="2025-04-11T08:37:20.671" v="213" actId="26606"/>
          <ac:cxnSpMkLst>
            <pc:docMk/>
            <pc:sldMk cId="1800192997" sldId="263"/>
            <ac:cxnSpMk id="10" creationId="{118E06E4-607B-144B-382B-AD3D06B1EE8C}"/>
          </ac:cxnSpMkLst>
        </pc:cxnChg>
        <pc:cxnChg chg="add del">
          <ac:chgData name="Жанкожа Ратбай" userId="e1f486896e725b51" providerId="LiveId" clId="{100B38F1-0EB4-4DAB-82FA-4C0F1D0EDB8D}" dt="2025-04-11T08:37:20.671" v="213" actId="26606"/>
          <ac:cxnSpMkLst>
            <pc:docMk/>
            <pc:sldMk cId="1800192997" sldId="263"/>
            <ac:cxnSpMk id="14" creationId="{2EA0F4A6-3CC9-C9E2-BA02-58FA29F7DD8E}"/>
          </ac:cxnSpMkLst>
        </pc:cxnChg>
        <pc:cxnChg chg="add">
          <ac:chgData name="Жанкожа Ратбай" userId="e1f486896e725b51" providerId="LiveId" clId="{100B38F1-0EB4-4DAB-82FA-4C0F1D0EDB8D}" dt="2025-04-11T08:37:20.671" v="213" actId="26606"/>
          <ac:cxnSpMkLst>
            <pc:docMk/>
            <pc:sldMk cId="1800192997" sldId="263"/>
            <ac:cxnSpMk id="19" creationId="{118E06E4-607B-144B-382B-AD3D06B1EE8C}"/>
          </ac:cxnSpMkLst>
        </pc:cxnChg>
        <pc:cxnChg chg="add">
          <ac:chgData name="Жанкожа Ратбай" userId="e1f486896e725b51" providerId="LiveId" clId="{100B38F1-0EB4-4DAB-82FA-4C0F1D0EDB8D}" dt="2025-04-11T08:37:20.671" v="213" actId="26606"/>
          <ac:cxnSpMkLst>
            <pc:docMk/>
            <pc:sldMk cId="1800192997" sldId="263"/>
            <ac:cxnSpMk id="23" creationId="{2EA0F4A6-3CC9-C9E2-BA02-58FA29F7DD8E}"/>
          </ac:cxnSpMkLst>
        </pc:cxnChg>
      </pc:sldChg>
      <pc:sldChg chg="addSp modSp new mod setBg">
        <pc:chgData name="Жанкожа Ратбай" userId="e1f486896e725b51" providerId="LiveId" clId="{100B38F1-0EB4-4DAB-82FA-4C0F1D0EDB8D}" dt="2025-04-11T08:43:37.975" v="283" actId="14100"/>
        <pc:sldMkLst>
          <pc:docMk/>
          <pc:sldMk cId="877615817" sldId="264"/>
        </pc:sldMkLst>
        <pc:picChg chg="add mod ord">
          <ac:chgData name="Жанкожа Ратбай" userId="e1f486896e725b51" providerId="LiveId" clId="{100B38F1-0EB4-4DAB-82FA-4C0F1D0EDB8D}" dt="2025-04-11T08:43:37.975" v="283" actId="14100"/>
          <ac:picMkLst>
            <pc:docMk/>
            <pc:sldMk cId="877615817" sldId="264"/>
            <ac:picMk id="3" creationId="{E312E1F1-5530-7D94-6CD4-37440076234C}"/>
          </ac:picMkLst>
        </pc:picChg>
        <pc:picChg chg="add mod ord">
          <ac:chgData name="Жанкожа Ратбай" userId="e1f486896e725b51" providerId="LiveId" clId="{100B38F1-0EB4-4DAB-82FA-4C0F1D0EDB8D}" dt="2025-04-11T08:43:34.578" v="282" actId="14100"/>
          <ac:picMkLst>
            <pc:docMk/>
            <pc:sldMk cId="877615817" sldId="264"/>
            <ac:picMk id="5" creationId="{470CC0F8-19ED-8DCA-4EA0-C9EF14E25A40}"/>
          </ac:picMkLst>
        </pc:picChg>
        <pc:picChg chg="add mod">
          <ac:chgData name="Жанкожа Ратбай" userId="e1f486896e725b51" providerId="LiveId" clId="{100B38F1-0EB4-4DAB-82FA-4C0F1D0EDB8D}" dt="2025-04-11T08:43:32.185" v="281" actId="14100"/>
          <ac:picMkLst>
            <pc:docMk/>
            <pc:sldMk cId="877615817" sldId="264"/>
            <ac:picMk id="7" creationId="{0856313A-A017-7659-9648-EE8AC33EB066}"/>
          </ac:picMkLst>
        </pc:picChg>
        <pc:cxnChg chg="add">
          <ac:chgData name="Жанкожа Ратбай" userId="e1f486896e725b51" providerId="LiveId" clId="{100B38F1-0EB4-4DAB-82FA-4C0F1D0EDB8D}" dt="2025-04-11T08:39:26.043" v="226" actId="26606"/>
          <ac:cxnSpMkLst>
            <pc:docMk/>
            <pc:sldMk cId="877615817" sldId="264"/>
            <ac:cxnSpMk id="12" creationId="{DCD67800-37AC-4E14-89B0-F79DCB3FB86D}"/>
          </ac:cxnSpMkLst>
        </pc:cxnChg>
        <pc:cxnChg chg="add">
          <ac:chgData name="Жанкожа Ратбай" userId="e1f486896e725b51" providerId="LiveId" clId="{100B38F1-0EB4-4DAB-82FA-4C0F1D0EDB8D}" dt="2025-04-11T08:39:26.043" v="226" actId="26606"/>
          <ac:cxnSpMkLst>
            <pc:docMk/>
            <pc:sldMk cId="877615817" sldId="264"/>
            <ac:cxnSpMk id="14" creationId="{20F1788F-A5AE-4188-8274-F7F2E3833ECD}"/>
          </ac:cxnSpMkLst>
        </pc:cxnChg>
      </pc:sldChg>
      <pc:sldChg chg="addSp new mod">
        <pc:chgData name="Жанкожа Ратбай" userId="e1f486896e725b51" providerId="LiveId" clId="{100B38F1-0EB4-4DAB-82FA-4C0F1D0EDB8D}" dt="2025-04-11T08:40:47.688" v="242" actId="22"/>
        <pc:sldMkLst>
          <pc:docMk/>
          <pc:sldMk cId="2366824812" sldId="265"/>
        </pc:sldMkLst>
        <pc:spChg chg="add">
          <ac:chgData name="Жанкожа Ратбай" userId="e1f486896e725b51" providerId="LiveId" clId="{100B38F1-0EB4-4DAB-82FA-4C0F1D0EDB8D}" dt="2025-04-11T08:40:47.688" v="242" actId="22"/>
          <ac:spMkLst>
            <pc:docMk/>
            <pc:sldMk cId="2366824812" sldId="265"/>
            <ac:spMk id="3" creationId="{46D9D5A7-04FC-EB8D-EA35-CCC01F67A52B}"/>
          </ac:spMkLst>
        </pc:spChg>
      </pc:sldChg>
      <pc:sldChg chg="addSp delSp modSp new mod ord setBg">
        <pc:chgData name="Жанкожа Ратбай" userId="e1f486896e725b51" providerId="LiveId" clId="{100B38F1-0EB4-4DAB-82FA-4C0F1D0EDB8D}" dt="2025-04-11T08:43:53.144" v="286" actId="14100"/>
        <pc:sldMkLst>
          <pc:docMk/>
          <pc:sldMk cId="3770363840" sldId="266"/>
        </pc:sldMkLst>
        <pc:spChg chg="add del">
          <ac:chgData name="Жанкожа Ратбай" userId="e1f486896e725b51" providerId="LiveId" clId="{100B38F1-0EB4-4DAB-82FA-4C0F1D0EDB8D}" dt="2025-04-11T08:41:18.075" v="249" actId="26606"/>
          <ac:spMkLst>
            <pc:docMk/>
            <pc:sldMk cId="3770363840" sldId="266"/>
            <ac:spMk id="3" creationId="{BADEE9A0-B770-E17D-35BC-6AD7E7DE62F1}"/>
          </ac:spMkLst>
        </pc:spChg>
        <pc:spChg chg="add del">
          <ac:chgData name="Жанкожа Ратбай" userId="e1f486896e725b51" providerId="LiveId" clId="{100B38F1-0EB4-4DAB-82FA-4C0F1D0EDB8D}" dt="2025-04-11T08:41:18.054" v="248" actId="26606"/>
          <ac:spMkLst>
            <pc:docMk/>
            <pc:sldMk cId="3770363840" sldId="266"/>
            <ac:spMk id="11" creationId="{DBDA151C-5770-45E4-AAFF-59E7F403866D}"/>
          </ac:spMkLst>
        </pc:spChg>
        <pc:spChg chg="add">
          <ac:chgData name="Жанкожа Ратбай" userId="e1f486896e725b51" providerId="LiveId" clId="{100B38F1-0EB4-4DAB-82FA-4C0F1D0EDB8D}" dt="2025-04-11T08:41:18.075" v="249" actId="26606"/>
          <ac:spMkLst>
            <pc:docMk/>
            <pc:sldMk cId="3770363840" sldId="266"/>
            <ac:spMk id="16" creationId="{063F27BC-7079-4FF7-8F7C-ABC82FA3C247}"/>
          </ac:spMkLst>
        </pc:spChg>
        <pc:graphicFrameChg chg="add del">
          <ac:chgData name="Жанкожа Ратбай" userId="e1f486896e725b51" providerId="LiveId" clId="{100B38F1-0EB4-4DAB-82FA-4C0F1D0EDB8D}" dt="2025-04-11T08:41:18.054" v="248" actId="26606"/>
          <ac:graphicFrameMkLst>
            <pc:docMk/>
            <pc:sldMk cId="3770363840" sldId="266"/>
            <ac:graphicFrameMk id="5" creationId="{DED5ACF5-6E6A-470F-0D0A-BC386D63EF4E}"/>
          </ac:graphicFrameMkLst>
        </pc:graphicFrameChg>
        <pc:graphicFrameChg chg="add mod modGraphic">
          <ac:chgData name="Жанкожа Ратбай" userId="e1f486896e725b51" providerId="LiveId" clId="{100B38F1-0EB4-4DAB-82FA-4C0F1D0EDB8D}" dt="2025-04-11T08:43:53.144" v="286" actId="14100"/>
          <ac:graphicFrameMkLst>
            <pc:docMk/>
            <pc:sldMk cId="3770363840" sldId="266"/>
            <ac:graphicFrameMk id="18" creationId="{0671FF65-EAE3-F06D-A05E-407C9E459C30}"/>
          </ac:graphicFrameMkLst>
        </pc:graphicFrameChg>
        <pc:cxnChg chg="add del">
          <ac:chgData name="Жанкожа Ратбай" userId="e1f486896e725b51" providerId="LiveId" clId="{100B38F1-0EB4-4DAB-82FA-4C0F1D0EDB8D}" dt="2025-04-11T08:41:18.054" v="248" actId="26606"/>
          <ac:cxnSpMkLst>
            <pc:docMk/>
            <pc:sldMk cId="3770363840" sldId="266"/>
            <ac:cxnSpMk id="9" creationId="{118E06E4-607B-144B-382B-AD3D06B1EE8C}"/>
          </ac:cxnSpMkLst>
        </pc:cxnChg>
        <pc:cxnChg chg="add del">
          <ac:chgData name="Жанкожа Ратбай" userId="e1f486896e725b51" providerId="LiveId" clId="{100B38F1-0EB4-4DAB-82FA-4C0F1D0EDB8D}" dt="2025-04-11T08:41:18.054" v="248" actId="26606"/>
          <ac:cxnSpMkLst>
            <pc:docMk/>
            <pc:sldMk cId="3770363840" sldId="266"/>
            <ac:cxnSpMk id="13" creationId="{05ADA91C-AD52-A530-A898-AD6E69874598}"/>
          </ac:cxnSpMkLst>
        </pc:cxnChg>
        <pc:cxnChg chg="add">
          <ac:chgData name="Жанкожа Ратбай" userId="e1f486896e725b51" providerId="LiveId" clId="{100B38F1-0EB4-4DAB-82FA-4C0F1D0EDB8D}" dt="2025-04-11T08:41:18.075" v="249" actId="26606"/>
          <ac:cxnSpMkLst>
            <pc:docMk/>
            <pc:sldMk cId="3770363840" sldId="266"/>
            <ac:cxnSpMk id="15" creationId="{118E06E4-607B-144B-382B-AD3D06B1EE8C}"/>
          </ac:cxnSpMkLst>
        </pc:cxnChg>
        <pc:cxnChg chg="add">
          <ac:chgData name="Жанкожа Ратбай" userId="e1f486896e725b51" providerId="LiveId" clId="{100B38F1-0EB4-4DAB-82FA-4C0F1D0EDB8D}" dt="2025-04-11T08:41:18.075" v="249" actId="26606"/>
          <ac:cxnSpMkLst>
            <pc:docMk/>
            <pc:sldMk cId="3770363840" sldId="266"/>
            <ac:cxnSpMk id="17" creationId="{9B5F4E67-4DB9-8422-13E5-B36FD48EC4D4}"/>
          </ac:cxnSpMkLst>
        </pc:cxnChg>
      </pc:sldChg>
      <pc:sldMasterChg chg="del delSldLayout">
        <pc:chgData name="Жанкожа Ратбай" userId="e1f486896e725b51" providerId="LiveId" clId="{100B38F1-0EB4-4DAB-82FA-4C0F1D0EDB8D}" dt="2025-04-11T08:18:43.409" v="1" actId="26606"/>
        <pc:sldMasterMkLst>
          <pc:docMk/>
          <pc:sldMasterMk cId="1293168448" sldId="2147483648"/>
        </pc:sldMasterMkLst>
        <pc:sldLayoutChg chg="del">
          <pc:chgData name="Жанкожа Ратбай" userId="e1f486896e725b51" providerId="LiveId" clId="{100B38F1-0EB4-4DAB-82FA-4C0F1D0EDB8D}" dt="2025-04-11T08:18:43.409" v="1" actId="26606"/>
          <pc:sldLayoutMkLst>
            <pc:docMk/>
            <pc:sldMasterMk cId="1293168448" sldId="2147483648"/>
            <pc:sldLayoutMk cId="914342652" sldId="2147483649"/>
          </pc:sldLayoutMkLst>
        </pc:sldLayoutChg>
        <pc:sldLayoutChg chg="del">
          <pc:chgData name="Жанкожа Ратбай" userId="e1f486896e725b51" providerId="LiveId" clId="{100B38F1-0EB4-4DAB-82FA-4C0F1D0EDB8D}" dt="2025-04-11T08:18:43.409" v="1" actId="26606"/>
          <pc:sldLayoutMkLst>
            <pc:docMk/>
            <pc:sldMasterMk cId="1293168448" sldId="2147483648"/>
            <pc:sldLayoutMk cId="3842951194" sldId="2147483650"/>
          </pc:sldLayoutMkLst>
        </pc:sldLayoutChg>
        <pc:sldLayoutChg chg="del">
          <pc:chgData name="Жанкожа Ратбай" userId="e1f486896e725b51" providerId="LiveId" clId="{100B38F1-0EB4-4DAB-82FA-4C0F1D0EDB8D}" dt="2025-04-11T08:18:43.409" v="1" actId="26606"/>
          <pc:sldLayoutMkLst>
            <pc:docMk/>
            <pc:sldMasterMk cId="1293168448" sldId="2147483648"/>
            <pc:sldLayoutMk cId="3027576995" sldId="2147483651"/>
          </pc:sldLayoutMkLst>
        </pc:sldLayoutChg>
        <pc:sldLayoutChg chg="del">
          <pc:chgData name="Жанкожа Ратбай" userId="e1f486896e725b51" providerId="LiveId" clId="{100B38F1-0EB4-4DAB-82FA-4C0F1D0EDB8D}" dt="2025-04-11T08:18:43.409" v="1" actId="26606"/>
          <pc:sldLayoutMkLst>
            <pc:docMk/>
            <pc:sldMasterMk cId="1293168448" sldId="2147483648"/>
            <pc:sldLayoutMk cId="3517471514" sldId="2147483652"/>
          </pc:sldLayoutMkLst>
        </pc:sldLayoutChg>
        <pc:sldLayoutChg chg="del">
          <pc:chgData name="Жанкожа Ратбай" userId="e1f486896e725b51" providerId="LiveId" clId="{100B38F1-0EB4-4DAB-82FA-4C0F1D0EDB8D}" dt="2025-04-11T08:18:43.409" v="1" actId="26606"/>
          <pc:sldLayoutMkLst>
            <pc:docMk/>
            <pc:sldMasterMk cId="1293168448" sldId="2147483648"/>
            <pc:sldLayoutMk cId="432497417" sldId="2147483653"/>
          </pc:sldLayoutMkLst>
        </pc:sldLayoutChg>
        <pc:sldLayoutChg chg="del">
          <pc:chgData name="Жанкожа Ратбай" userId="e1f486896e725b51" providerId="LiveId" clId="{100B38F1-0EB4-4DAB-82FA-4C0F1D0EDB8D}" dt="2025-04-11T08:18:43.409" v="1" actId="26606"/>
          <pc:sldLayoutMkLst>
            <pc:docMk/>
            <pc:sldMasterMk cId="1293168448" sldId="2147483648"/>
            <pc:sldLayoutMk cId="1903245408" sldId="2147483654"/>
          </pc:sldLayoutMkLst>
        </pc:sldLayoutChg>
        <pc:sldLayoutChg chg="del">
          <pc:chgData name="Жанкожа Ратбай" userId="e1f486896e725b51" providerId="LiveId" clId="{100B38F1-0EB4-4DAB-82FA-4C0F1D0EDB8D}" dt="2025-04-11T08:18:43.409" v="1" actId="26606"/>
          <pc:sldLayoutMkLst>
            <pc:docMk/>
            <pc:sldMasterMk cId="1293168448" sldId="2147483648"/>
            <pc:sldLayoutMk cId="553537626" sldId="2147483655"/>
          </pc:sldLayoutMkLst>
        </pc:sldLayoutChg>
        <pc:sldLayoutChg chg="del">
          <pc:chgData name="Жанкожа Ратбай" userId="e1f486896e725b51" providerId="LiveId" clId="{100B38F1-0EB4-4DAB-82FA-4C0F1D0EDB8D}" dt="2025-04-11T08:18:43.409" v="1" actId="26606"/>
          <pc:sldLayoutMkLst>
            <pc:docMk/>
            <pc:sldMasterMk cId="1293168448" sldId="2147483648"/>
            <pc:sldLayoutMk cId="2221059100" sldId="2147483656"/>
          </pc:sldLayoutMkLst>
        </pc:sldLayoutChg>
        <pc:sldLayoutChg chg="del">
          <pc:chgData name="Жанкожа Ратбай" userId="e1f486896e725b51" providerId="LiveId" clId="{100B38F1-0EB4-4DAB-82FA-4C0F1D0EDB8D}" dt="2025-04-11T08:18:43.409" v="1" actId="26606"/>
          <pc:sldLayoutMkLst>
            <pc:docMk/>
            <pc:sldMasterMk cId="1293168448" sldId="2147483648"/>
            <pc:sldLayoutMk cId="4271880005" sldId="2147483657"/>
          </pc:sldLayoutMkLst>
        </pc:sldLayoutChg>
        <pc:sldLayoutChg chg="del">
          <pc:chgData name="Жанкожа Ратбай" userId="e1f486896e725b51" providerId="LiveId" clId="{100B38F1-0EB4-4DAB-82FA-4C0F1D0EDB8D}" dt="2025-04-11T08:18:43.409" v="1" actId="26606"/>
          <pc:sldLayoutMkLst>
            <pc:docMk/>
            <pc:sldMasterMk cId="1293168448" sldId="2147483648"/>
            <pc:sldLayoutMk cId="2541149184" sldId="2147483658"/>
          </pc:sldLayoutMkLst>
        </pc:sldLayoutChg>
        <pc:sldLayoutChg chg="del">
          <pc:chgData name="Жанкожа Ратбай" userId="e1f486896e725b51" providerId="LiveId" clId="{100B38F1-0EB4-4DAB-82FA-4C0F1D0EDB8D}" dt="2025-04-11T08:18:43.409" v="1" actId="26606"/>
          <pc:sldLayoutMkLst>
            <pc:docMk/>
            <pc:sldMasterMk cId="1293168448" sldId="2147483648"/>
            <pc:sldLayoutMk cId="4171800333" sldId="2147483659"/>
          </pc:sldLayoutMkLst>
        </pc:sldLayoutChg>
      </pc:sldMasterChg>
      <pc:sldMasterChg chg="add del addSldLayout delSldLayout">
        <pc:chgData name="Жанкожа Ратбай" userId="e1f486896e725b51" providerId="LiveId" clId="{100B38F1-0EB4-4DAB-82FA-4C0F1D0EDB8D}" dt="2025-04-11T08:19:29.396" v="90" actId="26606"/>
        <pc:sldMasterMkLst>
          <pc:docMk/>
          <pc:sldMasterMk cId="1755139345" sldId="2147483709"/>
        </pc:sldMasterMkLst>
        <pc:sldLayoutChg chg="add del">
          <pc:chgData name="Жанкожа Ратбай" userId="e1f486896e725b51" providerId="LiveId" clId="{100B38F1-0EB4-4DAB-82FA-4C0F1D0EDB8D}" dt="2025-04-11T08:19:29.396" v="90" actId="26606"/>
          <pc:sldLayoutMkLst>
            <pc:docMk/>
            <pc:sldMasterMk cId="1755139345" sldId="2147483709"/>
            <pc:sldLayoutMk cId="3850188932" sldId="2147483698"/>
          </pc:sldLayoutMkLst>
        </pc:sldLayoutChg>
        <pc:sldLayoutChg chg="add del">
          <pc:chgData name="Жанкожа Ратбай" userId="e1f486896e725b51" providerId="LiveId" clId="{100B38F1-0EB4-4DAB-82FA-4C0F1D0EDB8D}" dt="2025-04-11T08:19:29.396" v="90" actId="26606"/>
          <pc:sldLayoutMkLst>
            <pc:docMk/>
            <pc:sldMasterMk cId="1755139345" sldId="2147483709"/>
            <pc:sldLayoutMk cId="1402035210" sldId="2147483699"/>
          </pc:sldLayoutMkLst>
        </pc:sldLayoutChg>
        <pc:sldLayoutChg chg="add del">
          <pc:chgData name="Жанкожа Ратбай" userId="e1f486896e725b51" providerId="LiveId" clId="{100B38F1-0EB4-4DAB-82FA-4C0F1D0EDB8D}" dt="2025-04-11T08:19:29.396" v="90" actId="26606"/>
          <pc:sldLayoutMkLst>
            <pc:docMk/>
            <pc:sldMasterMk cId="1755139345" sldId="2147483709"/>
            <pc:sldLayoutMk cId="2829014250" sldId="2147483700"/>
          </pc:sldLayoutMkLst>
        </pc:sldLayoutChg>
        <pc:sldLayoutChg chg="add del">
          <pc:chgData name="Жанкожа Ратбай" userId="e1f486896e725b51" providerId="LiveId" clId="{100B38F1-0EB4-4DAB-82FA-4C0F1D0EDB8D}" dt="2025-04-11T08:19:29.396" v="90" actId="26606"/>
          <pc:sldLayoutMkLst>
            <pc:docMk/>
            <pc:sldMasterMk cId="1755139345" sldId="2147483709"/>
            <pc:sldLayoutMk cId="3543512956" sldId="2147483701"/>
          </pc:sldLayoutMkLst>
        </pc:sldLayoutChg>
        <pc:sldLayoutChg chg="add del">
          <pc:chgData name="Жанкожа Ратбай" userId="e1f486896e725b51" providerId="LiveId" clId="{100B38F1-0EB4-4DAB-82FA-4C0F1D0EDB8D}" dt="2025-04-11T08:19:29.396" v="90" actId="26606"/>
          <pc:sldLayoutMkLst>
            <pc:docMk/>
            <pc:sldMasterMk cId="1755139345" sldId="2147483709"/>
            <pc:sldLayoutMk cId="4182701697" sldId="2147483702"/>
          </pc:sldLayoutMkLst>
        </pc:sldLayoutChg>
        <pc:sldLayoutChg chg="add del">
          <pc:chgData name="Жанкожа Ратбай" userId="e1f486896e725b51" providerId="LiveId" clId="{100B38F1-0EB4-4DAB-82FA-4C0F1D0EDB8D}" dt="2025-04-11T08:19:29.396" v="90" actId="26606"/>
          <pc:sldLayoutMkLst>
            <pc:docMk/>
            <pc:sldMasterMk cId="1755139345" sldId="2147483709"/>
            <pc:sldLayoutMk cId="1488710546" sldId="2147483703"/>
          </pc:sldLayoutMkLst>
        </pc:sldLayoutChg>
        <pc:sldLayoutChg chg="add del">
          <pc:chgData name="Жанкожа Ратбай" userId="e1f486896e725b51" providerId="LiveId" clId="{100B38F1-0EB4-4DAB-82FA-4C0F1D0EDB8D}" dt="2025-04-11T08:19:29.396" v="90" actId="26606"/>
          <pc:sldLayoutMkLst>
            <pc:docMk/>
            <pc:sldMasterMk cId="1755139345" sldId="2147483709"/>
            <pc:sldLayoutMk cId="2389549717" sldId="2147483704"/>
          </pc:sldLayoutMkLst>
        </pc:sldLayoutChg>
        <pc:sldLayoutChg chg="add del">
          <pc:chgData name="Жанкожа Ратбай" userId="e1f486896e725b51" providerId="LiveId" clId="{100B38F1-0EB4-4DAB-82FA-4C0F1D0EDB8D}" dt="2025-04-11T08:19:29.396" v="90" actId="26606"/>
          <pc:sldLayoutMkLst>
            <pc:docMk/>
            <pc:sldMasterMk cId="1755139345" sldId="2147483709"/>
            <pc:sldLayoutMk cId="3977755934" sldId="2147483705"/>
          </pc:sldLayoutMkLst>
        </pc:sldLayoutChg>
        <pc:sldLayoutChg chg="add del">
          <pc:chgData name="Жанкожа Ратбай" userId="e1f486896e725b51" providerId="LiveId" clId="{100B38F1-0EB4-4DAB-82FA-4C0F1D0EDB8D}" dt="2025-04-11T08:19:29.396" v="90" actId="26606"/>
          <pc:sldLayoutMkLst>
            <pc:docMk/>
            <pc:sldMasterMk cId="1755139345" sldId="2147483709"/>
            <pc:sldLayoutMk cId="1272718957" sldId="2147483706"/>
          </pc:sldLayoutMkLst>
        </pc:sldLayoutChg>
        <pc:sldLayoutChg chg="add del">
          <pc:chgData name="Жанкожа Ратбай" userId="e1f486896e725b51" providerId="LiveId" clId="{100B38F1-0EB4-4DAB-82FA-4C0F1D0EDB8D}" dt="2025-04-11T08:19:29.396" v="90" actId="26606"/>
          <pc:sldLayoutMkLst>
            <pc:docMk/>
            <pc:sldMasterMk cId="1755139345" sldId="2147483709"/>
            <pc:sldLayoutMk cId="3237174831" sldId="2147483707"/>
          </pc:sldLayoutMkLst>
        </pc:sldLayoutChg>
        <pc:sldLayoutChg chg="add del">
          <pc:chgData name="Жанкожа Ратбай" userId="e1f486896e725b51" providerId="LiveId" clId="{100B38F1-0EB4-4DAB-82FA-4C0F1D0EDB8D}" dt="2025-04-11T08:19:29.396" v="90" actId="26606"/>
          <pc:sldLayoutMkLst>
            <pc:docMk/>
            <pc:sldMasterMk cId="1755139345" sldId="2147483709"/>
            <pc:sldLayoutMk cId="37927809" sldId="2147483708"/>
          </pc:sldLayoutMkLst>
        </pc:sldLayoutChg>
      </pc:sldMasterChg>
      <pc:sldMasterChg chg="add addSldLayout">
        <pc:chgData name="Жанкожа Ратбай" userId="e1f486896e725b51" providerId="LiveId" clId="{100B38F1-0EB4-4DAB-82FA-4C0F1D0EDB8D}" dt="2025-04-11T08:19:29.396" v="90" actId="26606"/>
        <pc:sldMasterMkLst>
          <pc:docMk/>
          <pc:sldMasterMk cId="227289317" sldId="2147483734"/>
        </pc:sldMasterMkLst>
        <pc:sldLayoutChg chg="add">
          <pc:chgData name="Жанкожа Ратбай" userId="e1f486896e725b51" providerId="LiveId" clId="{100B38F1-0EB4-4DAB-82FA-4C0F1D0EDB8D}" dt="2025-04-11T08:19:29.396" v="90" actId="26606"/>
          <pc:sldLayoutMkLst>
            <pc:docMk/>
            <pc:sldMasterMk cId="227289317" sldId="2147483734"/>
            <pc:sldLayoutMk cId="3080887411" sldId="2147483723"/>
          </pc:sldLayoutMkLst>
        </pc:sldLayoutChg>
        <pc:sldLayoutChg chg="add">
          <pc:chgData name="Жанкожа Ратбай" userId="e1f486896e725b51" providerId="LiveId" clId="{100B38F1-0EB4-4DAB-82FA-4C0F1D0EDB8D}" dt="2025-04-11T08:19:29.396" v="90" actId="26606"/>
          <pc:sldLayoutMkLst>
            <pc:docMk/>
            <pc:sldMasterMk cId="227289317" sldId="2147483734"/>
            <pc:sldLayoutMk cId="850915365" sldId="2147483724"/>
          </pc:sldLayoutMkLst>
        </pc:sldLayoutChg>
        <pc:sldLayoutChg chg="add">
          <pc:chgData name="Жанкожа Ратбай" userId="e1f486896e725b51" providerId="LiveId" clId="{100B38F1-0EB4-4DAB-82FA-4C0F1D0EDB8D}" dt="2025-04-11T08:19:29.396" v="90" actId="26606"/>
          <pc:sldLayoutMkLst>
            <pc:docMk/>
            <pc:sldMasterMk cId="227289317" sldId="2147483734"/>
            <pc:sldLayoutMk cId="1814004161" sldId="2147483725"/>
          </pc:sldLayoutMkLst>
        </pc:sldLayoutChg>
        <pc:sldLayoutChg chg="add">
          <pc:chgData name="Жанкожа Ратбай" userId="e1f486896e725b51" providerId="LiveId" clId="{100B38F1-0EB4-4DAB-82FA-4C0F1D0EDB8D}" dt="2025-04-11T08:19:29.396" v="90" actId="26606"/>
          <pc:sldLayoutMkLst>
            <pc:docMk/>
            <pc:sldMasterMk cId="227289317" sldId="2147483734"/>
            <pc:sldLayoutMk cId="2740039455" sldId="2147483726"/>
          </pc:sldLayoutMkLst>
        </pc:sldLayoutChg>
        <pc:sldLayoutChg chg="add">
          <pc:chgData name="Жанкожа Ратбай" userId="e1f486896e725b51" providerId="LiveId" clId="{100B38F1-0EB4-4DAB-82FA-4C0F1D0EDB8D}" dt="2025-04-11T08:19:29.396" v="90" actId="26606"/>
          <pc:sldLayoutMkLst>
            <pc:docMk/>
            <pc:sldMasterMk cId="227289317" sldId="2147483734"/>
            <pc:sldLayoutMk cId="4032897351" sldId="2147483727"/>
          </pc:sldLayoutMkLst>
        </pc:sldLayoutChg>
        <pc:sldLayoutChg chg="add">
          <pc:chgData name="Жанкожа Ратбай" userId="e1f486896e725b51" providerId="LiveId" clId="{100B38F1-0EB4-4DAB-82FA-4C0F1D0EDB8D}" dt="2025-04-11T08:19:29.396" v="90" actId="26606"/>
          <pc:sldLayoutMkLst>
            <pc:docMk/>
            <pc:sldMasterMk cId="227289317" sldId="2147483734"/>
            <pc:sldLayoutMk cId="3795598919" sldId="2147483728"/>
          </pc:sldLayoutMkLst>
        </pc:sldLayoutChg>
        <pc:sldLayoutChg chg="add">
          <pc:chgData name="Жанкожа Ратбай" userId="e1f486896e725b51" providerId="LiveId" clId="{100B38F1-0EB4-4DAB-82FA-4C0F1D0EDB8D}" dt="2025-04-11T08:19:29.396" v="90" actId="26606"/>
          <pc:sldLayoutMkLst>
            <pc:docMk/>
            <pc:sldMasterMk cId="227289317" sldId="2147483734"/>
            <pc:sldLayoutMk cId="3561104682" sldId="2147483729"/>
          </pc:sldLayoutMkLst>
        </pc:sldLayoutChg>
        <pc:sldLayoutChg chg="add">
          <pc:chgData name="Жанкожа Ратбай" userId="e1f486896e725b51" providerId="LiveId" clId="{100B38F1-0EB4-4DAB-82FA-4C0F1D0EDB8D}" dt="2025-04-11T08:19:29.396" v="90" actId="26606"/>
          <pc:sldLayoutMkLst>
            <pc:docMk/>
            <pc:sldMasterMk cId="227289317" sldId="2147483734"/>
            <pc:sldLayoutMk cId="2855082578" sldId="2147483730"/>
          </pc:sldLayoutMkLst>
        </pc:sldLayoutChg>
        <pc:sldLayoutChg chg="add">
          <pc:chgData name="Жанкожа Ратбай" userId="e1f486896e725b51" providerId="LiveId" clId="{100B38F1-0EB4-4DAB-82FA-4C0F1D0EDB8D}" dt="2025-04-11T08:19:29.396" v="90" actId="26606"/>
          <pc:sldLayoutMkLst>
            <pc:docMk/>
            <pc:sldMasterMk cId="227289317" sldId="2147483734"/>
            <pc:sldLayoutMk cId="3229061106" sldId="2147483731"/>
          </pc:sldLayoutMkLst>
        </pc:sldLayoutChg>
        <pc:sldLayoutChg chg="add">
          <pc:chgData name="Жанкожа Ратбай" userId="e1f486896e725b51" providerId="LiveId" clId="{100B38F1-0EB4-4DAB-82FA-4C0F1D0EDB8D}" dt="2025-04-11T08:19:29.396" v="90" actId="26606"/>
          <pc:sldLayoutMkLst>
            <pc:docMk/>
            <pc:sldMasterMk cId="227289317" sldId="2147483734"/>
            <pc:sldLayoutMk cId="4059474317" sldId="2147483732"/>
          </pc:sldLayoutMkLst>
        </pc:sldLayoutChg>
        <pc:sldLayoutChg chg="add">
          <pc:chgData name="Жанкожа Ратбай" userId="e1f486896e725b51" providerId="LiveId" clId="{100B38F1-0EB4-4DAB-82FA-4C0F1D0EDB8D}" dt="2025-04-11T08:19:29.396" v="90" actId="26606"/>
          <pc:sldLayoutMkLst>
            <pc:docMk/>
            <pc:sldMasterMk cId="227289317" sldId="2147483734"/>
            <pc:sldLayoutMk cId="1153621115" sldId="2147483733"/>
          </pc:sldLayoutMkLst>
        </pc:sldLayoutChg>
      </pc:sldMasterChg>
      <pc:sldMasterChg chg="add del addSldLayout delSldLayout">
        <pc:chgData name="Жанкожа Ратбай" userId="e1f486896e725b51" providerId="LiveId" clId="{100B38F1-0EB4-4DAB-82FA-4C0F1D0EDB8D}" dt="2025-04-11T08:19:29.362" v="89" actId="26606"/>
        <pc:sldMasterMkLst>
          <pc:docMk/>
          <pc:sldMasterMk cId="2746521464" sldId="2147483747"/>
        </pc:sldMasterMkLst>
        <pc:sldLayoutChg chg="add del">
          <pc:chgData name="Жанкожа Ратбай" userId="e1f486896e725b51" providerId="LiveId" clId="{100B38F1-0EB4-4DAB-82FA-4C0F1D0EDB8D}" dt="2025-04-11T08:19:29.362" v="89" actId="26606"/>
          <pc:sldLayoutMkLst>
            <pc:docMk/>
            <pc:sldMasterMk cId="2746521464" sldId="2147483747"/>
            <pc:sldLayoutMk cId="2663217411" sldId="2147483736"/>
          </pc:sldLayoutMkLst>
        </pc:sldLayoutChg>
        <pc:sldLayoutChg chg="add del">
          <pc:chgData name="Жанкожа Ратбай" userId="e1f486896e725b51" providerId="LiveId" clId="{100B38F1-0EB4-4DAB-82FA-4C0F1D0EDB8D}" dt="2025-04-11T08:19:29.362" v="89" actId="26606"/>
          <pc:sldLayoutMkLst>
            <pc:docMk/>
            <pc:sldMasterMk cId="2746521464" sldId="2147483747"/>
            <pc:sldLayoutMk cId="2033444267" sldId="2147483737"/>
          </pc:sldLayoutMkLst>
        </pc:sldLayoutChg>
        <pc:sldLayoutChg chg="add del">
          <pc:chgData name="Жанкожа Ратбай" userId="e1f486896e725b51" providerId="LiveId" clId="{100B38F1-0EB4-4DAB-82FA-4C0F1D0EDB8D}" dt="2025-04-11T08:19:29.362" v="89" actId="26606"/>
          <pc:sldLayoutMkLst>
            <pc:docMk/>
            <pc:sldMasterMk cId="2746521464" sldId="2147483747"/>
            <pc:sldLayoutMk cId="1259146338" sldId="2147483738"/>
          </pc:sldLayoutMkLst>
        </pc:sldLayoutChg>
        <pc:sldLayoutChg chg="add del">
          <pc:chgData name="Жанкожа Ратбай" userId="e1f486896e725b51" providerId="LiveId" clId="{100B38F1-0EB4-4DAB-82FA-4C0F1D0EDB8D}" dt="2025-04-11T08:19:29.362" v="89" actId="26606"/>
          <pc:sldLayoutMkLst>
            <pc:docMk/>
            <pc:sldMasterMk cId="2746521464" sldId="2147483747"/>
            <pc:sldLayoutMk cId="3266077334" sldId="2147483739"/>
          </pc:sldLayoutMkLst>
        </pc:sldLayoutChg>
        <pc:sldLayoutChg chg="add del">
          <pc:chgData name="Жанкожа Ратбай" userId="e1f486896e725b51" providerId="LiveId" clId="{100B38F1-0EB4-4DAB-82FA-4C0F1D0EDB8D}" dt="2025-04-11T08:19:29.362" v="89" actId="26606"/>
          <pc:sldLayoutMkLst>
            <pc:docMk/>
            <pc:sldMasterMk cId="2746521464" sldId="2147483747"/>
            <pc:sldLayoutMk cId="2120288140" sldId="2147483740"/>
          </pc:sldLayoutMkLst>
        </pc:sldLayoutChg>
        <pc:sldLayoutChg chg="add del">
          <pc:chgData name="Жанкожа Ратбай" userId="e1f486896e725b51" providerId="LiveId" clId="{100B38F1-0EB4-4DAB-82FA-4C0F1D0EDB8D}" dt="2025-04-11T08:19:29.362" v="89" actId="26606"/>
          <pc:sldLayoutMkLst>
            <pc:docMk/>
            <pc:sldMasterMk cId="2746521464" sldId="2147483747"/>
            <pc:sldLayoutMk cId="2867453511" sldId="2147483741"/>
          </pc:sldLayoutMkLst>
        </pc:sldLayoutChg>
        <pc:sldLayoutChg chg="add del">
          <pc:chgData name="Жанкожа Ратбай" userId="e1f486896e725b51" providerId="LiveId" clId="{100B38F1-0EB4-4DAB-82FA-4C0F1D0EDB8D}" dt="2025-04-11T08:19:29.362" v="89" actId="26606"/>
          <pc:sldLayoutMkLst>
            <pc:docMk/>
            <pc:sldMasterMk cId="2746521464" sldId="2147483747"/>
            <pc:sldLayoutMk cId="736330008" sldId="2147483742"/>
          </pc:sldLayoutMkLst>
        </pc:sldLayoutChg>
        <pc:sldLayoutChg chg="add del">
          <pc:chgData name="Жанкожа Ратбай" userId="e1f486896e725b51" providerId="LiveId" clId="{100B38F1-0EB4-4DAB-82FA-4C0F1D0EDB8D}" dt="2025-04-11T08:19:29.362" v="89" actId="26606"/>
          <pc:sldLayoutMkLst>
            <pc:docMk/>
            <pc:sldMasterMk cId="2746521464" sldId="2147483747"/>
            <pc:sldLayoutMk cId="628935210" sldId="2147483743"/>
          </pc:sldLayoutMkLst>
        </pc:sldLayoutChg>
        <pc:sldLayoutChg chg="add del">
          <pc:chgData name="Жанкожа Ратбай" userId="e1f486896e725b51" providerId="LiveId" clId="{100B38F1-0EB4-4DAB-82FA-4C0F1D0EDB8D}" dt="2025-04-11T08:19:29.362" v="89" actId="26606"/>
          <pc:sldLayoutMkLst>
            <pc:docMk/>
            <pc:sldMasterMk cId="2746521464" sldId="2147483747"/>
            <pc:sldLayoutMk cId="1528277515" sldId="2147483744"/>
          </pc:sldLayoutMkLst>
        </pc:sldLayoutChg>
        <pc:sldLayoutChg chg="add del">
          <pc:chgData name="Жанкожа Ратбай" userId="e1f486896e725b51" providerId="LiveId" clId="{100B38F1-0EB4-4DAB-82FA-4C0F1D0EDB8D}" dt="2025-04-11T08:19:29.362" v="89" actId="26606"/>
          <pc:sldLayoutMkLst>
            <pc:docMk/>
            <pc:sldMasterMk cId="2746521464" sldId="2147483747"/>
            <pc:sldLayoutMk cId="2148806442" sldId="2147483745"/>
          </pc:sldLayoutMkLst>
        </pc:sldLayoutChg>
        <pc:sldLayoutChg chg="add del">
          <pc:chgData name="Жанкожа Ратбай" userId="e1f486896e725b51" providerId="LiveId" clId="{100B38F1-0EB4-4DAB-82FA-4C0F1D0EDB8D}" dt="2025-04-11T08:19:29.362" v="89" actId="26606"/>
          <pc:sldLayoutMkLst>
            <pc:docMk/>
            <pc:sldMasterMk cId="2746521464" sldId="2147483747"/>
            <pc:sldLayoutMk cId="1695814277" sldId="2147483746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asas-sn.osu.edu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asas-sn.osu.edu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2C5429-C005-487B-BCDC-13AF441237F1}" type="doc">
      <dgm:prSet loTypeId="urn:microsoft.com/office/officeart/2005/8/layout/cycle1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07EEED9-0F87-4AE7-B578-FCF297DFFF3B}">
      <dgm:prSet custT="1"/>
      <dgm:spPr/>
      <dgm:t>
        <a:bodyPr/>
        <a:lstStyle/>
        <a:p>
          <a:r>
            <a:rPr lang="ru-R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Список литературы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183A6A-B1C6-4651-B7B7-A3CEC9034ED2}" type="parTrans" cxnId="{B81B901D-F77D-41EC-8182-AA3C799903FB}">
      <dgm:prSet/>
      <dgm:spPr/>
      <dgm:t>
        <a:bodyPr/>
        <a:lstStyle/>
        <a:p>
          <a:endParaRPr lang="en-US"/>
        </a:p>
      </dgm:t>
    </dgm:pt>
    <dgm:pt modelId="{39370580-7B7E-427B-87A7-6E7A40499427}" type="sibTrans" cxnId="{B81B901D-F77D-41EC-8182-AA3C799903FB}">
      <dgm:prSet/>
      <dgm:spPr/>
      <dgm:t>
        <a:bodyPr/>
        <a:lstStyle/>
        <a:p>
          <a:endParaRPr lang="en-US"/>
        </a:p>
      </dgm:t>
    </dgm:pt>
    <dgm:pt modelId="{2ECC7F08-BCA7-45FE-9ACD-4A63B70AD4CB}">
      <dgm:prSet custT="1"/>
      <dgm:spPr/>
      <dgm:t>
        <a:bodyPr/>
        <a:lstStyle/>
        <a:p>
          <a:r>
            <a:rPr lang="ru-KZ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·</a:t>
          </a:r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Guinan, E. F., </a:t>
          </a:r>
          <a:r>
            <a:rPr lang="en-US" sz="20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Dewarf</a:t>
          </a:r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L. E., &amp; Ribas, I. (2012). </a:t>
          </a:r>
          <a:r>
            <a:rPr lang="en-US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Enigmatic Epsilon Aurigae Eclipsing Binary System</a:t>
          </a:r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Journal of the American Association of Variable Star Observers (JAAVSO), </a:t>
          </a:r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40</a:t>
          </a:r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539–549.</a:t>
          </a:r>
        </a:p>
      </dgm:t>
    </dgm:pt>
    <dgm:pt modelId="{743203C9-FB81-42DB-B17B-FD343828533F}" type="parTrans" cxnId="{3B375253-03FB-4C62-A041-46BF261EA0C7}">
      <dgm:prSet/>
      <dgm:spPr/>
      <dgm:t>
        <a:bodyPr/>
        <a:lstStyle/>
        <a:p>
          <a:endParaRPr lang="en-US"/>
        </a:p>
      </dgm:t>
    </dgm:pt>
    <dgm:pt modelId="{02EE91DA-C8B7-4FF4-B3EB-6429DF8936DF}" type="sibTrans" cxnId="{3B375253-03FB-4C62-A041-46BF261EA0C7}">
      <dgm:prSet/>
      <dgm:spPr/>
      <dgm:t>
        <a:bodyPr/>
        <a:lstStyle/>
        <a:p>
          <a:endParaRPr lang="en-US"/>
        </a:p>
      </dgm:t>
    </dgm:pt>
    <dgm:pt modelId="{547027A8-3AE6-402B-9D1A-78946CF9CA1E}">
      <dgm:prSet custT="1"/>
      <dgm:spPr/>
      <dgm:t>
        <a:bodyPr/>
        <a:lstStyle/>
        <a:p>
          <a:r>
            <a:rPr lang="ru-KZ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·</a:t>
          </a:r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Stencel, R. E. (2011). </a:t>
          </a:r>
          <a:r>
            <a:rPr lang="en-US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Epsilon Aurigae: an update on the eclipse campaign</a:t>
          </a:r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ru-KZ" sz="200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Proceedings</a:t>
          </a:r>
          <a:r>
            <a:rPr lang="ru-KZ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KZ" sz="200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of</a:t>
          </a:r>
          <a:r>
            <a:rPr lang="ru-KZ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KZ" sz="200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</a:t>
          </a:r>
          <a:r>
            <a:rPr lang="ru-KZ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International </a:t>
          </a:r>
          <a:r>
            <a:rPr lang="ru-KZ" sz="2000" i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Astronomical</a:t>
          </a:r>
          <a:r>
            <a:rPr lang="ru-KZ" sz="2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Union</a:t>
          </a:r>
          <a:r>
            <a:rPr lang="ru-KZ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KZ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7(S282)</a:t>
          </a:r>
          <a:r>
            <a:rPr lang="ru-KZ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271–274.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7A9B88-0F33-4001-A741-7D70A0E64EC3}" type="parTrans" cxnId="{9A4B95AA-BB16-4E36-8516-486A934ED21B}">
      <dgm:prSet/>
      <dgm:spPr/>
      <dgm:t>
        <a:bodyPr/>
        <a:lstStyle/>
        <a:p>
          <a:endParaRPr lang="en-US"/>
        </a:p>
      </dgm:t>
    </dgm:pt>
    <dgm:pt modelId="{E21D27FC-C575-41EF-A0E1-262CE472F1DF}" type="sibTrans" cxnId="{9A4B95AA-BB16-4E36-8516-486A934ED21B}">
      <dgm:prSet/>
      <dgm:spPr/>
      <dgm:t>
        <a:bodyPr/>
        <a:lstStyle/>
        <a:p>
          <a:endParaRPr lang="en-US"/>
        </a:p>
      </dgm:t>
    </dgm:pt>
    <dgm:pt modelId="{9782A3B3-A3F5-4FD1-B864-FEF90AAC64B1}">
      <dgm:prSet custT="1"/>
      <dgm:spPr/>
      <dgm:t>
        <a:bodyPr/>
        <a:lstStyle/>
        <a:p>
          <a:r>
            <a: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https://asas-sn.osu.edu/</a:t>
          </a:r>
          <a:r>
            <a: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20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6ADEEF-5C38-42E7-85D9-9C70E967CA34}" type="parTrans" cxnId="{7DD78C12-7AF6-45F8-924D-E828F2EF9E81}">
      <dgm:prSet/>
      <dgm:spPr/>
      <dgm:t>
        <a:bodyPr/>
        <a:lstStyle/>
        <a:p>
          <a:endParaRPr lang="en-US"/>
        </a:p>
      </dgm:t>
    </dgm:pt>
    <dgm:pt modelId="{BDF9F86A-0996-4E1C-90CB-BBB3FD1D01E5}" type="sibTrans" cxnId="{7DD78C12-7AF6-45F8-924D-E828F2EF9E81}">
      <dgm:prSet/>
      <dgm:spPr/>
      <dgm:t>
        <a:bodyPr/>
        <a:lstStyle/>
        <a:p>
          <a:endParaRPr lang="en-US"/>
        </a:p>
      </dgm:t>
    </dgm:pt>
    <dgm:pt modelId="{CE3D71BD-7A06-4FDE-8193-E7555A54E501}" type="pres">
      <dgm:prSet presAssocID="{722C5429-C005-487B-BCDC-13AF441237F1}" presName="cycle" presStyleCnt="0">
        <dgm:presLayoutVars>
          <dgm:dir/>
          <dgm:resizeHandles val="exact"/>
        </dgm:presLayoutVars>
      </dgm:prSet>
      <dgm:spPr/>
    </dgm:pt>
    <dgm:pt modelId="{0A5587EE-3101-4D2A-8FBD-3A8C9AEB95E3}" type="pres">
      <dgm:prSet presAssocID="{E07EEED9-0F87-4AE7-B578-FCF297DFFF3B}" presName="node" presStyleLbl="revTx" presStyleIdx="0" presStyleCnt="1" custScaleY="100059">
        <dgm:presLayoutVars>
          <dgm:bulletEnabled val="1"/>
        </dgm:presLayoutVars>
      </dgm:prSet>
      <dgm:spPr/>
    </dgm:pt>
  </dgm:ptLst>
  <dgm:cxnLst>
    <dgm:cxn modelId="{7DD78C12-7AF6-45F8-924D-E828F2EF9E81}" srcId="{E07EEED9-0F87-4AE7-B578-FCF297DFFF3B}" destId="{9782A3B3-A3F5-4FD1-B864-FEF90AAC64B1}" srcOrd="2" destOrd="0" parTransId="{256ADEEF-5C38-42E7-85D9-9C70E967CA34}" sibTransId="{BDF9F86A-0996-4E1C-90CB-BBB3FD1D01E5}"/>
    <dgm:cxn modelId="{B81B901D-F77D-41EC-8182-AA3C799903FB}" srcId="{722C5429-C005-487B-BCDC-13AF441237F1}" destId="{E07EEED9-0F87-4AE7-B578-FCF297DFFF3B}" srcOrd="0" destOrd="0" parTransId="{CE183A6A-B1C6-4651-B7B7-A3CEC9034ED2}" sibTransId="{39370580-7B7E-427B-87A7-6E7A40499427}"/>
    <dgm:cxn modelId="{3B375253-03FB-4C62-A041-46BF261EA0C7}" srcId="{E07EEED9-0F87-4AE7-B578-FCF297DFFF3B}" destId="{2ECC7F08-BCA7-45FE-9ACD-4A63B70AD4CB}" srcOrd="0" destOrd="0" parTransId="{743203C9-FB81-42DB-B17B-FD343828533F}" sibTransId="{02EE91DA-C8B7-4FF4-B3EB-6429DF8936DF}"/>
    <dgm:cxn modelId="{AA5CF457-6E1C-40D5-B3DC-9F9F3A2F6463}" type="presOf" srcId="{2ECC7F08-BCA7-45FE-9ACD-4A63B70AD4CB}" destId="{0A5587EE-3101-4D2A-8FBD-3A8C9AEB95E3}" srcOrd="0" destOrd="1" presId="urn:microsoft.com/office/officeart/2005/8/layout/cycle1"/>
    <dgm:cxn modelId="{CB9A6595-5B1F-4E55-B962-686682FF0C84}" type="presOf" srcId="{9782A3B3-A3F5-4FD1-B864-FEF90AAC64B1}" destId="{0A5587EE-3101-4D2A-8FBD-3A8C9AEB95E3}" srcOrd="0" destOrd="3" presId="urn:microsoft.com/office/officeart/2005/8/layout/cycle1"/>
    <dgm:cxn modelId="{DBCF8F95-103C-442E-A78E-3BC6EA470A0F}" type="presOf" srcId="{722C5429-C005-487B-BCDC-13AF441237F1}" destId="{CE3D71BD-7A06-4FDE-8193-E7555A54E501}" srcOrd="0" destOrd="0" presId="urn:microsoft.com/office/officeart/2005/8/layout/cycle1"/>
    <dgm:cxn modelId="{0234D4A6-B1D3-4F69-B55E-933E990E6539}" type="presOf" srcId="{E07EEED9-0F87-4AE7-B578-FCF297DFFF3B}" destId="{0A5587EE-3101-4D2A-8FBD-3A8C9AEB95E3}" srcOrd="0" destOrd="0" presId="urn:microsoft.com/office/officeart/2005/8/layout/cycle1"/>
    <dgm:cxn modelId="{9A4B95AA-BB16-4E36-8516-486A934ED21B}" srcId="{E07EEED9-0F87-4AE7-B578-FCF297DFFF3B}" destId="{547027A8-3AE6-402B-9D1A-78946CF9CA1E}" srcOrd="1" destOrd="0" parTransId="{0A7A9B88-0F33-4001-A741-7D70A0E64EC3}" sibTransId="{E21D27FC-C575-41EF-A0E1-262CE472F1DF}"/>
    <dgm:cxn modelId="{972F9BDC-66BF-4D47-9C8B-CD908159AE4D}" type="presOf" srcId="{547027A8-3AE6-402B-9D1A-78946CF9CA1E}" destId="{0A5587EE-3101-4D2A-8FBD-3A8C9AEB95E3}" srcOrd="0" destOrd="2" presId="urn:microsoft.com/office/officeart/2005/8/layout/cycle1"/>
    <dgm:cxn modelId="{6FA7D152-BB63-441C-8605-19F05E9C723C}" type="presParOf" srcId="{CE3D71BD-7A06-4FDE-8193-E7555A54E501}" destId="{0A5587EE-3101-4D2A-8FBD-3A8C9AEB95E3}" srcOrd="0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587EE-3101-4D2A-8FBD-3A8C9AEB95E3}">
      <dsp:nvSpPr>
        <dsp:cNvPr id="0" name=""/>
        <dsp:cNvSpPr/>
      </dsp:nvSpPr>
      <dsp:spPr>
        <a:xfrm>
          <a:off x="1724730" y="576"/>
          <a:ext cx="5315421" cy="5318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Список литературы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KZ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·</a:t>
          </a: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Guinan, E. F., </a:t>
          </a:r>
          <a:r>
            <a:rPr lang="en-US" sz="200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Dewarf</a:t>
          </a: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L. E., &amp; Ribas, I. (2012). </a:t>
          </a:r>
          <a:r>
            <a:rPr lang="en-US" sz="20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Enigmatic Epsilon Aurigae Eclipsing Binary System</a:t>
          </a: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Journal of the American Association of Variable Star Observers (JAAVSO), </a:t>
          </a: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40</a:t>
          </a: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539–549.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KZ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·</a:t>
          </a: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 Stencel, R. E. (2011). </a:t>
          </a:r>
          <a:r>
            <a:rPr lang="en-US" sz="20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Epsilon Aurigae: an update on the eclipse campaign</a:t>
          </a: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  <a:r>
            <a:rPr lang="ru-KZ" sz="200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Proceedings</a:t>
          </a:r>
          <a:r>
            <a:rPr lang="ru-KZ" sz="20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KZ" sz="200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of</a:t>
          </a:r>
          <a:r>
            <a:rPr lang="ru-KZ" sz="20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KZ" sz="200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</a:t>
          </a:r>
          <a:r>
            <a:rPr lang="ru-KZ" sz="20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International </a:t>
          </a:r>
          <a:r>
            <a:rPr lang="ru-KZ" sz="2000" i="1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Astronomical</a:t>
          </a:r>
          <a:r>
            <a:rPr lang="ru-KZ" sz="2000" i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Union</a:t>
          </a:r>
          <a:r>
            <a:rPr lang="ru-KZ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KZ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7(S282)</a:t>
          </a:r>
          <a:r>
            <a:rPr lang="ru-KZ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, 271–274.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https://asas-sn.osu.edu/</a:t>
          </a:r>
          <a:r>
            <a:rPr lang="ru-RU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200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24730" y="576"/>
        <a:ext cx="5315421" cy="53185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0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3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598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82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06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7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2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97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8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1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04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8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27" r:id="rId6"/>
    <p:sldLayoutId id="2147483723" r:id="rId7"/>
    <p:sldLayoutId id="2147483724" r:id="rId8"/>
    <p:sldLayoutId id="2147483725" r:id="rId9"/>
    <p:sldLayoutId id="2147483726" r:id="rId10"/>
    <p:sldLayoutId id="214748372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D85C1-7377-8E91-CA9C-C163B4971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1021842"/>
            <a:ext cx="3156857" cy="2642616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100"/>
              <a:t>Моделирование затменной двойной звезды Epsilon Aurigae</a:t>
            </a:r>
            <a:endParaRPr lang="ru-KZ" sz="310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F553C3-7C46-C785-D6DB-42C7253F6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79" y="4304538"/>
            <a:ext cx="3156857" cy="1362456"/>
          </a:xfrm>
        </p:spPr>
        <p:txBody>
          <a:bodyPr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ru-RU" sz="1100" dirty="0" err="1"/>
              <a:t>Магистрант:Ратбай</a:t>
            </a:r>
            <a:r>
              <a:rPr lang="ru-RU" sz="1100" dirty="0"/>
              <a:t> </a:t>
            </a:r>
            <a:r>
              <a:rPr lang="ru-RU" sz="1100" dirty="0" err="1"/>
              <a:t>Айсара</a:t>
            </a:r>
            <a:endParaRPr lang="ru-RU" sz="1100" dirty="0"/>
          </a:p>
          <a:p>
            <a:pPr>
              <a:lnSpc>
                <a:spcPct val="120000"/>
              </a:lnSpc>
            </a:pPr>
            <a:r>
              <a:rPr lang="ru-RU" sz="1100" dirty="0"/>
              <a:t>Научный </a:t>
            </a:r>
            <a:r>
              <a:rPr lang="ru-RU" sz="1100" dirty="0" err="1"/>
              <a:t>руководитель:П.Ц.Юрьевич</a:t>
            </a:r>
            <a:endParaRPr lang="ru-KZ" sz="1100" dirty="0"/>
          </a:p>
        </p:txBody>
      </p:sp>
      <p:cxnSp>
        <p:nvCxnSpPr>
          <p:cNvPr id="25" name="Straight Connector 15">
            <a:extLst>
              <a:ext uri="{FF2B5EF4-FFF2-40B4-BE49-F238E27FC236}">
                <a16:creationId xmlns:a16="http://schemas.microsoft.com/office/drawing/2014/main" id="{750527CE-FCD0-40C8-B37A-39331C2A4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011930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Изображение выглядит как небо, облако, синий, снимок экра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90A6478-81AD-A546-31FF-3973ACD29F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233" r="11856"/>
          <a:stretch/>
        </p:blipFill>
        <p:spPr>
          <a:xfrm>
            <a:off x="5775617" y="1098734"/>
            <a:ext cx="4534335" cy="472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2">
            <a:extLst>
              <a:ext uri="{FF2B5EF4-FFF2-40B4-BE49-F238E27FC236}">
                <a16:creationId xmlns:a16="http://schemas.microsoft.com/office/drawing/2014/main" id="{9B5F4E67-4DB9-8422-13E5-B36FD48EC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extBox 2">
            <a:extLst>
              <a:ext uri="{FF2B5EF4-FFF2-40B4-BE49-F238E27FC236}">
                <a16:creationId xmlns:a16="http://schemas.microsoft.com/office/drawing/2014/main" id="{0671FF65-EAE3-F06D-A05E-407C9E459C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4282701"/>
              </p:ext>
            </p:extLst>
          </p:nvPr>
        </p:nvGraphicFramePr>
        <p:xfrm>
          <a:off x="2043114" y="700089"/>
          <a:ext cx="8764882" cy="5319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0363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D9D5A7-04FC-EB8D-EA35-CCC01F67A52B}"/>
              </a:ext>
            </a:extLst>
          </p:cNvPr>
          <p:cNvSpPr txBox="1"/>
          <p:nvPr/>
        </p:nvSpPr>
        <p:spPr>
          <a:xfrm>
            <a:off x="3048000" y="2422410"/>
            <a:ext cx="6096000" cy="2013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Заключение:</a:t>
            </a:r>
            <a:r>
              <a:rPr lang="ru-KZ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 рамках данной работы была выполнена комплексная численная модель звезды </a:t>
            </a:r>
            <a:r>
              <a:rPr lang="ru-KZ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Epsilon</a:t>
            </a:r>
            <a:r>
              <a:rPr lang="ru-KZ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KZ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Aurigae</a:t>
            </a:r>
            <a:r>
              <a:rPr lang="ru-KZ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представляющей собой уникальную </a:t>
            </a:r>
            <a:r>
              <a:rPr lang="ru-KZ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затменную</a:t>
            </a:r>
            <a:r>
              <a:rPr lang="ru-KZ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двойную систему. Все этапы моделирования были реализованы в среде программирования </a:t>
            </a:r>
            <a:r>
              <a:rPr lang="ru-KZ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Spyder</a:t>
            </a:r>
            <a:r>
              <a:rPr lang="ru-KZ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(Python)</a:t>
            </a:r>
            <a:r>
              <a:rPr lang="ru-KZ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 использованием как стандартных библиотек, так и собственных алгоритмов.</a:t>
            </a:r>
            <a:endParaRPr lang="ru-KZ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82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73B7C15-E46C-003C-0B9C-92C4B8E0C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1853" y="1219592"/>
            <a:ext cx="6852057" cy="340919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20464FD-FFBC-388A-B2A5-EAF117B8D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64" y="1867109"/>
            <a:ext cx="4320989" cy="276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7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15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416631-9FF5-6945-4378-BF2C8D52D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68" y="1219201"/>
            <a:ext cx="3209544" cy="3558926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75A135E-213A-DC89-E884-DD7B0443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333" y="1219200"/>
            <a:ext cx="3209544" cy="3558925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7658DD9-76BF-B5F7-A793-2746D11BD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87" y="1219200"/>
            <a:ext cx="3209544" cy="355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3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 descr="Изображение выглядит как текст, диаграмма, График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F4054AB-9F0B-B641-A4EB-1E8753D95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80" y="1138579"/>
            <a:ext cx="4343400" cy="43434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6630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619D066-795F-4513-FEC8-E0A545C6884C}"/>
              </a:ext>
            </a:extLst>
          </p:cNvPr>
          <p:cNvSpPr txBox="1"/>
          <p:nvPr/>
        </p:nvSpPr>
        <p:spPr>
          <a:xfrm>
            <a:off x="5622819" y="1476789"/>
            <a:ext cx="5737860" cy="36669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ЭТАП 2. </a:t>
            </a:r>
            <a:r>
              <a:rPr lang="en-US" sz="16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</a:t>
            </a:r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затмений</a:t>
            </a:r>
            <a:endParaRPr 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втором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этапе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была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построена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затмений</a:t>
            </a:r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sz="16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двойной</a:t>
            </a:r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системе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Предполагалось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что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наблюдение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происходит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вдоль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оси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Y, а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движение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тел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происходит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плоскости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XZ.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определяющий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перекрывает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ли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одно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тело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другое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точки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зрения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наблюдателя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Когда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одно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тело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оказывалось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перед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другим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вычислялась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степень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перекрытия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формуле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площади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пересечения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кругов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этой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основе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рассчитывалось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</a:t>
            </a:r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суммарной</a:t>
            </a:r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яркости</a:t>
            </a:r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Построена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синтетическая</a:t>
            </a:r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кривая</a:t>
            </a:r>
            <a:r>
              <a:rPr lang="en-US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блеска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отражающая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яркости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времени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с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двумя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затмениями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первичным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глубоким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и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вторичным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менее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выраженным</a:t>
            </a:r>
            <a:r>
              <a:rPr lang="en-US" sz="1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80878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снимок экрана, программное обеспечение, Мультимедийное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DE5502F-4EE6-044D-3950-448E878B4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869576"/>
            <a:ext cx="3517119" cy="421818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 descr="Изображение выглядит как текст, снимок экрана, программное обеспечение, Мультимедийное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3256B20-AAC4-6DDD-1674-852102B79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76" y="672353"/>
            <a:ext cx="3537345" cy="411545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 descr="Изображение выглядит как текст, снимок экрана, программное обеспечение, Мультимедийное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4C45336-902E-C638-7C4F-5E59709E8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336" y="268941"/>
            <a:ext cx="3517120" cy="46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84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8CA9B9-BB9E-1C56-7E70-D913C8089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07" y="1450920"/>
            <a:ext cx="5648193" cy="27958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71FA36-C6B2-2A4E-8163-4AF2729CB30E}"/>
              </a:ext>
            </a:extLst>
          </p:cNvPr>
          <p:cNvSpPr txBox="1"/>
          <p:nvPr/>
        </p:nvSpPr>
        <p:spPr>
          <a:xfrm>
            <a:off x="6332444" y="1256162"/>
            <a:ext cx="4563618" cy="37604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ЭТАП 3. </a:t>
            </a:r>
            <a:r>
              <a:rPr lang="en-US" sz="1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Работа</a:t>
            </a: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sz="1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реальными</a:t>
            </a: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данными</a:t>
            </a:r>
            <a:endParaRPr lang="en-US" sz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этом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этапе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была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получена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реальная</a:t>
            </a: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кривая</a:t>
            </a: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блеска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звезды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Epsilon Aurigae 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открытых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астрономических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баз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AAVSO). 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Реальные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данные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включали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юлианской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даты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(JD) и 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визуальной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звёздной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величины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(Mag).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Данные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были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SzPct val="87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очищены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выбросов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шумов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2900" lvl="0" indent="-34290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SzPct val="87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нормализованы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шкале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времени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совмещены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модельной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шкалой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342900" lvl="0" indent="-34290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SzPct val="87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приведены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к 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относительной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шкале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яркости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корректного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сравнения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синтетической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моделью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Таким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образом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реальная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синтетическая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кривые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стали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сопоставимыми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времени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яркости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192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текст, снимок экрана, программное обеспечение, Мультимедийное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856313A-A017-7659-9648-EE8AC33EB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000125"/>
            <a:ext cx="3517119" cy="396454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 descr="Изображение выглядит как текст, снимок экрана, программное обеспечение, Мультимедийное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70CC0F8-19ED-8DCA-4EA0-C9EF14E25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76" y="371475"/>
            <a:ext cx="3537345" cy="453129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 descr="Изображение выглядит как текст, снимок экрана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312E1F1-5530-7D94-6CD4-374400762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336" y="1000125"/>
            <a:ext cx="3517120" cy="38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1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Рисунок 3" descr="Изображение выглядит как текст, линия, снимок экрана, График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661549E-29D7-03EA-CBA1-BCA124F35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53" y="1495576"/>
            <a:ext cx="5648193" cy="27958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6138C7-A6F3-B73E-9759-783DC2BA5DF3}"/>
              </a:ext>
            </a:extLst>
          </p:cNvPr>
          <p:cNvSpPr txBox="1"/>
          <p:nvPr/>
        </p:nvSpPr>
        <p:spPr>
          <a:xfrm>
            <a:off x="6651812" y="1031001"/>
            <a:ext cx="4563618" cy="376045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ЭТАП 4. </a:t>
            </a:r>
            <a:r>
              <a:rPr lang="en-US" sz="1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</a:t>
            </a:r>
            <a:r>
              <a:rPr lang="en-US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1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анализ</a:t>
            </a:r>
            <a:endParaRPr lang="en-US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заключительном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этапе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была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построена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общая</a:t>
            </a:r>
            <a:r>
              <a:rPr lang="en-US" sz="1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где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один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график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наложены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SzPct val="87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синтетическая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кривая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блеска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342900" lvl="0" indent="-34290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SzPct val="87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реальная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кривая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блеска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наблюдения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результате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сравнения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установлено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SzPct val="87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модель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успешно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воспроизводит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затмения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глубину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продолжительность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2900" lvl="0" indent="-342900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SzPct val="87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наблюдаются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расхождения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форме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кривой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симметрии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затмения</a:t>
            </a:r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135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EBB82FB-979D-F0F0-60F7-FAF8CD898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12" y="1174223"/>
            <a:ext cx="4888274" cy="444649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13EFFE-EDA5-89EA-603B-12EE8F75F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173" y="1174223"/>
            <a:ext cx="5424890" cy="450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8560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395</Words>
  <Application>Microsoft Office PowerPoint</Application>
  <PresentationFormat>Широкоэкранный</PresentationFormat>
  <Paragraphs>25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Grandview Display</vt:lpstr>
      <vt:lpstr>Times New Roman</vt:lpstr>
      <vt:lpstr>DashVTI</vt:lpstr>
      <vt:lpstr>Моделирование затменной двойной звезды Epsilon Aurigae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Жанкожа Ратбай</dc:creator>
  <cp:lastModifiedBy>Жанкожа Ратбай</cp:lastModifiedBy>
  <cp:revision>1</cp:revision>
  <dcterms:created xsi:type="dcterms:W3CDTF">2025-04-11T08:09:57Z</dcterms:created>
  <dcterms:modified xsi:type="dcterms:W3CDTF">2025-04-11T08:44:48Z</dcterms:modified>
</cp:coreProperties>
</file>