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C8B351-CA39-48BE-812F-4939FA7E10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63C667-E01F-4EDC-9232-EEC6083E4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8B351-CA39-48BE-812F-4939FA7E10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C667-E01F-4EDC-9232-EEC6083E4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8B351-CA39-48BE-812F-4939FA7E10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C667-E01F-4EDC-9232-EEC6083E4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8B351-CA39-48BE-812F-4939FA7E10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C667-E01F-4EDC-9232-EEC6083E40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8B351-CA39-48BE-812F-4939FA7E10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C667-E01F-4EDC-9232-EEC6083E40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8B351-CA39-48BE-812F-4939FA7E10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C667-E01F-4EDC-9232-EEC6083E40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8B351-CA39-48BE-812F-4939FA7E10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C667-E01F-4EDC-9232-EEC6083E40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8B351-CA39-48BE-812F-4939FA7E10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C667-E01F-4EDC-9232-EEC6083E40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8B351-CA39-48BE-812F-4939FA7E10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C667-E01F-4EDC-9232-EEC6083E4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CC8B351-CA39-48BE-812F-4939FA7E10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C667-E01F-4EDC-9232-EEC6083E40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C8B351-CA39-48BE-812F-4939FA7E10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63C667-E01F-4EDC-9232-EEC6083E40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C8B351-CA39-48BE-812F-4939FA7E106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763C667-E01F-4EDC-9232-EEC6083E40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AI-BASED DIABETES PREDICTION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sz="2400" dirty="0" smtClean="0"/>
              <a:t>M.RATCHANI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dirty="0" smtClean="0"/>
              <a:t>BE(CSE)3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YEAR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dirty="0" smtClean="0"/>
              <a:t>EMAIL ID: rachukuttyma@gmail.com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dirty="0" smtClean="0"/>
              <a:t>NM: au513521104042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36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If  diabetes  is  not  controlled , then  they  may  cause  serious  health  problems  such  as  lower  limb  amputation , kidney  failure , blindness that impact  very badly  on the  quality  of life (32).</a:t>
            </a:r>
          </a:p>
          <a:p>
            <a:r>
              <a:rPr lang="en-US" sz="2000" dirty="0" smtClean="0"/>
              <a:t>There are  various  research  issues  or  challenges  that  are  occurring  while  predicting  the  diabetes 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2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AI-based  diabetes  prediction  system  used  for  machine  learning  algorithms  to  analyze  data sets  containing  various  features  and  labels   related  to  diabetes .</a:t>
            </a:r>
          </a:p>
          <a:p>
            <a:r>
              <a:rPr lang="en-US" sz="2000" dirty="0" smtClean="0"/>
              <a:t>These  datasets  typically  include  information  such  as  age ,gender , body  mass  index  (BMI) , blood  pressure , glucose levels ,and  family  history  of  diabetes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ABOUT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2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 this  presentation  machine  learning  methods  are  used  for  the  prediction  of  diabetic  retinopathy  in  patients ,  using  their  health  records  of  diabetes .</a:t>
            </a:r>
          </a:p>
          <a:p>
            <a:r>
              <a:rPr lang="en-US" sz="2000" dirty="0" smtClean="0"/>
              <a:t>These  health  records  were  organized  in  a  structured  way  by  eliminating  noisy  data .  With  the  help  of  machine learning  algorithms, knowledge  is  extracted  from  these  records  in  the  form  of  numerical  values  for  prediction  for  diabetes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9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Taking   care  of  health  or  efforts  for  the  betterment  of  health  by  way  of  treating , diagnosis , salvage  from  the  disease , sickness , injury and  other  physical  and  mental  deficiencies  in  people  comes  under  healthcare.  Healthcare  includes  physical  therapy , nursing , pharmacy , dentistry , athletic  training,  optometry   etc..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9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Education  also  affects  the  risk  of  diabetes , research  shows  that  society  having  educated  is  least  affected  by  diabetes .Education  level  can  define  your  profession , financial  grade , fitness  knowledge  which  helps  to  take  healthiness  decisions .</a:t>
            </a:r>
          </a:p>
          <a:p>
            <a:r>
              <a:rPr lang="en-US" sz="2000" dirty="0" smtClean="0"/>
              <a:t>Diabetes  reduces  7-5.7%  and  the  possibility  of  obesity  reduces  from  23 to 18%  because  of  giving  additional  four  years  of  education  , helping  more  positive  health  </a:t>
            </a:r>
            <a:r>
              <a:rPr lang="en-US" sz="2000" dirty="0" err="1" smtClean="0"/>
              <a:t>behaviours</a:t>
            </a:r>
            <a:r>
              <a:rPr lang="en-US" sz="2000" dirty="0" smtClean="0"/>
              <a:t>  to  the  adults  over  the  age  of 25 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9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Employment  status  also  affects  your  probabilities  diabetes . Shortage  of  incomes  also  prevents  to take  medical  services  to  obtain  therapeutic  care  and  buying  better  </a:t>
            </a:r>
            <a:r>
              <a:rPr lang="en-US" sz="2000" dirty="0" err="1" smtClean="0"/>
              <a:t>fod</a:t>
            </a:r>
            <a:r>
              <a:rPr lang="en-US" sz="2000" dirty="0" smtClean="0"/>
              <a:t>  selections .</a:t>
            </a:r>
          </a:p>
          <a:p>
            <a:r>
              <a:rPr lang="en-US" sz="2000" dirty="0" smtClean="0"/>
              <a:t>Most , least  expensive  foods  are  more  calorie-laden  and  less-nutrient .However , Healthy  and  rich-nutrient  food  choices  are  not  always  expensive .</a:t>
            </a:r>
          </a:p>
          <a:p>
            <a:r>
              <a:rPr lang="en-US" sz="2000" dirty="0" smtClean="0"/>
              <a:t>Food  items  like  milk  and  rice having a  rich , nutritious  protein , and fruits  and  vegetables  also  are  a  good  source  of  nutrients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 CONSTANCY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 data  preprocessing  in  your  AI-based  diabetes  prediction  system , you  can  start  by  handling  missing  values  and  normalizing  the  data .</a:t>
            </a:r>
          </a:p>
          <a:p>
            <a:r>
              <a:rPr lang="en-US" sz="2000" dirty="0" smtClean="0"/>
              <a:t>Preprocessing  in an AI-based  diabetes  prediction  system  refers  to  the  step  taken  to  prepare  the  data  for  analysis .</a:t>
            </a:r>
          </a:p>
          <a:p>
            <a:r>
              <a:rPr lang="en-US" sz="2000" dirty="0" smtClean="0"/>
              <a:t>By  preprocessing  the  data , we  can  improve  the  accuracy  and  reliability  of  the  predictions  made  by  the  system 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8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Import  </a:t>
            </a:r>
            <a:r>
              <a:rPr lang="en-US" sz="1600" dirty="0" err="1" smtClean="0"/>
              <a:t>numpy</a:t>
            </a:r>
            <a:r>
              <a:rPr lang="en-US" sz="1600" dirty="0" smtClean="0"/>
              <a:t>  as  </a:t>
            </a:r>
            <a:r>
              <a:rPr lang="en-US" sz="1600" dirty="0" err="1" smtClean="0"/>
              <a:t>np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Import  pandas  as  </a:t>
            </a:r>
            <a:r>
              <a:rPr lang="en-US" sz="1600" dirty="0" err="1" smtClean="0"/>
              <a:t>pd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Import  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 . </a:t>
            </a:r>
            <a:r>
              <a:rPr lang="en-US" sz="1600" dirty="0" err="1" smtClean="0"/>
              <a:t>Pyplot</a:t>
            </a:r>
            <a:r>
              <a:rPr lang="en-US" sz="1600" dirty="0" smtClean="0"/>
              <a:t>  as  </a:t>
            </a:r>
            <a:r>
              <a:rPr lang="en-US" sz="1600" dirty="0" err="1" smtClean="0"/>
              <a:t>plt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Import  </a:t>
            </a:r>
            <a:r>
              <a:rPr lang="en-US" sz="1600" dirty="0" err="1" smtClean="0"/>
              <a:t>seaborn</a:t>
            </a:r>
            <a:r>
              <a:rPr lang="en-US" sz="1600" dirty="0" smtClean="0"/>
              <a:t>  as </a:t>
            </a:r>
            <a:r>
              <a:rPr lang="en-US" sz="1600" dirty="0" err="1" smtClean="0"/>
              <a:t>sns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Sns</a:t>
            </a:r>
            <a:r>
              <a:rPr lang="en-US" sz="1600" dirty="0" smtClean="0"/>
              <a:t> . Set()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From  </a:t>
            </a:r>
            <a:r>
              <a:rPr lang="en-US" sz="1600" dirty="0" err="1" smtClean="0"/>
              <a:t>mlxtend</a:t>
            </a:r>
            <a:r>
              <a:rPr lang="en-US" sz="1600" dirty="0" smtClean="0"/>
              <a:t> . Plotting  import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plot_decision_regions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Import  </a:t>
            </a:r>
            <a:r>
              <a:rPr lang="en-US" sz="1600" dirty="0" err="1" smtClean="0"/>
              <a:t>missingno</a:t>
            </a:r>
            <a:r>
              <a:rPr lang="en-US" sz="1600" dirty="0" smtClean="0"/>
              <a:t>  as  </a:t>
            </a:r>
            <a:r>
              <a:rPr lang="en-US" sz="1600" dirty="0" err="1" smtClean="0"/>
              <a:t>msno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 pandas . Plotting  import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scatter_matrix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 </a:t>
            </a:r>
            <a:r>
              <a:rPr lang="en-US" sz="1600" dirty="0" err="1" smtClean="0"/>
              <a:t>sklearn</a:t>
            </a:r>
            <a:r>
              <a:rPr lang="en-US" sz="1600" dirty="0" smtClean="0"/>
              <a:t> . Preprocessing  import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StandardScaler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 </a:t>
            </a:r>
            <a:r>
              <a:rPr lang="en-US" sz="1600" dirty="0" err="1" smtClean="0"/>
              <a:t>sklearn</a:t>
            </a:r>
            <a:r>
              <a:rPr lang="en-US" sz="1600" dirty="0" smtClean="0"/>
              <a:t> . </a:t>
            </a:r>
            <a:r>
              <a:rPr lang="en-US" sz="1600" dirty="0" err="1" smtClean="0"/>
              <a:t>Model_selection</a:t>
            </a:r>
            <a:r>
              <a:rPr lang="en-US" sz="1600" dirty="0" smtClean="0"/>
              <a:t>  import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train_test_split</a:t>
            </a: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0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 </a:t>
            </a:r>
            <a:r>
              <a:rPr lang="en-US" dirty="0" err="1" smtClean="0"/>
              <a:t>sklearn</a:t>
            </a:r>
            <a:r>
              <a:rPr lang="en-US" dirty="0" smtClean="0"/>
              <a:t>  . Neighbors  import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KNeighborsClassifier</a:t>
            </a:r>
            <a:endParaRPr lang="en-US" dirty="0" smtClean="0"/>
          </a:p>
          <a:p>
            <a:r>
              <a:rPr lang="en-US" dirty="0" smtClean="0"/>
              <a:t>From  </a:t>
            </a:r>
            <a:r>
              <a:rPr lang="en-US" dirty="0" err="1" smtClean="0"/>
              <a:t>sklearn</a:t>
            </a:r>
            <a:r>
              <a:rPr lang="en-US" dirty="0" smtClean="0"/>
              <a:t> . Metrics  import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confusion_matrics</a:t>
            </a:r>
            <a:endParaRPr lang="en-US" dirty="0" smtClean="0"/>
          </a:p>
          <a:p>
            <a:r>
              <a:rPr lang="en-US" dirty="0" smtClean="0"/>
              <a:t>From  </a:t>
            </a:r>
            <a:r>
              <a:rPr lang="en-US" dirty="0" err="1" smtClean="0"/>
              <a:t>sklearn</a:t>
            </a:r>
            <a:r>
              <a:rPr lang="en-US" dirty="0" smtClean="0"/>
              <a:t>  import  metrics</a:t>
            </a:r>
          </a:p>
          <a:p>
            <a:r>
              <a:rPr lang="en-US" dirty="0" smtClean="0"/>
              <a:t>From  </a:t>
            </a:r>
            <a:r>
              <a:rPr lang="en-US" dirty="0" err="1" smtClean="0"/>
              <a:t>sklearn</a:t>
            </a:r>
            <a:r>
              <a:rPr lang="en-US" dirty="0" smtClean="0"/>
              <a:t>  .  Metrics  import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classification_report</a:t>
            </a:r>
            <a:endParaRPr lang="en-US" dirty="0" smtClean="0"/>
          </a:p>
          <a:p>
            <a:r>
              <a:rPr lang="en-US" dirty="0" smtClean="0"/>
              <a:t>Import  warnings</a:t>
            </a:r>
          </a:p>
          <a:p>
            <a:r>
              <a:rPr lang="en-US" dirty="0" smtClean="0"/>
              <a:t>Warning . </a:t>
            </a:r>
            <a:r>
              <a:rPr lang="en-US" dirty="0" err="1" smtClean="0"/>
              <a:t>Filterwarnings</a:t>
            </a:r>
            <a:r>
              <a:rPr lang="en-US" dirty="0" smtClean="0"/>
              <a:t>(‘ignore’)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matplotlib</a:t>
            </a:r>
            <a:r>
              <a:rPr lang="en-US" dirty="0" smtClean="0"/>
              <a:t>  inline</a:t>
            </a:r>
          </a:p>
          <a:p>
            <a:endParaRPr lang="en-US" dirty="0"/>
          </a:p>
          <a:p>
            <a:r>
              <a:rPr lang="en-US" dirty="0" err="1" smtClean="0"/>
              <a:t>diabetes_df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 smtClean="0"/>
              <a:t>(‘diabetes’)</a:t>
            </a:r>
          </a:p>
          <a:p>
            <a:r>
              <a:rPr lang="en-US" dirty="0" err="1" smtClean="0"/>
              <a:t>diabetes_df</a:t>
            </a:r>
            <a:r>
              <a:rPr lang="en-US" dirty="0" smtClean="0"/>
              <a:t> , head()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7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8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04375"/>
              </p:ext>
            </p:extLst>
          </p:nvPr>
        </p:nvGraphicFramePr>
        <p:xfrm>
          <a:off x="1371600" y="1600200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Pregnancies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bloodpresure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skinThicness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Insulin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diabetespedigreefunction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84328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57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  are  several  tools  that  can  be  used   for  designing  an </a:t>
            </a:r>
            <a:r>
              <a:rPr lang="en-US" sz="2000" dirty="0" err="1" smtClean="0"/>
              <a:t>ai</a:t>
            </a:r>
            <a:r>
              <a:rPr lang="en-US" sz="2000" dirty="0" smtClean="0"/>
              <a:t>-based  diabetes  prediction  system , you  can  use  tools   like  python , </a:t>
            </a:r>
            <a:r>
              <a:rPr lang="en-US" sz="2000" dirty="0" err="1" smtClean="0"/>
              <a:t>scikit-learn,tensorflow</a:t>
            </a:r>
            <a:r>
              <a:rPr lang="en-US" sz="2000" dirty="0" smtClean="0"/>
              <a:t> , and  pandas .</a:t>
            </a:r>
          </a:p>
          <a:p>
            <a:r>
              <a:rPr lang="en-US" sz="2000" dirty="0" smtClean="0"/>
              <a:t>These  tools  provide  a  powerful  and  flexible  environment  for  data  analysis , machine learning , and  model  development . </a:t>
            </a:r>
          </a:p>
          <a:p>
            <a:r>
              <a:rPr lang="en-US" sz="2000" dirty="0" err="1" smtClean="0"/>
              <a:t>Jupyter</a:t>
            </a:r>
            <a:r>
              <a:rPr lang="en-US" sz="2000" dirty="0" smtClean="0"/>
              <a:t>  </a:t>
            </a:r>
            <a:r>
              <a:rPr lang="en-US" sz="2000" dirty="0" err="1" smtClean="0"/>
              <a:t>notrbook</a:t>
            </a:r>
            <a:r>
              <a:rPr lang="en-US" sz="2000" dirty="0" smtClean="0"/>
              <a:t>  is  also  a popular  tool  for  interactive  development  and  experimentation 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7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643</TotalTime>
  <Words>670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AI-BASED DIABETES PREDICTION SYSTEM</vt:lpstr>
      <vt:lpstr>INTRODUCTION</vt:lpstr>
      <vt:lpstr>EDUCATION</vt:lpstr>
      <vt:lpstr>FINANCIAL  CONSTANCY</vt:lpstr>
      <vt:lpstr>PREPROCESS</vt:lpstr>
      <vt:lpstr>PROGRAM</vt:lpstr>
      <vt:lpstr>PowerPoint Presentation</vt:lpstr>
      <vt:lpstr>PowerPoint Presentation</vt:lpstr>
      <vt:lpstr>TOOLS</vt:lpstr>
      <vt:lpstr>CHALLENGES</vt:lpstr>
      <vt:lpstr>DETAIL ABOUT THE DATASET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DIABETES PREDICTION SYSTEM</dc:title>
  <dc:creator>Admin</dc:creator>
  <cp:lastModifiedBy>Admin</cp:lastModifiedBy>
  <cp:revision>20</cp:revision>
  <dcterms:created xsi:type="dcterms:W3CDTF">2023-10-17T14:34:06Z</dcterms:created>
  <dcterms:modified xsi:type="dcterms:W3CDTF">2023-10-18T10:28:58Z</dcterms:modified>
</cp:coreProperties>
</file>