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47788" y="2095388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</a:t>
            </a:r>
            <a:r>
              <a:rPr lang="en-IN" sz="2400" dirty="0"/>
              <a:t>RATCHANYA .S</a:t>
            </a:r>
          </a:p>
          <a:p>
            <a:r>
              <a:rPr lang="en-US" sz="2400" dirty="0"/>
              <a:t>REGISTER NO		:3122181</a:t>
            </a:r>
            <a:r>
              <a:rPr lang="en-IN" sz="2400" dirty="0"/>
              <a:t>16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IN" sz="2400" dirty="0"/>
              <a:t>774255B2F46F0F6AF844550395F8185F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subashini0050@gmail.com</cp:lastModifiedBy>
  <cp:revision>52</cp:revision>
  <dcterms:created xsi:type="dcterms:W3CDTF">2024-03-29T15:07:22Z</dcterms:created>
  <dcterms:modified xsi:type="dcterms:W3CDTF">2024-08-30T16:20:03Z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