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9" r:id="rId5"/>
    <p:sldId id="274" r:id="rId6"/>
    <p:sldId id="258" r:id="rId7"/>
    <p:sldId id="275" r:id="rId8"/>
    <p:sldId id="266" r:id="rId9"/>
    <p:sldId id="271" r:id="rId10"/>
    <p:sldId id="273" r:id="rId11"/>
    <p:sldId id="267" r:id="rId12"/>
    <p:sldId id="260" r:id="rId13"/>
    <p:sldId id="270" r:id="rId14"/>
    <p:sldId id="265" r:id="rId15"/>
    <p:sldId id="261" r:id="rId16"/>
    <p:sldId id="272" r:id="rId17"/>
    <p:sldId id="264" r:id="rId18"/>
    <p:sldId id="259" r:id="rId19"/>
  </p:sldIdLst>
  <p:sldSz cx="6983413" cy="3960813"/>
  <p:notesSz cx="6858000" cy="9144000"/>
  <p:defaultTextStyle>
    <a:defPPr>
      <a:defRPr lang="en-US"/>
    </a:defPPr>
    <a:lvl1pPr marL="0" algn="l" defTabSz="525270" rtl="0" eaLnBrk="1" latinLnBrk="0" hangingPunct="1">
      <a:defRPr sz="1034" kern="1200">
        <a:solidFill>
          <a:schemeClr val="tx1"/>
        </a:solidFill>
        <a:latin typeface="+mn-lt"/>
        <a:ea typeface="+mn-ea"/>
        <a:cs typeface="+mn-cs"/>
      </a:defRPr>
    </a:lvl1pPr>
    <a:lvl2pPr marL="262635" algn="l" defTabSz="525270" rtl="0" eaLnBrk="1" latinLnBrk="0" hangingPunct="1">
      <a:defRPr sz="1034" kern="1200">
        <a:solidFill>
          <a:schemeClr val="tx1"/>
        </a:solidFill>
        <a:latin typeface="+mn-lt"/>
        <a:ea typeface="+mn-ea"/>
        <a:cs typeface="+mn-cs"/>
      </a:defRPr>
    </a:lvl2pPr>
    <a:lvl3pPr marL="525270" algn="l" defTabSz="525270" rtl="0" eaLnBrk="1" latinLnBrk="0" hangingPunct="1">
      <a:defRPr sz="1034" kern="1200">
        <a:solidFill>
          <a:schemeClr val="tx1"/>
        </a:solidFill>
        <a:latin typeface="+mn-lt"/>
        <a:ea typeface="+mn-ea"/>
        <a:cs typeface="+mn-cs"/>
      </a:defRPr>
    </a:lvl3pPr>
    <a:lvl4pPr marL="787904" algn="l" defTabSz="525270" rtl="0" eaLnBrk="1" latinLnBrk="0" hangingPunct="1">
      <a:defRPr sz="1034" kern="1200">
        <a:solidFill>
          <a:schemeClr val="tx1"/>
        </a:solidFill>
        <a:latin typeface="+mn-lt"/>
        <a:ea typeface="+mn-ea"/>
        <a:cs typeface="+mn-cs"/>
      </a:defRPr>
    </a:lvl4pPr>
    <a:lvl5pPr marL="1050539" algn="l" defTabSz="525270" rtl="0" eaLnBrk="1" latinLnBrk="0" hangingPunct="1">
      <a:defRPr sz="1034" kern="1200">
        <a:solidFill>
          <a:schemeClr val="tx1"/>
        </a:solidFill>
        <a:latin typeface="+mn-lt"/>
        <a:ea typeface="+mn-ea"/>
        <a:cs typeface="+mn-cs"/>
      </a:defRPr>
    </a:lvl5pPr>
    <a:lvl6pPr marL="1313173" algn="l" defTabSz="525270" rtl="0" eaLnBrk="1" latinLnBrk="0" hangingPunct="1">
      <a:defRPr sz="1034" kern="1200">
        <a:solidFill>
          <a:schemeClr val="tx1"/>
        </a:solidFill>
        <a:latin typeface="+mn-lt"/>
        <a:ea typeface="+mn-ea"/>
        <a:cs typeface="+mn-cs"/>
      </a:defRPr>
    </a:lvl6pPr>
    <a:lvl7pPr marL="1575808" algn="l" defTabSz="525270" rtl="0" eaLnBrk="1" latinLnBrk="0" hangingPunct="1">
      <a:defRPr sz="1034" kern="1200">
        <a:solidFill>
          <a:schemeClr val="tx1"/>
        </a:solidFill>
        <a:latin typeface="+mn-lt"/>
        <a:ea typeface="+mn-ea"/>
        <a:cs typeface="+mn-cs"/>
      </a:defRPr>
    </a:lvl7pPr>
    <a:lvl8pPr marL="1838443" algn="l" defTabSz="525270" rtl="0" eaLnBrk="1" latinLnBrk="0" hangingPunct="1">
      <a:defRPr sz="1034" kern="1200">
        <a:solidFill>
          <a:schemeClr val="tx1"/>
        </a:solidFill>
        <a:latin typeface="+mn-lt"/>
        <a:ea typeface="+mn-ea"/>
        <a:cs typeface="+mn-cs"/>
      </a:defRPr>
    </a:lvl8pPr>
    <a:lvl9pPr marL="2101077" algn="l" defTabSz="525270" rtl="0" eaLnBrk="1" latinLnBrk="0" hangingPunct="1">
      <a:defRPr sz="10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00B050"/>
    <a:srgbClr val="34495E"/>
    <a:srgbClr val="EF6E7C"/>
    <a:srgbClr val="FEC863"/>
    <a:srgbClr val="FCCA63"/>
    <a:srgbClr val="FFDCBC"/>
    <a:srgbClr val="E3E4CE"/>
    <a:srgbClr val="CBD8BE"/>
    <a:srgbClr val="A4C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1" autoAdjust="0"/>
    <p:restoredTop sz="94660"/>
  </p:normalViewPr>
  <p:slideViewPr>
    <p:cSldViewPr snapToGrid="0">
      <p:cViewPr>
        <p:scale>
          <a:sx n="200" d="100"/>
          <a:sy n="200" d="100"/>
        </p:scale>
        <p:origin x="1656" y="12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927" y="648217"/>
            <a:ext cx="5237560" cy="1378950"/>
          </a:xfrm>
        </p:spPr>
        <p:txBody>
          <a:bodyPr anchor="b"/>
          <a:lstStyle>
            <a:lvl1pPr algn="ctr">
              <a:defRPr sz="34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927" y="2080344"/>
            <a:ext cx="5237560" cy="956279"/>
          </a:xfrm>
        </p:spPr>
        <p:txBody>
          <a:bodyPr/>
          <a:lstStyle>
            <a:lvl1pPr marL="0" indent="0" algn="ctr">
              <a:buNone/>
              <a:defRPr sz="1375"/>
            </a:lvl1pPr>
            <a:lvl2pPr marL="261884" indent="0" algn="ctr">
              <a:buNone/>
              <a:defRPr sz="1146"/>
            </a:lvl2pPr>
            <a:lvl3pPr marL="523768" indent="0" algn="ctr">
              <a:buNone/>
              <a:defRPr sz="1031"/>
            </a:lvl3pPr>
            <a:lvl4pPr marL="785652" indent="0" algn="ctr">
              <a:buNone/>
              <a:defRPr sz="916"/>
            </a:lvl4pPr>
            <a:lvl5pPr marL="1047537" indent="0" algn="ctr">
              <a:buNone/>
              <a:defRPr sz="916"/>
            </a:lvl5pPr>
            <a:lvl6pPr marL="1309421" indent="0" algn="ctr">
              <a:buNone/>
              <a:defRPr sz="916"/>
            </a:lvl6pPr>
            <a:lvl7pPr marL="1571305" indent="0" algn="ctr">
              <a:buNone/>
              <a:defRPr sz="916"/>
            </a:lvl7pPr>
            <a:lvl8pPr marL="1833189" indent="0" algn="ctr">
              <a:buNone/>
              <a:defRPr sz="916"/>
            </a:lvl8pPr>
            <a:lvl9pPr marL="2095073" indent="0" algn="ctr">
              <a:buNone/>
              <a:defRPr sz="9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2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3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97505" y="210877"/>
            <a:ext cx="1505798" cy="3356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109" y="210877"/>
            <a:ext cx="4430103" cy="3356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4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9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72" y="987453"/>
            <a:ext cx="6023194" cy="1647588"/>
          </a:xfrm>
        </p:spPr>
        <p:txBody>
          <a:bodyPr anchor="b"/>
          <a:lstStyle>
            <a:lvl1pPr>
              <a:defRPr sz="34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472" y="2650628"/>
            <a:ext cx="6023194" cy="866428"/>
          </a:xfrm>
        </p:spPr>
        <p:txBody>
          <a:bodyPr/>
          <a:lstStyle>
            <a:lvl1pPr marL="0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1pPr>
            <a:lvl2pPr marL="261884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2pPr>
            <a:lvl3pPr marL="52376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3pPr>
            <a:lvl4pPr marL="785652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4pPr>
            <a:lvl5pPr marL="1047537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5pPr>
            <a:lvl6pPr marL="1309421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6pPr>
            <a:lvl7pPr marL="1571305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7pPr>
            <a:lvl8pPr marL="1833189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8pPr>
            <a:lvl9pPr marL="2095073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109" y="1054383"/>
            <a:ext cx="2967951" cy="2513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353" y="1054383"/>
            <a:ext cx="2967951" cy="2513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9" y="210877"/>
            <a:ext cx="6023194" cy="765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019" y="970950"/>
            <a:ext cx="2954311" cy="475847"/>
          </a:xfrm>
        </p:spPr>
        <p:txBody>
          <a:bodyPr anchor="b"/>
          <a:lstStyle>
            <a:lvl1pPr marL="0" indent="0">
              <a:buNone/>
              <a:defRPr sz="1375" b="1"/>
            </a:lvl1pPr>
            <a:lvl2pPr marL="261884" indent="0">
              <a:buNone/>
              <a:defRPr sz="1146" b="1"/>
            </a:lvl2pPr>
            <a:lvl3pPr marL="523768" indent="0">
              <a:buNone/>
              <a:defRPr sz="1031" b="1"/>
            </a:lvl3pPr>
            <a:lvl4pPr marL="785652" indent="0">
              <a:buNone/>
              <a:defRPr sz="916" b="1"/>
            </a:lvl4pPr>
            <a:lvl5pPr marL="1047537" indent="0">
              <a:buNone/>
              <a:defRPr sz="916" b="1"/>
            </a:lvl5pPr>
            <a:lvl6pPr marL="1309421" indent="0">
              <a:buNone/>
              <a:defRPr sz="916" b="1"/>
            </a:lvl6pPr>
            <a:lvl7pPr marL="1571305" indent="0">
              <a:buNone/>
              <a:defRPr sz="916" b="1"/>
            </a:lvl7pPr>
            <a:lvl8pPr marL="1833189" indent="0">
              <a:buNone/>
              <a:defRPr sz="916" b="1"/>
            </a:lvl8pPr>
            <a:lvl9pPr marL="2095073" indent="0">
              <a:buNone/>
              <a:defRPr sz="9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9" y="1446797"/>
            <a:ext cx="2954311" cy="21280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5353" y="970950"/>
            <a:ext cx="2968860" cy="475847"/>
          </a:xfrm>
        </p:spPr>
        <p:txBody>
          <a:bodyPr anchor="b"/>
          <a:lstStyle>
            <a:lvl1pPr marL="0" indent="0">
              <a:buNone/>
              <a:defRPr sz="1375" b="1"/>
            </a:lvl1pPr>
            <a:lvl2pPr marL="261884" indent="0">
              <a:buNone/>
              <a:defRPr sz="1146" b="1"/>
            </a:lvl2pPr>
            <a:lvl3pPr marL="523768" indent="0">
              <a:buNone/>
              <a:defRPr sz="1031" b="1"/>
            </a:lvl3pPr>
            <a:lvl4pPr marL="785652" indent="0">
              <a:buNone/>
              <a:defRPr sz="916" b="1"/>
            </a:lvl4pPr>
            <a:lvl5pPr marL="1047537" indent="0">
              <a:buNone/>
              <a:defRPr sz="916" b="1"/>
            </a:lvl5pPr>
            <a:lvl6pPr marL="1309421" indent="0">
              <a:buNone/>
              <a:defRPr sz="916" b="1"/>
            </a:lvl6pPr>
            <a:lvl7pPr marL="1571305" indent="0">
              <a:buNone/>
              <a:defRPr sz="916" b="1"/>
            </a:lvl7pPr>
            <a:lvl8pPr marL="1833189" indent="0">
              <a:buNone/>
              <a:defRPr sz="916" b="1"/>
            </a:lvl8pPr>
            <a:lvl9pPr marL="2095073" indent="0">
              <a:buNone/>
              <a:defRPr sz="9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5353" y="1446797"/>
            <a:ext cx="2968860" cy="21280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0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3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20" y="264054"/>
            <a:ext cx="2252332" cy="924190"/>
          </a:xfrm>
        </p:spPr>
        <p:txBody>
          <a:bodyPr anchor="b"/>
          <a:lstStyle>
            <a:lvl1pPr>
              <a:defRPr sz="18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60" y="570284"/>
            <a:ext cx="3535353" cy="2814744"/>
          </a:xfrm>
        </p:spPr>
        <p:txBody>
          <a:bodyPr/>
          <a:lstStyle>
            <a:lvl1pPr>
              <a:defRPr sz="1833"/>
            </a:lvl1pPr>
            <a:lvl2pPr>
              <a:defRPr sz="1604"/>
            </a:lvl2pPr>
            <a:lvl3pPr>
              <a:defRPr sz="1375"/>
            </a:lvl3pPr>
            <a:lvl4pPr>
              <a:defRPr sz="1146"/>
            </a:lvl4pPr>
            <a:lvl5pPr>
              <a:defRPr sz="1146"/>
            </a:lvl5pPr>
            <a:lvl6pPr>
              <a:defRPr sz="1146"/>
            </a:lvl6pPr>
            <a:lvl7pPr>
              <a:defRPr sz="1146"/>
            </a:lvl7pPr>
            <a:lvl8pPr>
              <a:defRPr sz="1146"/>
            </a:lvl8pPr>
            <a:lvl9pPr>
              <a:defRPr sz="11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1020" y="1188244"/>
            <a:ext cx="2252332" cy="2201369"/>
          </a:xfrm>
        </p:spPr>
        <p:txBody>
          <a:bodyPr/>
          <a:lstStyle>
            <a:lvl1pPr marL="0" indent="0">
              <a:buNone/>
              <a:defRPr sz="916"/>
            </a:lvl1pPr>
            <a:lvl2pPr marL="261884" indent="0">
              <a:buNone/>
              <a:defRPr sz="802"/>
            </a:lvl2pPr>
            <a:lvl3pPr marL="523768" indent="0">
              <a:buNone/>
              <a:defRPr sz="687"/>
            </a:lvl3pPr>
            <a:lvl4pPr marL="785652" indent="0">
              <a:buNone/>
              <a:defRPr sz="573"/>
            </a:lvl4pPr>
            <a:lvl5pPr marL="1047537" indent="0">
              <a:buNone/>
              <a:defRPr sz="573"/>
            </a:lvl5pPr>
            <a:lvl6pPr marL="1309421" indent="0">
              <a:buNone/>
              <a:defRPr sz="573"/>
            </a:lvl6pPr>
            <a:lvl7pPr marL="1571305" indent="0">
              <a:buNone/>
              <a:defRPr sz="573"/>
            </a:lvl7pPr>
            <a:lvl8pPr marL="1833189" indent="0">
              <a:buNone/>
              <a:defRPr sz="573"/>
            </a:lvl8pPr>
            <a:lvl9pPr marL="2095073" indent="0">
              <a:buNone/>
              <a:defRPr sz="5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20" y="264054"/>
            <a:ext cx="2252332" cy="924190"/>
          </a:xfrm>
        </p:spPr>
        <p:txBody>
          <a:bodyPr anchor="b"/>
          <a:lstStyle>
            <a:lvl1pPr>
              <a:defRPr sz="18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8860" y="570284"/>
            <a:ext cx="3535353" cy="2814744"/>
          </a:xfrm>
        </p:spPr>
        <p:txBody>
          <a:bodyPr anchor="t"/>
          <a:lstStyle>
            <a:lvl1pPr marL="0" indent="0">
              <a:buNone/>
              <a:defRPr sz="1833"/>
            </a:lvl1pPr>
            <a:lvl2pPr marL="261884" indent="0">
              <a:buNone/>
              <a:defRPr sz="1604"/>
            </a:lvl2pPr>
            <a:lvl3pPr marL="523768" indent="0">
              <a:buNone/>
              <a:defRPr sz="1375"/>
            </a:lvl3pPr>
            <a:lvl4pPr marL="785652" indent="0">
              <a:buNone/>
              <a:defRPr sz="1146"/>
            </a:lvl4pPr>
            <a:lvl5pPr marL="1047537" indent="0">
              <a:buNone/>
              <a:defRPr sz="1146"/>
            </a:lvl5pPr>
            <a:lvl6pPr marL="1309421" indent="0">
              <a:buNone/>
              <a:defRPr sz="1146"/>
            </a:lvl6pPr>
            <a:lvl7pPr marL="1571305" indent="0">
              <a:buNone/>
              <a:defRPr sz="1146"/>
            </a:lvl7pPr>
            <a:lvl8pPr marL="1833189" indent="0">
              <a:buNone/>
              <a:defRPr sz="1146"/>
            </a:lvl8pPr>
            <a:lvl9pPr marL="2095073" indent="0">
              <a:buNone/>
              <a:defRPr sz="114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1020" y="1188244"/>
            <a:ext cx="2252332" cy="2201369"/>
          </a:xfrm>
        </p:spPr>
        <p:txBody>
          <a:bodyPr/>
          <a:lstStyle>
            <a:lvl1pPr marL="0" indent="0">
              <a:buNone/>
              <a:defRPr sz="916"/>
            </a:lvl1pPr>
            <a:lvl2pPr marL="261884" indent="0">
              <a:buNone/>
              <a:defRPr sz="802"/>
            </a:lvl2pPr>
            <a:lvl3pPr marL="523768" indent="0">
              <a:buNone/>
              <a:defRPr sz="687"/>
            </a:lvl3pPr>
            <a:lvl4pPr marL="785652" indent="0">
              <a:buNone/>
              <a:defRPr sz="573"/>
            </a:lvl4pPr>
            <a:lvl5pPr marL="1047537" indent="0">
              <a:buNone/>
              <a:defRPr sz="573"/>
            </a:lvl5pPr>
            <a:lvl6pPr marL="1309421" indent="0">
              <a:buNone/>
              <a:defRPr sz="573"/>
            </a:lvl6pPr>
            <a:lvl7pPr marL="1571305" indent="0">
              <a:buNone/>
              <a:defRPr sz="573"/>
            </a:lvl7pPr>
            <a:lvl8pPr marL="1833189" indent="0">
              <a:buNone/>
              <a:defRPr sz="573"/>
            </a:lvl8pPr>
            <a:lvl9pPr marL="2095073" indent="0">
              <a:buNone/>
              <a:defRPr sz="5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110" y="210877"/>
            <a:ext cx="6023194" cy="76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110" y="1054383"/>
            <a:ext cx="6023194" cy="251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110" y="3671087"/>
            <a:ext cx="1571268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C1794-8DCF-4085-9888-D904675FAC4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3256" y="3671087"/>
            <a:ext cx="2356902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32035" y="3671087"/>
            <a:ext cx="1571268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0554-545B-47B2-B1AD-32987AD5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3768" rtl="0" eaLnBrk="1" latinLnBrk="0" hangingPunct="1">
        <a:lnSpc>
          <a:spcPct val="90000"/>
        </a:lnSpc>
        <a:spcBef>
          <a:spcPct val="0"/>
        </a:spcBef>
        <a:buNone/>
        <a:defRPr sz="2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942" indent="-130942" algn="l" defTabSz="523768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392826" indent="-130942" algn="l" defTabSz="52376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54710" indent="-130942" algn="l" defTabSz="52376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146" kern="1200">
          <a:solidFill>
            <a:schemeClr val="tx1"/>
          </a:solidFill>
          <a:latin typeface="+mn-lt"/>
          <a:ea typeface="+mn-ea"/>
          <a:cs typeface="+mn-cs"/>
        </a:defRPr>
      </a:lvl3pPr>
      <a:lvl4pPr marL="916595" indent="-130942" algn="l" defTabSz="52376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1" kern="1200">
          <a:solidFill>
            <a:schemeClr val="tx1"/>
          </a:solidFill>
          <a:latin typeface="+mn-lt"/>
          <a:ea typeface="+mn-ea"/>
          <a:cs typeface="+mn-cs"/>
        </a:defRPr>
      </a:lvl4pPr>
      <a:lvl5pPr marL="1178479" indent="-130942" algn="l" defTabSz="52376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1" kern="1200">
          <a:solidFill>
            <a:schemeClr val="tx1"/>
          </a:solidFill>
          <a:latin typeface="+mn-lt"/>
          <a:ea typeface="+mn-ea"/>
          <a:cs typeface="+mn-cs"/>
        </a:defRPr>
      </a:lvl5pPr>
      <a:lvl6pPr marL="1440363" indent="-130942" algn="l" defTabSz="52376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1" kern="1200">
          <a:solidFill>
            <a:schemeClr val="tx1"/>
          </a:solidFill>
          <a:latin typeface="+mn-lt"/>
          <a:ea typeface="+mn-ea"/>
          <a:cs typeface="+mn-cs"/>
        </a:defRPr>
      </a:lvl6pPr>
      <a:lvl7pPr marL="1702247" indent="-130942" algn="l" defTabSz="52376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1" kern="1200">
          <a:solidFill>
            <a:schemeClr val="tx1"/>
          </a:solidFill>
          <a:latin typeface="+mn-lt"/>
          <a:ea typeface="+mn-ea"/>
          <a:cs typeface="+mn-cs"/>
        </a:defRPr>
      </a:lvl7pPr>
      <a:lvl8pPr marL="1964131" indent="-130942" algn="l" defTabSz="52376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1" kern="1200">
          <a:solidFill>
            <a:schemeClr val="tx1"/>
          </a:solidFill>
          <a:latin typeface="+mn-lt"/>
          <a:ea typeface="+mn-ea"/>
          <a:cs typeface="+mn-cs"/>
        </a:defRPr>
      </a:lvl8pPr>
      <a:lvl9pPr marL="2226015" indent="-130942" algn="l" defTabSz="52376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3768" rtl="0" eaLnBrk="1" latinLnBrk="0" hangingPunct="1">
        <a:defRPr sz="1031" kern="1200">
          <a:solidFill>
            <a:schemeClr val="tx1"/>
          </a:solidFill>
          <a:latin typeface="+mn-lt"/>
          <a:ea typeface="+mn-ea"/>
          <a:cs typeface="+mn-cs"/>
        </a:defRPr>
      </a:lvl1pPr>
      <a:lvl2pPr marL="261884" algn="l" defTabSz="523768" rtl="0" eaLnBrk="1" latinLnBrk="0" hangingPunct="1">
        <a:defRPr sz="1031" kern="1200">
          <a:solidFill>
            <a:schemeClr val="tx1"/>
          </a:solidFill>
          <a:latin typeface="+mn-lt"/>
          <a:ea typeface="+mn-ea"/>
          <a:cs typeface="+mn-cs"/>
        </a:defRPr>
      </a:lvl2pPr>
      <a:lvl3pPr marL="523768" algn="l" defTabSz="523768" rtl="0" eaLnBrk="1" latinLnBrk="0" hangingPunct="1">
        <a:defRPr sz="1031" kern="1200">
          <a:solidFill>
            <a:schemeClr val="tx1"/>
          </a:solidFill>
          <a:latin typeface="+mn-lt"/>
          <a:ea typeface="+mn-ea"/>
          <a:cs typeface="+mn-cs"/>
        </a:defRPr>
      </a:lvl3pPr>
      <a:lvl4pPr marL="785652" algn="l" defTabSz="523768" rtl="0" eaLnBrk="1" latinLnBrk="0" hangingPunct="1">
        <a:defRPr sz="1031" kern="1200">
          <a:solidFill>
            <a:schemeClr val="tx1"/>
          </a:solidFill>
          <a:latin typeface="+mn-lt"/>
          <a:ea typeface="+mn-ea"/>
          <a:cs typeface="+mn-cs"/>
        </a:defRPr>
      </a:lvl4pPr>
      <a:lvl5pPr marL="1047537" algn="l" defTabSz="523768" rtl="0" eaLnBrk="1" latinLnBrk="0" hangingPunct="1">
        <a:defRPr sz="1031" kern="1200">
          <a:solidFill>
            <a:schemeClr val="tx1"/>
          </a:solidFill>
          <a:latin typeface="+mn-lt"/>
          <a:ea typeface="+mn-ea"/>
          <a:cs typeface="+mn-cs"/>
        </a:defRPr>
      </a:lvl5pPr>
      <a:lvl6pPr marL="1309421" algn="l" defTabSz="523768" rtl="0" eaLnBrk="1" latinLnBrk="0" hangingPunct="1">
        <a:defRPr sz="1031" kern="1200">
          <a:solidFill>
            <a:schemeClr val="tx1"/>
          </a:solidFill>
          <a:latin typeface="+mn-lt"/>
          <a:ea typeface="+mn-ea"/>
          <a:cs typeface="+mn-cs"/>
        </a:defRPr>
      </a:lvl6pPr>
      <a:lvl7pPr marL="1571305" algn="l" defTabSz="523768" rtl="0" eaLnBrk="1" latinLnBrk="0" hangingPunct="1">
        <a:defRPr sz="1031" kern="1200">
          <a:solidFill>
            <a:schemeClr val="tx1"/>
          </a:solidFill>
          <a:latin typeface="+mn-lt"/>
          <a:ea typeface="+mn-ea"/>
          <a:cs typeface="+mn-cs"/>
        </a:defRPr>
      </a:lvl7pPr>
      <a:lvl8pPr marL="1833189" algn="l" defTabSz="523768" rtl="0" eaLnBrk="1" latinLnBrk="0" hangingPunct="1">
        <a:defRPr sz="1031" kern="1200">
          <a:solidFill>
            <a:schemeClr val="tx1"/>
          </a:solidFill>
          <a:latin typeface="+mn-lt"/>
          <a:ea typeface="+mn-ea"/>
          <a:cs typeface="+mn-cs"/>
        </a:defRPr>
      </a:lvl8pPr>
      <a:lvl9pPr marL="2095073" algn="l" defTabSz="523768" rtl="0" eaLnBrk="1" latinLnBrk="0" hangingPunct="1">
        <a:defRPr sz="10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image" Target="../media/image3.png"/><Relationship Id="rId4" Type="http://schemas.openxmlformats.org/officeDocument/2006/relationships/slide" Target="slide2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9.png"/><Relationship Id="rId5" Type="http://schemas.openxmlformats.org/officeDocument/2006/relationships/slide" Target="slide3.xml"/><Relationship Id="rId10" Type="http://schemas.openxmlformats.org/officeDocument/2006/relationships/image" Target="../media/image18.png"/><Relationship Id="rId4" Type="http://schemas.openxmlformats.org/officeDocument/2006/relationships/slide" Target="slide1.xml"/><Relationship Id="rId9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26.png"/><Relationship Id="rId5" Type="http://schemas.openxmlformats.org/officeDocument/2006/relationships/slide" Target="slide2.xml"/><Relationship Id="rId10" Type="http://schemas.openxmlformats.org/officeDocument/2006/relationships/slide" Target="slide4.xml"/><Relationship Id="rId4" Type="http://schemas.openxmlformats.org/officeDocument/2006/relationships/slide" Target="slide1.xml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0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0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1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9.xml"/><Relationship Id="rId17" Type="http://schemas.openxmlformats.org/officeDocument/2006/relationships/slide" Target="slide7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3.png"/><Relationship Id="rId10" Type="http://schemas.openxmlformats.org/officeDocument/2006/relationships/slide" Target="slide5.xml"/><Relationship Id="rId19" Type="http://schemas.openxmlformats.org/officeDocument/2006/relationships/image" Target="../media/image15.png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slide" Target="slide2.xml"/><Relationship Id="rId10" Type="http://schemas.openxmlformats.org/officeDocument/2006/relationships/slide" Target="slide12.xml"/><Relationship Id="rId4" Type="http://schemas.openxmlformats.org/officeDocument/2006/relationships/slide" Target="slide1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2.png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slide" Target="slide2.xml"/><Relationship Id="rId10" Type="http://schemas.openxmlformats.org/officeDocument/2006/relationships/image" Target="../media/image26.png"/><Relationship Id="rId4" Type="http://schemas.openxmlformats.org/officeDocument/2006/relationships/slide" Target="slide1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slide" Target="slide3.xml"/><Relationship Id="rId10" Type="http://schemas.openxmlformats.org/officeDocument/2006/relationships/image" Target="../media/image18.png"/><Relationship Id="rId4" Type="http://schemas.openxmlformats.org/officeDocument/2006/relationships/slide" Target="slide1.xml"/><Relationship Id="rId9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587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HelveticaNeueLT Pro 55 Roman" panose="020B0604020202020204" pitchFamily="34" charset="0"/>
                </a:rPr>
                <a:t>fdf</a:t>
              </a:r>
              <a:endParaRPr lang="en-US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>
            <a:off x="1541831" y="1655256"/>
            <a:ext cx="1129920" cy="1047400"/>
            <a:chOff x="1875002" y="1546199"/>
            <a:chExt cx="1129920" cy="1047400"/>
          </a:xfrm>
        </p:grpSpPr>
        <p:sp>
          <p:nvSpPr>
            <p:cNvPr id="94" name="TextBox 93"/>
            <p:cNvSpPr txBox="1"/>
            <p:nvPr/>
          </p:nvSpPr>
          <p:spPr>
            <a:xfrm>
              <a:off x="1875002" y="2362767"/>
              <a:ext cx="11299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HelveticaNeueLT Pro 55 Roman" panose="020B0604020202020204" pitchFamily="34" charset="0"/>
                </a:rPr>
                <a:t>Spice Selections</a:t>
              </a:r>
              <a:endParaRPr lang="en-US" sz="900" b="1" dirty="0">
                <a:latin typeface="HelveticaNeueLT Pro 55 Roman" panose="020B0604020202020204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2039711" y="1546199"/>
              <a:ext cx="800504" cy="800504"/>
              <a:chOff x="1180696" y="1248133"/>
              <a:chExt cx="898545" cy="898545"/>
            </a:xfrm>
          </p:grpSpPr>
          <p:sp>
            <p:nvSpPr>
              <p:cNvPr id="91" name="Rounded Rectangle 90">
                <a:hlinkClick r:id="rId4" action="ppaction://hlinksldjump"/>
              </p:cNvPr>
              <p:cNvSpPr/>
              <p:nvPr/>
            </p:nvSpPr>
            <p:spPr>
              <a:xfrm>
                <a:off x="1180696" y="1248133"/>
                <a:ext cx="898545" cy="898545"/>
              </a:xfrm>
              <a:prstGeom prst="roundRect">
                <a:avLst/>
              </a:prstGeom>
              <a:solidFill>
                <a:srgbClr val="34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NeueLT Pro 55 Roman" panose="020B0604020202020204" pitchFamily="34" charset="0"/>
                </a:endParaRP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319643" y="1387080"/>
                <a:ext cx="615834" cy="615834"/>
              </a:xfrm>
              <a:prstGeom prst="rect">
                <a:avLst/>
              </a:prstGeom>
            </p:spPr>
          </p:pic>
        </p:grpSp>
      </p:grpSp>
      <p:grpSp>
        <p:nvGrpSpPr>
          <p:cNvPr id="101" name="Group 100"/>
          <p:cNvGrpSpPr/>
          <p:nvPr/>
        </p:nvGrpSpPr>
        <p:grpSpPr>
          <a:xfrm>
            <a:off x="4097280" y="1655256"/>
            <a:ext cx="1129920" cy="1047400"/>
            <a:chOff x="2157147" y="1703024"/>
            <a:chExt cx="1129920" cy="1047400"/>
          </a:xfrm>
        </p:grpSpPr>
        <p:grpSp>
          <p:nvGrpSpPr>
            <p:cNvPr id="96" name="Group 95"/>
            <p:cNvGrpSpPr/>
            <p:nvPr/>
          </p:nvGrpSpPr>
          <p:grpSpPr>
            <a:xfrm>
              <a:off x="2157147" y="1703024"/>
              <a:ext cx="1129920" cy="1047400"/>
              <a:chOff x="1875002" y="1546199"/>
              <a:chExt cx="1129920" cy="1047400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875002" y="2362767"/>
                <a:ext cx="11299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HelveticaNeueLT Pro 55 Roman" panose="020B0604020202020204" pitchFamily="34" charset="0"/>
                  </a:rPr>
                  <a:t>Settings</a:t>
                </a:r>
                <a:endParaRPr lang="en-US" sz="900" b="1" dirty="0">
                  <a:latin typeface="HelveticaNeueLT Pro 55 Roman" panose="020B0604020202020204" pitchFamily="34" charset="0"/>
                </a:endParaRPr>
              </a:p>
            </p:txBody>
          </p:sp>
          <p:sp>
            <p:nvSpPr>
              <p:cNvPr id="99" name="Rounded Rectangle 98">
                <a:hlinkClick r:id="rId6" action="ppaction://hlinksldjump"/>
              </p:cNvPr>
              <p:cNvSpPr/>
              <p:nvPr/>
            </p:nvSpPr>
            <p:spPr>
              <a:xfrm>
                <a:off x="2039711" y="1546199"/>
                <a:ext cx="800504" cy="800504"/>
              </a:xfrm>
              <a:prstGeom prst="roundRect">
                <a:avLst/>
              </a:prstGeom>
              <a:solidFill>
                <a:srgbClr val="34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NeueLT Pro 55 Roman" panose="020B0604020202020204" pitchFamily="34" charset="0"/>
                </a:endParaRPr>
              </a:p>
            </p:txBody>
          </p: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87" y="1814085"/>
              <a:ext cx="548640" cy="548640"/>
            </a:xfrm>
            <a:prstGeom prst="rect">
              <a:avLst/>
            </a:prstGeom>
          </p:spPr>
        </p:pic>
      </p:grpSp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Homepage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12986" y="959267"/>
            <a:ext cx="2444564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HelveticaNeueLT Pro 55 Roman" panose="020B0604020202020204" pitchFamily="34" charset="0"/>
              </a:rPr>
              <a:t>Homepage</a:t>
            </a:r>
            <a:endParaRPr lang="en-US" b="1" dirty="0">
              <a:solidFill>
                <a:schemeClr val="tx1"/>
              </a:solidFill>
              <a:latin typeface="HelveticaNeueLT Pro 55 Roman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85436" y="1655256"/>
            <a:ext cx="1198159" cy="1047400"/>
            <a:chOff x="2768142" y="1703024"/>
            <a:chExt cx="1198159" cy="1047400"/>
          </a:xfrm>
        </p:grpSpPr>
        <p:grpSp>
          <p:nvGrpSpPr>
            <p:cNvPr id="36" name="Group 35"/>
            <p:cNvGrpSpPr/>
            <p:nvPr/>
          </p:nvGrpSpPr>
          <p:grpSpPr>
            <a:xfrm>
              <a:off x="2768142" y="1703024"/>
              <a:ext cx="1198159" cy="1047400"/>
              <a:chOff x="1840882" y="1546199"/>
              <a:chExt cx="1198159" cy="10474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40882" y="2362767"/>
                <a:ext cx="11981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HelveticaNeueLT Pro 55 Roman" panose="020B0604020202020204" pitchFamily="34" charset="0"/>
                  </a:rPr>
                  <a:t>Recipe Selections</a:t>
                </a:r>
                <a:endParaRPr lang="en-US" sz="900" b="1" dirty="0">
                  <a:latin typeface="HelveticaNeueLT Pro 55 Roman" panose="020B0604020202020204" pitchFamily="34" charset="0"/>
                </a:endParaRPr>
              </a:p>
            </p:txBody>
          </p:sp>
          <p:sp>
            <p:nvSpPr>
              <p:cNvPr id="39" name="Rounded Rectangle 38">
                <a:hlinkClick r:id="rId8" action="ppaction://hlinksldjump"/>
              </p:cNvPr>
              <p:cNvSpPr/>
              <p:nvPr/>
            </p:nvSpPr>
            <p:spPr>
              <a:xfrm>
                <a:off x="2039711" y="1546199"/>
                <a:ext cx="800504" cy="800504"/>
              </a:xfrm>
              <a:prstGeom prst="roundRect">
                <a:avLst/>
              </a:prstGeom>
              <a:solidFill>
                <a:srgbClr val="34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NeueLT Pro 55 Roman" panose="020B0604020202020204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902" y="1828956"/>
              <a:ext cx="548640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Edit Recipe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812985" y="959267"/>
                <a:ext cx="5297501" cy="41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00B0F0"/>
                    </a:solidFill>
                    <a:latin typeface="HelveticaNeueLT Pro 55 Roman" panose="020B0604020202020204" pitchFamily="34" charset="0"/>
                    <a:hlinkClick r:id="rId4" action="ppaction://hlinksldjump"/>
                  </a:rPr>
                  <a:t>Homepage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Recipe Selections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b="1" dirty="0" smtClean="0">
                    <a:latin typeface="HelveticaNeueLT Pro 55 Roman" panose="020B0604020202020204" pitchFamily="34" charset="0"/>
                  </a:rPr>
                  <a:t>Hot Chocolate</a:t>
                </a:r>
                <a:endParaRPr lang="en-US" b="1" dirty="0">
                  <a:latin typeface="HelveticaNeueLT Pro 55 Roman" panose="020B0604020202020204" pitchFamily="34" charset="0"/>
                </a:endParaRPr>
              </a:p>
              <a:p>
                <a:endParaRPr lang="en-US" b="1" dirty="0">
                  <a:latin typeface="HelveticaNeueLT Pro 55 Roman" panose="020B0604020202020204" pitchFamily="34" charset="0"/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5" y="959267"/>
                <a:ext cx="5297501" cy="4106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91430" y="1291919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Name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29716" y="1332201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Hot Chocolate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724" y="151378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Icon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8769" y="1581305"/>
            <a:ext cx="1649030" cy="5007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491401" y="1663554"/>
            <a:ext cx="339932" cy="33993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63" name="Rounded Rectangle 62">
            <a:hlinkClick r:id="rId7" action="ppaction://hlinksldjump"/>
          </p:cNvPr>
          <p:cNvSpPr/>
          <p:nvPr/>
        </p:nvSpPr>
        <p:spPr>
          <a:xfrm>
            <a:off x="3502115" y="2905105"/>
            <a:ext cx="897735" cy="37147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2" y="1735192"/>
            <a:ext cx="193134" cy="19313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18976" y="2164280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Ingredients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72926" y="2411009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Cocoa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5851" y="2411009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70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02115" y="2411009"/>
            <a:ext cx="625001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Grams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67" name="Flowchart: Extract 66"/>
          <p:cNvSpPr/>
          <p:nvPr/>
        </p:nvSpPr>
        <p:spPr>
          <a:xfrm flipV="1">
            <a:off x="4070728" y="2472269"/>
            <a:ext cx="18288" cy="18288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72926" y="2614040"/>
            <a:ext cx="903895" cy="1502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45851" y="2614040"/>
            <a:ext cx="903895" cy="1502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02115" y="2614040"/>
            <a:ext cx="625001" cy="1502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77" name="Picture 7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10" y="2625398"/>
            <a:ext cx="127546" cy="127546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947863" y="1640075"/>
            <a:ext cx="384239" cy="383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973966" y="1663554"/>
            <a:ext cx="339932" cy="33993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68" y="1705518"/>
            <a:ext cx="222808" cy="222808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1572926" y="2200879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Sugar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45851" y="2200879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30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02115" y="2200879"/>
            <a:ext cx="625001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Grams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82" name="Flowchart: Extract 81"/>
          <p:cNvSpPr/>
          <p:nvPr/>
        </p:nvSpPr>
        <p:spPr>
          <a:xfrm flipV="1">
            <a:off x="4070728" y="2262139"/>
            <a:ext cx="18288" cy="18288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83" name="Rounded Rectangle 82">
            <a:hlinkClick r:id="rId5" action="ppaction://hlinksldjump"/>
          </p:cNvPr>
          <p:cNvSpPr/>
          <p:nvPr/>
        </p:nvSpPr>
        <p:spPr>
          <a:xfrm>
            <a:off x="2538092" y="2905104"/>
            <a:ext cx="897735" cy="371475"/>
          </a:xfrm>
          <a:prstGeom prst="round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3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Edit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12985" y="959267"/>
                <a:ext cx="5297501" cy="41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00B0F0"/>
                    </a:solidFill>
                    <a:latin typeface="HelveticaNeueLT Pro 55 Roman" panose="020B0604020202020204" pitchFamily="34" charset="0"/>
                    <a:hlinkClick r:id="rId4" action="ppaction://hlinksldjump"/>
                  </a:rPr>
                  <a:t>Homepage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Spice Selections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6" action="ppaction://hlinksldjump"/>
                  </a:rPr>
                  <a:t>Sugar</a:t>
                </a:r>
                <a:r>
                  <a:rPr lang="en-US" b="0" dirty="0" smtClean="0">
                    <a:hlinkClick r:id="rId6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b="1" dirty="0" smtClean="0">
                    <a:latin typeface="HelveticaNeueLT Pro 55 Roman" panose="020B0604020202020204" pitchFamily="34" charset="0"/>
                  </a:rPr>
                  <a:t>Edit</a:t>
                </a:r>
                <a:endParaRPr lang="en-US" b="1" dirty="0">
                  <a:latin typeface="HelveticaNeueLT Pro 55 Roman" panose="020B0604020202020204" pitchFamily="34" charset="0"/>
                </a:endParaRPr>
              </a:p>
              <a:p>
                <a:endParaRPr lang="en-US" b="1" dirty="0">
                  <a:latin typeface="HelveticaNeueLT Pro 55 Roman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5" y="959267"/>
                <a:ext cx="5297501" cy="4106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91430" y="1526369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Name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29716" y="1566651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Sugar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724" y="174823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Icon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8769" y="1815755"/>
            <a:ext cx="1649030" cy="5007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91401" y="1898004"/>
            <a:ext cx="339932" cy="339932"/>
            <a:chOff x="1432643" y="1876974"/>
            <a:chExt cx="603250" cy="603250"/>
          </a:xfrm>
        </p:grpSpPr>
        <p:sp>
          <p:nvSpPr>
            <p:cNvPr id="47" name="Oval 46"/>
            <p:cNvSpPr/>
            <p:nvPr/>
          </p:nvSpPr>
          <p:spPr>
            <a:xfrm>
              <a:off x="1432643" y="1876974"/>
              <a:ext cx="603250" cy="60325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13" t="54296" r="41290"/>
            <a:stretch/>
          </p:blipFill>
          <p:spPr>
            <a:xfrm flipH="1">
              <a:off x="1640402" y="1953960"/>
              <a:ext cx="187731" cy="449277"/>
            </a:xfrm>
            <a:custGeom>
              <a:avLst/>
              <a:gdLst>
                <a:gd name="connsiteX0" fmla="*/ 340635 w 340635"/>
                <a:gd name="connsiteY0" fmla="*/ 0 h 815208"/>
                <a:gd name="connsiteX1" fmla="*/ 0 w 340635"/>
                <a:gd name="connsiteY1" fmla="*/ 0 h 815208"/>
                <a:gd name="connsiteX2" fmla="*/ 0 w 340635"/>
                <a:gd name="connsiteY2" fmla="*/ 257364 h 815208"/>
                <a:gd name="connsiteX3" fmla="*/ 9511 w 340635"/>
                <a:gd name="connsiteY3" fmla="*/ 266435 h 815208"/>
                <a:gd name="connsiteX4" fmla="*/ 28575 w 340635"/>
                <a:gd name="connsiteY4" fmla="*/ 331542 h 815208"/>
                <a:gd name="connsiteX5" fmla="*/ 9511 w 340635"/>
                <a:gd name="connsiteY5" fmla="*/ 396649 h 815208"/>
                <a:gd name="connsiteX6" fmla="*/ 0 w 340635"/>
                <a:gd name="connsiteY6" fmla="*/ 405720 h 815208"/>
                <a:gd name="connsiteX7" fmla="*/ 0 w 340635"/>
                <a:gd name="connsiteY7" fmla="*/ 815208 h 815208"/>
                <a:gd name="connsiteX8" fmla="*/ 340635 w 340635"/>
                <a:gd name="connsiteY8" fmla="*/ 815208 h 815208"/>
                <a:gd name="connsiteX9" fmla="*/ 340635 w 340635"/>
                <a:gd name="connsiteY9" fmla="*/ 388244 h 815208"/>
                <a:gd name="connsiteX10" fmla="*/ 333512 w 340635"/>
                <a:gd name="connsiteY10" fmla="*/ 384766 h 815208"/>
                <a:gd name="connsiteX11" fmla="*/ 318633 w 340635"/>
                <a:gd name="connsiteY11" fmla="*/ 342431 h 815208"/>
                <a:gd name="connsiteX12" fmla="*/ 333512 w 340635"/>
                <a:gd name="connsiteY12" fmla="*/ 300096 h 815208"/>
                <a:gd name="connsiteX13" fmla="*/ 340635 w 340635"/>
                <a:gd name="connsiteY13" fmla="*/ 296619 h 81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635" h="815208">
                  <a:moveTo>
                    <a:pt x="340635" y="0"/>
                  </a:moveTo>
                  <a:lnTo>
                    <a:pt x="0" y="0"/>
                  </a:lnTo>
                  <a:lnTo>
                    <a:pt x="0" y="257364"/>
                  </a:lnTo>
                  <a:lnTo>
                    <a:pt x="9511" y="266435"/>
                  </a:lnTo>
                  <a:cubicBezTo>
                    <a:pt x="21290" y="283097"/>
                    <a:pt x="28575" y="306116"/>
                    <a:pt x="28575" y="331542"/>
                  </a:cubicBezTo>
                  <a:cubicBezTo>
                    <a:pt x="28575" y="356968"/>
                    <a:pt x="21290" y="379987"/>
                    <a:pt x="9511" y="396649"/>
                  </a:cubicBezTo>
                  <a:lnTo>
                    <a:pt x="0" y="405720"/>
                  </a:lnTo>
                  <a:lnTo>
                    <a:pt x="0" y="815208"/>
                  </a:lnTo>
                  <a:lnTo>
                    <a:pt x="340635" y="815208"/>
                  </a:lnTo>
                  <a:lnTo>
                    <a:pt x="340635" y="388244"/>
                  </a:lnTo>
                  <a:lnTo>
                    <a:pt x="333512" y="384766"/>
                  </a:lnTo>
                  <a:cubicBezTo>
                    <a:pt x="324319" y="373932"/>
                    <a:pt x="318633" y="358964"/>
                    <a:pt x="318633" y="342431"/>
                  </a:cubicBezTo>
                  <a:cubicBezTo>
                    <a:pt x="318633" y="325898"/>
                    <a:pt x="324319" y="310930"/>
                    <a:pt x="333512" y="300096"/>
                  </a:cubicBezTo>
                  <a:lnTo>
                    <a:pt x="340635" y="296619"/>
                  </a:lnTo>
                  <a:close/>
                </a:path>
              </a:pathLst>
            </a:custGeom>
          </p:spPr>
        </p:pic>
      </p:grpSp>
      <p:grpSp>
        <p:nvGrpSpPr>
          <p:cNvPr id="7" name="Group 6"/>
          <p:cNvGrpSpPr/>
          <p:nvPr/>
        </p:nvGrpSpPr>
        <p:grpSpPr>
          <a:xfrm>
            <a:off x="1973966" y="1898004"/>
            <a:ext cx="339932" cy="339932"/>
            <a:chOff x="1989504" y="1910678"/>
            <a:chExt cx="339932" cy="339932"/>
          </a:xfrm>
        </p:grpSpPr>
        <p:sp>
          <p:nvSpPr>
            <p:cNvPr id="57" name="Oval 56"/>
            <p:cNvSpPr/>
            <p:nvPr/>
          </p:nvSpPr>
          <p:spPr>
            <a:xfrm>
              <a:off x="1989504" y="1910678"/>
              <a:ext cx="339932" cy="33993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368" y="1952628"/>
              <a:ext cx="256032" cy="256032"/>
            </a:xfrm>
            <a:prstGeom prst="rect">
              <a:avLst/>
            </a:prstGeom>
          </p:spPr>
        </p:pic>
      </p:grpSp>
      <p:sp>
        <p:nvSpPr>
          <p:cNvPr id="63" name="Rounded Rectangle 62">
            <a:hlinkClick r:id="rId10" action="ppaction://hlinksldjump"/>
          </p:cNvPr>
          <p:cNvSpPr/>
          <p:nvPr/>
        </p:nvSpPr>
        <p:spPr>
          <a:xfrm>
            <a:off x="3549346" y="2741033"/>
            <a:ext cx="897735" cy="37147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425683" y="1872906"/>
            <a:ext cx="384239" cy="383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449038" y="1899608"/>
            <a:ext cx="338328" cy="338328"/>
            <a:chOff x="1582568" y="1404863"/>
            <a:chExt cx="603250" cy="603250"/>
          </a:xfrm>
        </p:grpSpPr>
        <p:sp>
          <p:nvSpPr>
            <p:cNvPr id="61" name="Oval 60">
              <a:hlinkClick r:id="rId6" action="ppaction://hlinksldjump"/>
            </p:cNvPr>
            <p:cNvSpPr/>
            <p:nvPr/>
          </p:nvSpPr>
          <p:spPr>
            <a:xfrm>
              <a:off x="1582568" y="1404863"/>
              <a:ext cx="603250" cy="60325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5" r="50394"/>
            <a:stretch/>
          </p:blipFill>
          <p:spPr>
            <a:xfrm>
              <a:off x="1788904" y="1473689"/>
              <a:ext cx="189154" cy="450360"/>
            </a:xfrm>
            <a:prstGeom prst="rect">
              <a:avLst/>
            </a:prstGeom>
          </p:spPr>
        </p:pic>
      </p:grpSp>
      <p:sp>
        <p:nvSpPr>
          <p:cNvPr id="49" name="Rounded Rectangle 48">
            <a:hlinkClick r:id="rId5" action="ppaction://hlinksldjump"/>
          </p:cNvPr>
          <p:cNvSpPr/>
          <p:nvPr/>
        </p:nvSpPr>
        <p:spPr>
          <a:xfrm>
            <a:off x="2580468" y="2737272"/>
            <a:ext cx="897735" cy="371475"/>
          </a:xfrm>
          <a:prstGeom prst="round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93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Dispensing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11442" y="2088497"/>
            <a:ext cx="1758765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NeueLT Pro 55 Roman" panose="020B0604020202020204" pitchFamily="34" charset="0"/>
              </a:rPr>
              <a:t>Please wait, dispensing…</a:t>
            </a:r>
            <a:endParaRPr lang="en-US" sz="1050" dirty="0">
              <a:latin typeface="HelveticaNeueLT Pro 55 Roman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09727" y="2311067"/>
            <a:ext cx="101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HelveticaNeueLT Pro 55 Roman" panose="020B0604020202020204" pitchFamily="34" charset="0"/>
              </a:rPr>
              <a:t>26.7 g</a:t>
            </a:r>
            <a:endParaRPr lang="en-US" sz="2000" b="1" i="1" dirty="0">
              <a:latin typeface="HelveticaNeueLT Pro 55 Roman" panose="020B0604020202020204" pitchFamily="34" charset="0"/>
            </a:endParaRPr>
          </a:p>
        </p:txBody>
      </p:sp>
      <p:sp>
        <p:nvSpPr>
          <p:cNvPr id="15" name="Rounded Rectangle 14">
            <a:hlinkClick r:id="rId4" action="ppaction://hlinksldjump"/>
          </p:cNvPr>
          <p:cNvSpPr/>
          <p:nvPr/>
        </p:nvSpPr>
        <p:spPr>
          <a:xfrm>
            <a:off x="3061006" y="2737272"/>
            <a:ext cx="897735" cy="371475"/>
          </a:xfrm>
          <a:prstGeom prst="round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Discontinue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66" y="1217565"/>
            <a:ext cx="833515" cy="8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Mixing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49556" y="1954561"/>
            <a:ext cx="1758765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NeueLT Pro 55 Roman" panose="020B0604020202020204" pitchFamily="34" charset="0"/>
              </a:rPr>
              <a:t>Please wait, </a:t>
            </a:r>
            <a:r>
              <a:rPr lang="en-US" sz="1050" dirty="0" smtClean="0">
                <a:latin typeface="HelveticaNeueLT Pro 55 Roman" panose="020B0604020202020204" pitchFamily="34" charset="0"/>
              </a:rPr>
              <a:t>mixing…</a:t>
            </a:r>
            <a:endParaRPr lang="en-US" sz="1050" dirty="0">
              <a:latin typeface="HelveticaNeueLT Pro 55 Roman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43052" y="2200774"/>
            <a:ext cx="137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NeueLT Pro 55 Roman" panose="020B0604020202020204" pitchFamily="34" charset="0"/>
              </a:rPr>
              <a:t>Sugar</a:t>
            </a:r>
            <a:r>
              <a:rPr lang="en-US" sz="1400" b="1" i="1" dirty="0" smtClean="0">
                <a:latin typeface="HelveticaNeueLT Pro 55 Roman" panose="020B0604020202020204" pitchFamily="34" charset="0"/>
              </a:rPr>
              <a:t> 26.7 </a:t>
            </a:r>
            <a:r>
              <a:rPr lang="en-US" sz="1400" b="1" i="1" dirty="0" smtClean="0">
                <a:latin typeface="HelveticaNeueLT Pro 55 Roman" panose="020B0604020202020204" pitchFamily="34" charset="0"/>
              </a:rPr>
              <a:t>g</a:t>
            </a:r>
            <a:endParaRPr lang="en-US" sz="1400" b="1" i="1" dirty="0">
              <a:latin typeface="HelveticaNeueLT Pro 55 Roman" panose="020B0604020202020204" pitchFamily="34" charset="0"/>
            </a:endParaRPr>
          </a:p>
        </p:txBody>
      </p:sp>
      <p:sp>
        <p:nvSpPr>
          <p:cNvPr id="15" name="Rounded Rectangle 14">
            <a:hlinkClick r:id="rId4" action="ppaction://hlinksldjump"/>
          </p:cNvPr>
          <p:cNvSpPr/>
          <p:nvPr/>
        </p:nvSpPr>
        <p:spPr>
          <a:xfrm>
            <a:off x="3061006" y="2864490"/>
            <a:ext cx="897735" cy="371475"/>
          </a:xfrm>
          <a:prstGeom prst="round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Discontinue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94" y="1065439"/>
            <a:ext cx="874059" cy="87405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43052" y="2429495"/>
            <a:ext cx="137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NeueLT Pro 55 Roman" panose="020B0604020202020204" pitchFamily="34" charset="0"/>
              </a:rPr>
              <a:t>Cocoa </a:t>
            </a:r>
            <a:r>
              <a:rPr lang="en-US" sz="1400" b="1" i="1" dirty="0" smtClean="0">
                <a:latin typeface="HelveticaNeueLT Pro 55 Roman" panose="020B0604020202020204" pitchFamily="34" charset="0"/>
              </a:rPr>
              <a:t>0 </a:t>
            </a:r>
            <a:r>
              <a:rPr lang="en-US" sz="1400" b="1" i="1" dirty="0" smtClean="0">
                <a:latin typeface="HelveticaNeueLT Pro 55 Roman" panose="020B0604020202020204" pitchFamily="34" charset="0"/>
              </a:rPr>
              <a:t>g</a:t>
            </a:r>
            <a:endParaRPr lang="en-US" sz="1400" b="1" i="1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Adding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11442" y="2088497"/>
            <a:ext cx="1758765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NeueLT Pro 55 Roman" panose="020B0604020202020204" pitchFamily="34" charset="0"/>
              </a:rPr>
              <a:t>Weighing…</a:t>
            </a:r>
            <a:endParaRPr lang="en-US" sz="1050" dirty="0">
              <a:latin typeface="HelveticaNeueLT Pro 55 Roman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09727" y="2311067"/>
            <a:ext cx="101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HelveticaNeueLT Pro 55 Roman" panose="020B0604020202020204" pitchFamily="34" charset="0"/>
              </a:rPr>
              <a:t>45.1 g</a:t>
            </a:r>
            <a:endParaRPr lang="en-US" sz="2000" b="1" i="1" dirty="0">
              <a:latin typeface="HelveticaNeueLT Pro 55 Roman" panose="020B0604020202020204" pitchFamily="34" charset="0"/>
            </a:endParaRPr>
          </a:p>
        </p:txBody>
      </p:sp>
      <p:sp>
        <p:nvSpPr>
          <p:cNvPr id="33" name="Rounded Rectangle 32">
            <a:hlinkClick r:id="rId4" action="ppaction://hlinksldjump"/>
          </p:cNvPr>
          <p:cNvSpPr/>
          <p:nvPr/>
        </p:nvSpPr>
        <p:spPr>
          <a:xfrm>
            <a:off x="3061006" y="2741033"/>
            <a:ext cx="897735" cy="37147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</a:t>
            </a:r>
            <a:endParaRPr lang="en-US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85" y="1122322"/>
            <a:ext cx="1069975" cy="10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Summary-Dispense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11442" y="1691459"/>
            <a:ext cx="17587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NeueLT Pro 55 Roman" panose="020B0604020202020204" pitchFamily="34" charset="0"/>
              </a:rPr>
              <a:t>Available: 	80 g</a:t>
            </a:r>
          </a:p>
          <a:p>
            <a:r>
              <a:rPr lang="en-US" sz="1050" dirty="0" smtClean="0">
                <a:latin typeface="HelveticaNeueLT Pro 55 Roman" panose="020B0604020202020204" pitchFamily="34" charset="0"/>
              </a:rPr>
              <a:t>Dispensed:	26.7 g</a:t>
            </a:r>
          </a:p>
          <a:p>
            <a:r>
              <a:rPr lang="en-US" sz="1050" dirty="0" smtClean="0">
                <a:latin typeface="HelveticaNeueLT Pro 55 Roman" panose="020B0604020202020204" pitchFamily="34" charset="0"/>
              </a:rPr>
              <a:t>Remaining:	53.3 g</a:t>
            </a:r>
            <a:endParaRPr lang="en-US" sz="1050" dirty="0">
              <a:latin typeface="HelveticaNeueLT Pro 55 Roman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1442" y="1357449"/>
            <a:ext cx="1758765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HelveticaNeueLT Pro 55 Roman" panose="020B0604020202020204" pitchFamily="34" charset="0"/>
              </a:rPr>
              <a:t>Successfully Dispensed</a:t>
            </a:r>
            <a:endParaRPr lang="en-US" sz="1050" b="1" dirty="0">
              <a:latin typeface="HelveticaNeueLT Pro 55 Roman" panose="020B0604020202020204" pitchFamily="34" charset="0"/>
            </a:endParaRPr>
          </a:p>
        </p:txBody>
      </p:sp>
      <p:sp>
        <p:nvSpPr>
          <p:cNvPr id="33" name="Rounded Rectangle 32">
            <a:hlinkClick r:id="rId4" action="ppaction://hlinksldjump"/>
          </p:cNvPr>
          <p:cNvSpPr/>
          <p:nvPr/>
        </p:nvSpPr>
        <p:spPr>
          <a:xfrm>
            <a:off x="2930589" y="2527201"/>
            <a:ext cx="1120469" cy="37147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9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Summary-Mix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1015" y="1352785"/>
            <a:ext cx="1439616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HelveticaNeueLT Pro 55 Roman" panose="020B0604020202020204" pitchFamily="34" charset="0"/>
              </a:rPr>
              <a:t>Successfully </a:t>
            </a:r>
            <a:r>
              <a:rPr lang="en-US" sz="1050" b="1" dirty="0" smtClean="0">
                <a:latin typeface="HelveticaNeueLT Pro 55 Roman" panose="020B0604020202020204" pitchFamily="34" charset="0"/>
              </a:rPr>
              <a:t>Mixed</a:t>
            </a:r>
            <a:endParaRPr lang="en-US" sz="1050" b="1" dirty="0">
              <a:latin typeface="HelveticaNeueLT Pro 55 Roman" panose="020B0604020202020204" pitchFamily="34" charset="0"/>
            </a:endParaRPr>
          </a:p>
        </p:txBody>
      </p:sp>
      <p:sp>
        <p:nvSpPr>
          <p:cNvPr id="33" name="Rounded Rectangle 32">
            <a:hlinkClick r:id="rId4" action="ppaction://hlinksldjump"/>
          </p:cNvPr>
          <p:cNvSpPr/>
          <p:nvPr/>
        </p:nvSpPr>
        <p:spPr>
          <a:xfrm>
            <a:off x="2930589" y="2712938"/>
            <a:ext cx="1120469" cy="37147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Done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18186"/>
              </p:ext>
            </p:extLst>
          </p:nvPr>
        </p:nvGraphicFramePr>
        <p:xfrm>
          <a:off x="1628579" y="1719448"/>
          <a:ext cx="3724488" cy="7770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1122"/>
                <a:gridCol w="931122"/>
                <a:gridCol w="931122"/>
                <a:gridCol w="931122"/>
              </a:tblGrid>
              <a:tr h="2590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Dispensed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Remaining</a:t>
                      </a:r>
                      <a:endParaRPr lang="en-US" dirty="0"/>
                    </a:p>
                  </a:txBody>
                  <a:tcPr/>
                </a:tc>
              </a:tr>
              <a:tr h="259028"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26.7g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53.3 g</a:t>
                      </a:r>
                      <a:endParaRPr lang="en-US" dirty="0"/>
                    </a:p>
                  </a:txBody>
                  <a:tcPr/>
                </a:tc>
              </a:tr>
              <a:tr h="259028">
                <a:tc>
                  <a:txBody>
                    <a:bodyPr/>
                    <a:lstStyle/>
                    <a:p>
                      <a:r>
                        <a:rPr lang="en-US" dirty="0" smtClean="0"/>
                        <a:t>Cocoa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 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Summary-Add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11442" y="1691459"/>
            <a:ext cx="17587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NeueLT Pro 55 Roman" panose="020B0604020202020204" pitchFamily="34" charset="0"/>
              </a:rPr>
              <a:t>Existing: 	80 g</a:t>
            </a:r>
          </a:p>
          <a:p>
            <a:r>
              <a:rPr lang="en-US" sz="1050" dirty="0" smtClean="0">
                <a:latin typeface="HelveticaNeueLT Pro 55 Roman" panose="020B0604020202020204" pitchFamily="34" charset="0"/>
              </a:rPr>
              <a:t>Added:		45.1 g</a:t>
            </a:r>
          </a:p>
          <a:p>
            <a:r>
              <a:rPr lang="en-US" sz="1050" dirty="0" smtClean="0">
                <a:latin typeface="HelveticaNeueLT Pro 55 Roman" panose="020B0604020202020204" pitchFamily="34" charset="0"/>
              </a:rPr>
              <a:t>Final:		135.1 g</a:t>
            </a:r>
            <a:endParaRPr lang="en-US" sz="1050" dirty="0">
              <a:latin typeface="HelveticaNeueLT Pro 55 Roman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1442" y="1357449"/>
            <a:ext cx="1758765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HelveticaNeueLT Pro 55 Roman" panose="020B0604020202020204" pitchFamily="34" charset="0"/>
              </a:rPr>
              <a:t>Successfully Added</a:t>
            </a:r>
            <a:endParaRPr lang="en-US" sz="1050" b="1" dirty="0">
              <a:latin typeface="HelveticaNeueLT Pro 55 Roman" panose="020B0604020202020204" pitchFamily="34" charset="0"/>
            </a:endParaRPr>
          </a:p>
        </p:txBody>
      </p:sp>
      <p:sp>
        <p:nvSpPr>
          <p:cNvPr id="33" name="Rounded Rectangle 32">
            <a:hlinkClick r:id="rId4" action="ppaction://hlinksldjump"/>
          </p:cNvPr>
          <p:cNvSpPr/>
          <p:nvPr/>
        </p:nvSpPr>
        <p:spPr>
          <a:xfrm>
            <a:off x="2930589" y="2527201"/>
            <a:ext cx="1120469" cy="37147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2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587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12986" y="959267"/>
                <a:ext cx="2444564" cy="25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00B0F0"/>
                    </a:solidFill>
                    <a:latin typeface="HelveticaNeueLT Pro 55 Roman" panose="020B0604020202020204" pitchFamily="34" charset="0"/>
                    <a:hlinkClick r:id="rId4" action="ppaction://hlinksldjump"/>
                  </a:rPr>
                  <a:t>Homepage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b="1" dirty="0" smtClean="0">
                    <a:latin typeface="HelveticaNeueLT Pro 55 Roman" panose="020B0604020202020204" pitchFamily="34" charset="0"/>
                  </a:rPr>
                  <a:t>Setting</a:t>
                </a:r>
                <a:endParaRPr lang="en-US" b="1" dirty="0">
                  <a:latin typeface="HelveticaNeueLT Pro 55 Roman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6" y="959267"/>
                <a:ext cx="2444564" cy="251479"/>
              </a:xfrm>
              <a:prstGeom prst="rect">
                <a:avLst/>
              </a:prstGeom>
              <a:blipFill rotWithShape="0"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253555" y="1503949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Bluetooth Pairing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34729" y="1544231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iPhone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14551" y="1754388"/>
            <a:ext cx="1268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Internet Connection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34729" y="1794670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GT-</a:t>
            </a:r>
            <a:r>
              <a:rPr lang="en-US" sz="800" dirty="0" err="1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Wifi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53555" y="2003390"/>
            <a:ext cx="1268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Time and Date: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34729" y="2043672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February 2nd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1174" y="0"/>
            <a:ext cx="6984000" cy="39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239" y="432813"/>
            <a:ext cx="5580000" cy="3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3864" y="471164"/>
            <a:ext cx="417279" cy="417279"/>
          </a:xfrm>
          <a:prstGeom prst="ellipse">
            <a:avLst/>
          </a:prstGeom>
          <a:solidFill>
            <a:srgbClr val="1D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997289" y="634207"/>
            <a:ext cx="95215" cy="158171"/>
          </a:xfrm>
          <a:custGeom>
            <a:avLst/>
            <a:gdLst>
              <a:gd name="connsiteX0" fmla="*/ 661404 w 661404"/>
              <a:gd name="connsiteY0" fmla="*/ 0 h 1098726"/>
              <a:gd name="connsiteX1" fmla="*/ 209625 w 661404"/>
              <a:gd name="connsiteY1" fmla="*/ 0 h 1098726"/>
              <a:gd name="connsiteX2" fmla="*/ 0 w 661404"/>
              <a:gd name="connsiteY2" fmla="*/ 936085 h 1098726"/>
              <a:gd name="connsiteX3" fmla="*/ 7228 w 661404"/>
              <a:gd name="connsiteY3" fmla="*/ 986685 h 1098726"/>
              <a:gd name="connsiteX4" fmla="*/ 25299 w 661404"/>
              <a:gd name="connsiteY4" fmla="*/ 1030055 h 1098726"/>
              <a:gd name="connsiteX5" fmla="*/ 54213 w 661404"/>
              <a:gd name="connsiteY5" fmla="*/ 1069812 h 1098726"/>
              <a:gd name="connsiteX6" fmla="*/ 115655 w 661404"/>
              <a:gd name="connsiteY6" fmla="*/ 1098726 h 1098726"/>
              <a:gd name="connsiteX7" fmla="*/ 654175 w 661404"/>
              <a:gd name="connsiteY7" fmla="*/ 1098726 h 1098726"/>
              <a:gd name="connsiteX8" fmla="*/ 661404 w 661404"/>
              <a:gd name="connsiteY8" fmla="*/ 0 h 109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1404" h="1098726">
                <a:moveTo>
                  <a:pt x="661404" y="0"/>
                </a:moveTo>
                <a:lnTo>
                  <a:pt x="209625" y="0"/>
                </a:lnTo>
                <a:lnTo>
                  <a:pt x="0" y="936085"/>
                </a:lnTo>
                <a:lnTo>
                  <a:pt x="7228" y="986685"/>
                </a:lnTo>
                <a:lnTo>
                  <a:pt x="25299" y="1030055"/>
                </a:lnTo>
                <a:lnTo>
                  <a:pt x="54213" y="1069812"/>
                </a:lnTo>
                <a:lnTo>
                  <a:pt x="115655" y="1098726"/>
                </a:lnTo>
                <a:lnTo>
                  <a:pt x="654175" y="1098726"/>
                </a:lnTo>
                <a:cubicBezTo>
                  <a:pt x="656585" y="732484"/>
                  <a:pt x="658994" y="366242"/>
                  <a:pt x="661404" y="0"/>
                </a:cubicBezTo>
                <a:close/>
              </a:path>
            </a:pathLst>
          </a:custGeom>
          <a:solidFill>
            <a:srgbClr val="EF6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23" name="Freeform 22"/>
          <p:cNvSpPr/>
          <p:nvPr/>
        </p:nvSpPr>
        <p:spPr>
          <a:xfrm flipH="1">
            <a:off x="1084894" y="634207"/>
            <a:ext cx="95215" cy="158171"/>
          </a:xfrm>
          <a:custGeom>
            <a:avLst/>
            <a:gdLst>
              <a:gd name="connsiteX0" fmla="*/ 661404 w 661404"/>
              <a:gd name="connsiteY0" fmla="*/ 0 h 1098726"/>
              <a:gd name="connsiteX1" fmla="*/ 209625 w 661404"/>
              <a:gd name="connsiteY1" fmla="*/ 0 h 1098726"/>
              <a:gd name="connsiteX2" fmla="*/ 0 w 661404"/>
              <a:gd name="connsiteY2" fmla="*/ 936085 h 1098726"/>
              <a:gd name="connsiteX3" fmla="*/ 7228 w 661404"/>
              <a:gd name="connsiteY3" fmla="*/ 986685 h 1098726"/>
              <a:gd name="connsiteX4" fmla="*/ 25299 w 661404"/>
              <a:gd name="connsiteY4" fmla="*/ 1030055 h 1098726"/>
              <a:gd name="connsiteX5" fmla="*/ 54213 w 661404"/>
              <a:gd name="connsiteY5" fmla="*/ 1069812 h 1098726"/>
              <a:gd name="connsiteX6" fmla="*/ 115655 w 661404"/>
              <a:gd name="connsiteY6" fmla="*/ 1098726 h 1098726"/>
              <a:gd name="connsiteX7" fmla="*/ 654175 w 661404"/>
              <a:gd name="connsiteY7" fmla="*/ 1098726 h 1098726"/>
              <a:gd name="connsiteX8" fmla="*/ 661404 w 661404"/>
              <a:gd name="connsiteY8" fmla="*/ 0 h 109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1404" h="1098726">
                <a:moveTo>
                  <a:pt x="661404" y="0"/>
                </a:moveTo>
                <a:lnTo>
                  <a:pt x="209625" y="0"/>
                </a:lnTo>
                <a:lnTo>
                  <a:pt x="0" y="936085"/>
                </a:lnTo>
                <a:lnTo>
                  <a:pt x="7228" y="986685"/>
                </a:lnTo>
                <a:lnTo>
                  <a:pt x="25299" y="1030055"/>
                </a:lnTo>
                <a:lnTo>
                  <a:pt x="54213" y="1069812"/>
                </a:lnTo>
                <a:lnTo>
                  <a:pt x="115655" y="1098726"/>
                </a:lnTo>
                <a:lnTo>
                  <a:pt x="654175" y="1098726"/>
                </a:lnTo>
                <a:cubicBezTo>
                  <a:pt x="656585" y="732484"/>
                  <a:pt x="658994" y="366242"/>
                  <a:pt x="661404" y="0"/>
                </a:cubicBezTo>
                <a:close/>
              </a:path>
            </a:pathLst>
          </a:custGeom>
          <a:solidFill>
            <a:srgbClr val="E65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008564" y="690852"/>
            <a:ext cx="77473" cy="82958"/>
          </a:xfrm>
          <a:custGeom>
            <a:avLst/>
            <a:gdLst>
              <a:gd name="connsiteX0" fmla="*/ 538162 w 538162"/>
              <a:gd name="connsiteY0" fmla="*/ 0 h 576262"/>
              <a:gd name="connsiteX1" fmla="*/ 538162 w 538162"/>
              <a:gd name="connsiteY1" fmla="*/ 576262 h 576262"/>
              <a:gd name="connsiteX2" fmla="*/ 16668 w 538162"/>
              <a:gd name="connsiteY2" fmla="*/ 576262 h 576262"/>
              <a:gd name="connsiteX3" fmla="*/ 0 w 538162"/>
              <a:gd name="connsiteY3" fmla="*/ 557212 h 576262"/>
              <a:gd name="connsiteX4" fmla="*/ 135731 w 538162"/>
              <a:gd name="connsiteY4" fmla="*/ 2381 h 576262"/>
              <a:gd name="connsiteX5" fmla="*/ 538162 w 538162"/>
              <a:gd name="connsiteY5" fmla="*/ 0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2" h="576262">
                <a:moveTo>
                  <a:pt x="538162" y="0"/>
                </a:moveTo>
                <a:lnTo>
                  <a:pt x="538162" y="576262"/>
                </a:lnTo>
                <a:lnTo>
                  <a:pt x="16668" y="576262"/>
                </a:lnTo>
                <a:lnTo>
                  <a:pt x="0" y="557212"/>
                </a:lnTo>
                <a:lnTo>
                  <a:pt x="135731" y="2381"/>
                </a:lnTo>
                <a:lnTo>
                  <a:pt x="538162" y="0"/>
                </a:lnTo>
                <a:close/>
              </a:path>
            </a:pathLst>
          </a:custGeom>
          <a:solidFill>
            <a:srgbClr val="FEC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1085351" y="690852"/>
            <a:ext cx="77473" cy="82958"/>
          </a:xfrm>
          <a:custGeom>
            <a:avLst/>
            <a:gdLst>
              <a:gd name="connsiteX0" fmla="*/ 538162 w 538162"/>
              <a:gd name="connsiteY0" fmla="*/ 0 h 576262"/>
              <a:gd name="connsiteX1" fmla="*/ 538162 w 538162"/>
              <a:gd name="connsiteY1" fmla="*/ 576262 h 576262"/>
              <a:gd name="connsiteX2" fmla="*/ 16668 w 538162"/>
              <a:gd name="connsiteY2" fmla="*/ 576262 h 576262"/>
              <a:gd name="connsiteX3" fmla="*/ 0 w 538162"/>
              <a:gd name="connsiteY3" fmla="*/ 557212 h 576262"/>
              <a:gd name="connsiteX4" fmla="*/ 135731 w 538162"/>
              <a:gd name="connsiteY4" fmla="*/ 2381 h 576262"/>
              <a:gd name="connsiteX5" fmla="*/ 538162 w 538162"/>
              <a:gd name="connsiteY5" fmla="*/ 0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2" h="576262">
                <a:moveTo>
                  <a:pt x="538162" y="0"/>
                </a:moveTo>
                <a:lnTo>
                  <a:pt x="538162" y="576262"/>
                </a:lnTo>
                <a:lnTo>
                  <a:pt x="16668" y="576262"/>
                </a:lnTo>
                <a:lnTo>
                  <a:pt x="0" y="557212"/>
                </a:lnTo>
                <a:lnTo>
                  <a:pt x="135731" y="2381"/>
                </a:lnTo>
                <a:lnTo>
                  <a:pt x="538162" y="0"/>
                </a:lnTo>
                <a:close/>
              </a:path>
            </a:pathLst>
          </a:custGeom>
          <a:solidFill>
            <a:srgbClr val="FA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06861" y="615084"/>
            <a:ext cx="78583" cy="21171"/>
          </a:xfrm>
          <a:custGeom>
            <a:avLst/>
            <a:gdLst>
              <a:gd name="connsiteX0" fmla="*/ 0 w 545876"/>
              <a:gd name="connsiteY0" fmla="*/ 73531 h 147064"/>
              <a:gd name="connsiteX1" fmla="*/ 0 w 545876"/>
              <a:gd name="connsiteY1" fmla="*/ 73532 h 147064"/>
              <a:gd name="connsiteX2" fmla="*/ 0 w 545876"/>
              <a:gd name="connsiteY2" fmla="*/ 73532 h 147064"/>
              <a:gd name="connsiteX3" fmla="*/ 73532 w 545876"/>
              <a:gd name="connsiteY3" fmla="*/ 0 h 147064"/>
              <a:gd name="connsiteX4" fmla="*/ 545876 w 545876"/>
              <a:gd name="connsiteY4" fmla="*/ 0 h 147064"/>
              <a:gd name="connsiteX5" fmla="*/ 545876 w 545876"/>
              <a:gd name="connsiteY5" fmla="*/ 147064 h 147064"/>
              <a:gd name="connsiteX6" fmla="*/ 73532 w 545876"/>
              <a:gd name="connsiteY6" fmla="*/ 147063 h 147064"/>
              <a:gd name="connsiteX7" fmla="*/ 5779 w 545876"/>
              <a:gd name="connsiteY7" fmla="*/ 102153 h 147064"/>
              <a:gd name="connsiteX8" fmla="*/ 0 w 545876"/>
              <a:gd name="connsiteY8" fmla="*/ 73532 h 147064"/>
              <a:gd name="connsiteX9" fmla="*/ 5779 w 545876"/>
              <a:gd name="connsiteY9" fmla="*/ 44910 h 147064"/>
              <a:gd name="connsiteX10" fmla="*/ 73532 w 545876"/>
              <a:gd name="connsiteY10" fmla="*/ 0 h 14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5876" h="147064">
                <a:moveTo>
                  <a:pt x="0" y="73531"/>
                </a:moveTo>
                <a:lnTo>
                  <a:pt x="0" y="73532"/>
                </a:lnTo>
                <a:lnTo>
                  <a:pt x="0" y="73532"/>
                </a:lnTo>
                <a:close/>
                <a:moveTo>
                  <a:pt x="73532" y="0"/>
                </a:moveTo>
                <a:lnTo>
                  <a:pt x="545876" y="0"/>
                </a:lnTo>
                <a:lnTo>
                  <a:pt x="545876" y="147064"/>
                </a:lnTo>
                <a:lnTo>
                  <a:pt x="73532" y="147063"/>
                </a:lnTo>
                <a:cubicBezTo>
                  <a:pt x="43074" y="147063"/>
                  <a:pt x="16941" y="128545"/>
                  <a:pt x="5779" y="102153"/>
                </a:cubicBezTo>
                <a:lnTo>
                  <a:pt x="0" y="73532"/>
                </a:lnTo>
                <a:lnTo>
                  <a:pt x="5779" y="44910"/>
                </a:lnTo>
                <a:cubicBezTo>
                  <a:pt x="16941" y="18518"/>
                  <a:pt x="43074" y="0"/>
                  <a:pt x="73532" y="0"/>
                </a:cubicBezTo>
                <a:close/>
              </a:path>
            </a:pathLst>
          </a:custGeom>
          <a:solidFill>
            <a:srgbClr val="CBD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 flipH="1">
            <a:off x="1085139" y="614817"/>
            <a:ext cx="78583" cy="21171"/>
          </a:xfrm>
          <a:custGeom>
            <a:avLst/>
            <a:gdLst>
              <a:gd name="connsiteX0" fmla="*/ 0 w 545876"/>
              <a:gd name="connsiteY0" fmla="*/ 73531 h 147064"/>
              <a:gd name="connsiteX1" fmla="*/ 0 w 545876"/>
              <a:gd name="connsiteY1" fmla="*/ 73532 h 147064"/>
              <a:gd name="connsiteX2" fmla="*/ 0 w 545876"/>
              <a:gd name="connsiteY2" fmla="*/ 73532 h 147064"/>
              <a:gd name="connsiteX3" fmla="*/ 73532 w 545876"/>
              <a:gd name="connsiteY3" fmla="*/ 0 h 147064"/>
              <a:gd name="connsiteX4" fmla="*/ 545876 w 545876"/>
              <a:gd name="connsiteY4" fmla="*/ 0 h 147064"/>
              <a:gd name="connsiteX5" fmla="*/ 545876 w 545876"/>
              <a:gd name="connsiteY5" fmla="*/ 147064 h 147064"/>
              <a:gd name="connsiteX6" fmla="*/ 73532 w 545876"/>
              <a:gd name="connsiteY6" fmla="*/ 147063 h 147064"/>
              <a:gd name="connsiteX7" fmla="*/ 5779 w 545876"/>
              <a:gd name="connsiteY7" fmla="*/ 102153 h 147064"/>
              <a:gd name="connsiteX8" fmla="*/ 0 w 545876"/>
              <a:gd name="connsiteY8" fmla="*/ 73532 h 147064"/>
              <a:gd name="connsiteX9" fmla="*/ 5779 w 545876"/>
              <a:gd name="connsiteY9" fmla="*/ 44910 h 147064"/>
              <a:gd name="connsiteX10" fmla="*/ 73532 w 545876"/>
              <a:gd name="connsiteY10" fmla="*/ 0 h 14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5876" h="147064">
                <a:moveTo>
                  <a:pt x="0" y="73531"/>
                </a:moveTo>
                <a:lnTo>
                  <a:pt x="0" y="73532"/>
                </a:lnTo>
                <a:lnTo>
                  <a:pt x="0" y="73532"/>
                </a:lnTo>
                <a:close/>
                <a:moveTo>
                  <a:pt x="73532" y="0"/>
                </a:moveTo>
                <a:lnTo>
                  <a:pt x="545876" y="0"/>
                </a:lnTo>
                <a:lnTo>
                  <a:pt x="545876" y="147064"/>
                </a:lnTo>
                <a:lnTo>
                  <a:pt x="73532" y="147063"/>
                </a:lnTo>
                <a:cubicBezTo>
                  <a:pt x="43074" y="147063"/>
                  <a:pt x="16941" y="128545"/>
                  <a:pt x="5779" y="102153"/>
                </a:cubicBezTo>
                <a:lnTo>
                  <a:pt x="0" y="73532"/>
                </a:lnTo>
                <a:lnTo>
                  <a:pt x="5779" y="44910"/>
                </a:lnTo>
                <a:cubicBezTo>
                  <a:pt x="16941" y="18518"/>
                  <a:pt x="43074" y="0"/>
                  <a:pt x="73532" y="0"/>
                </a:cubicBezTo>
                <a:close/>
              </a:path>
            </a:pathLst>
          </a:custGeom>
          <a:solidFill>
            <a:srgbClr val="A4C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HelveticaNeueLT Pro 55 Roman" panose="020B0604020202020204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027817" y="561487"/>
            <a:ext cx="57478" cy="53806"/>
          </a:xfrm>
          <a:custGeom>
            <a:avLst/>
            <a:gdLst>
              <a:gd name="connsiteX0" fmla="*/ 1061 w 399267"/>
              <a:gd name="connsiteY0" fmla="*/ 373764 h 373764"/>
              <a:gd name="connsiteX1" fmla="*/ 0 w 399267"/>
              <a:gd name="connsiteY1" fmla="*/ 373683 h 373764"/>
              <a:gd name="connsiteX2" fmla="*/ 0 w 399267"/>
              <a:gd name="connsiteY2" fmla="*/ 0 h 373764"/>
              <a:gd name="connsiteX3" fmla="*/ 399267 w 399267"/>
              <a:gd name="connsiteY3" fmla="*/ 0 h 373764"/>
              <a:gd name="connsiteX4" fmla="*/ 379555 w 399267"/>
              <a:gd name="connsiteY4" fmla="*/ 95172 h 373764"/>
              <a:gd name="connsiteX5" fmla="*/ 379232 w 399267"/>
              <a:gd name="connsiteY5" fmla="*/ 95172 h 373764"/>
              <a:gd name="connsiteX6" fmla="*/ 377763 w 399267"/>
              <a:gd name="connsiteY6" fmla="*/ 107802 h 373764"/>
              <a:gd name="connsiteX7" fmla="*/ 1061 w 399267"/>
              <a:gd name="connsiteY7" fmla="*/ 373764 h 37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267" h="373764">
                <a:moveTo>
                  <a:pt x="1061" y="373764"/>
                </a:moveTo>
                <a:lnTo>
                  <a:pt x="0" y="373683"/>
                </a:lnTo>
                <a:lnTo>
                  <a:pt x="0" y="0"/>
                </a:lnTo>
                <a:lnTo>
                  <a:pt x="399267" y="0"/>
                </a:lnTo>
                <a:lnTo>
                  <a:pt x="379555" y="95172"/>
                </a:lnTo>
                <a:lnTo>
                  <a:pt x="379232" y="95172"/>
                </a:lnTo>
                <a:lnTo>
                  <a:pt x="377763" y="107802"/>
                </a:lnTo>
                <a:cubicBezTo>
                  <a:pt x="341908" y="259586"/>
                  <a:pt x="186877" y="373764"/>
                  <a:pt x="1061" y="373764"/>
                </a:cubicBezTo>
                <a:close/>
              </a:path>
            </a:pathLst>
          </a:custGeom>
          <a:solidFill>
            <a:srgbClr val="E3E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10800000" flipH="1">
            <a:off x="1084711" y="561324"/>
            <a:ext cx="57478" cy="53806"/>
          </a:xfrm>
          <a:custGeom>
            <a:avLst/>
            <a:gdLst>
              <a:gd name="connsiteX0" fmla="*/ 1061 w 399267"/>
              <a:gd name="connsiteY0" fmla="*/ 373764 h 373764"/>
              <a:gd name="connsiteX1" fmla="*/ 0 w 399267"/>
              <a:gd name="connsiteY1" fmla="*/ 373683 h 373764"/>
              <a:gd name="connsiteX2" fmla="*/ 0 w 399267"/>
              <a:gd name="connsiteY2" fmla="*/ 0 h 373764"/>
              <a:gd name="connsiteX3" fmla="*/ 399267 w 399267"/>
              <a:gd name="connsiteY3" fmla="*/ 0 h 373764"/>
              <a:gd name="connsiteX4" fmla="*/ 379555 w 399267"/>
              <a:gd name="connsiteY4" fmla="*/ 95172 h 373764"/>
              <a:gd name="connsiteX5" fmla="*/ 379232 w 399267"/>
              <a:gd name="connsiteY5" fmla="*/ 95172 h 373764"/>
              <a:gd name="connsiteX6" fmla="*/ 377763 w 399267"/>
              <a:gd name="connsiteY6" fmla="*/ 107802 h 373764"/>
              <a:gd name="connsiteX7" fmla="*/ 1061 w 399267"/>
              <a:gd name="connsiteY7" fmla="*/ 373764 h 37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267" h="373764">
                <a:moveTo>
                  <a:pt x="1061" y="373764"/>
                </a:moveTo>
                <a:lnTo>
                  <a:pt x="0" y="373683"/>
                </a:lnTo>
                <a:lnTo>
                  <a:pt x="0" y="0"/>
                </a:lnTo>
                <a:lnTo>
                  <a:pt x="399267" y="0"/>
                </a:lnTo>
                <a:lnTo>
                  <a:pt x="379555" y="95172"/>
                </a:lnTo>
                <a:lnTo>
                  <a:pt x="379232" y="95172"/>
                </a:lnTo>
                <a:lnTo>
                  <a:pt x="377763" y="107802"/>
                </a:lnTo>
                <a:cubicBezTo>
                  <a:pt x="341908" y="259586"/>
                  <a:pt x="186877" y="373764"/>
                  <a:pt x="1061" y="373764"/>
                </a:cubicBezTo>
                <a:close/>
              </a:path>
            </a:pathLst>
          </a:custGeom>
          <a:solidFill>
            <a:srgbClr val="FFD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57593" y="568327"/>
            <a:ext cx="13141" cy="8296"/>
          </a:xfrm>
          <a:prstGeom prst="ellipse">
            <a:avLst/>
          </a:prstGeom>
          <a:solidFill>
            <a:srgbClr val="FEC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96477" y="568327"/>
            <a:ext cx="13141" cy="8296"/>
          </a:xfrm>
          <a:prstGeom prst="ellipse">
            <a:avLst/>
          </a:prstGeom>
          <a:solidFill>
            <a:srgbClr val="FEC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78309" y="578611"/>
            <a:ext cx="13141" cy="8296"/>
          </a:xfrm>
          <a:prstGeom prst="ellipse">
            <a:avLst/>
          </a:prstGeom>
          <a:solidFill>
            <a:srgbClr val="FEC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78309" y="562088"/>
            <a:ext cx="13141" cy="8296"/>
          </a:xfrm>
          <a:prstGeom prst="ellipse">
            <a:avLst/>
          </a:prstGeom>
          <a:solidFill>
            <a:srgbClr val="FEC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Spice Selections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12986" y="959267"/>
                <a:ext cx="2444564" cy="25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00B0F0"/>
                    </a:solidFill>
                    <a:latin typeface="HelveticaNeueLT Pro 55 Roman" panose="020B0604020202020204" pitchFamily="34" charset="0"/>
                    <a:hlinkClick r:id="rId4" action="ppaction://hlinksldjump"/>
                  </a:rPr>
                  <a:t>Homepage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b="1" dirty="0" smtClean="0">
                    <a:latin typeface="HelveticaNeueLT Pro 55 Roman" panose="020B0604020202020204" pitchFamily="34" charset="0"/>
                  </a:rPr>
                  <a:t>Spice Selections</a:t>
                </a:r>
                <a:endParaRPr lang="en-US" b="1" dirty="0">
                  <a:latin typeface="HelveticaNeueLT Pro 55 Roman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6" y="959267"/>
                <a:ext cx="2444564" cy="251479"/>
              </a:xfrm>
              <a:prstGeom prst="rect">
                <a:avLst/>
              </a:prstGeom>
              <a:blipFill rotWithShape="0"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/>
          <p:cNvSpPr/>
          <p:nvPr/>
        </p:nvSpPr>
        <p:spPr>
          <a:xfrm>
            <a:off x="2502689" y="1404863"/>
            <a:ext cx="603250" cy="60325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422811" y="1404863"/>
            <a:ext cx="603250" cy="60325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3" t="54296" r="41290"/>
          <a:stretch/>
        </p:blipFill>
        <p:spPr>
          <a:xfrm flipH="1">
            <a:off x="3630570" y="1481849"/>
            <a:ext cx="187731" cy="449277"/>
          </a:xfrm>
          <a:custGeom>
            <a:avLst/>
            <a:gdLst>
              <a:gd name="connsiteX0" fmla="*/ 340635 w 340635"/>
              <a:gd name="connsiteY0" fmla="*/ 0 h 815208"/>
              <a:gd name="connsiteX1" fmla="*/ 0 w 340635"/>
              <a:gd name="connsiteY1" fmla="*/ 0 h 815208"/>
              <a:gd name="connsiteX2" fmla="*/ 0 w 340635"/>
              <a:gd name="connsiteY2" fmla="*/ 257364 h 815208"/>
              <a:gd name="connsiteX3" fmla="*/ 9511 w 340635"/>
              <a:gd name="connsiteY3" fmla="*/ 266435 h 815208"/>
              <a:gd name="connsiteX4" fmla="*/ 28575 w 340635"/>
              <a:gd name="connsiteY4" fmla="*/ 331542 h 815208"/>
              <a:gd name="connsiteX5" fmla="*/ 9511 w 340635"/>
              <a:gd name="connsiteY5" fmla="*/ 396649 h 815208"/>
              <a:gd name="connsiteX6" fmla="*/ 0 w 340635"/>
              <a:gd name="connsiteY6" fmla="*/ 405720 h 815208"/>
              <a:gd name="connsiteX7" fmla="*/ 0 w 340635"/>
              <a:gd name="connsiteY7" fmla="*/ 815208 h 815208"/>
              <a:gd name="connsiteX8" fmla="*/ 340635 w 340635"/>
              <a:gd name="connsiteY8" fmla="*/ 815208 h 815208"/>
              <a:gd name="connsiteX9" fmla="*/ 340635 w 340635"/>
              <a:gd name="connsiteY9" fmla="*/ 388244 h 815208"/>
              <a:gd name="connsiteX10" fmla="*/ 333512 w 340635"/>
              <a:gd name="connsiteY10" fmla="*/ 384766 h 815208"/>
              <a:gd name="connsiteX11" fmla="*/ 318633 w 340635"/>
              <a:gd name="connsiteY11" fmla="*/ 342431 h 815208"/>
              <a:gd name="connsiteX12" fmla="*/ 333512 w 340635"/>
              <a:gd name="connsiteY12" fmla="*/ 300096 h 815208"/>
              <a:gd name="connsiteX13" fmla="*/ 340635 w 340635"/>
              <a:gd name="connsiteY13" fmla="*/ 296619 h 8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35" h="815208">
                <a:moveTo>
                  <a:pt x="340635" y="0"/>
                </a:moveTo>
                <a:lnTo>
                  <a:pt x="0" y="0"/>
                </a:lnTo>
                <a:lnTo>
                  <a:pt x="0" y="257364"/>
                </a:lnTo>
                <a:lnTo>
                  <a:pt x="9511" y="266435"/>
                </a:lnTo>
                <a:cubicBezTo>
                  <a:pt x="21290" y="283097"/>
                  <a:pt x="28575" y="306116"/>
                  <a:pt x="28575" y="331542"/>
                </a:cubicBezTo>
                <a:cubicBezTo>
                  <a:pt x="28575" y="356968"/>
                  <a:pt x="21290" y="379987"/>
                  <a:pt x="9511" y="396649"/>
                </a:cubicBezTo>
                <a:lnTo>
                  <a:pt x="0" y="405720"/>
                </a:lnTo>
                <a:lnTo>
                  <a:pt x="0" y="815208"/>
                </a:lnTo>
                <a:lnTo>
                  <a:pt x="340635" y="815208"/>
                </a:lnTo>
                <a:lnTo>
                  <a:pt x="340635" y="388244"/>
                </a:lnTo>
                <a:lnTo>
                  <a:pt x="333512" y="384766"/>
                </a:lnTo>
                <a:cubicBezTo>
                  <a:pt x="324319" y="373932"/>
                  <a:pt x="318633" y="358964"/>
                  <a:pt x="318633" y="342431"/>
                </a:cubicBezTo>
                <a:cubicBezTo>
                  <a:pt x="318633" y="325898"/>
                  <a:pt x="324319" y="310930"/>
                  <a:pt x="333512" y="300096"/>
                </a:cubicBezTo>
                <a:lnTo>
                  <a:pt x="340635" y="296619"/>
                </a:lnTo>
                <a:close/>
              </a:path>
            </a:pathLst>
          </a:custGeom>
        </p:spPr>
      </p:pic>
      <p:sp>
        <p:nvSpPr>
          <p:cNvPr id="66" name="Oval 65"/>
          <p:cNvSpPr/>
          <p:nvPr/>
        </p:nvSpPr>
        <p:spPr>
          <a:xfrm>
            <a:off x="4342933" y="1404863"/>
            <a:ext cx="603250" cy="60325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3" t="54296" r="41290"/>
          <a:stretch/>
        </p:blipFill>
        <p:spPr>
          <a:xfrm flipH="1">
            <a:off x="4550692" y="1481849"/>
            <a:ext cx="187731" cy="449277"/>
          </a:xfrm>
          <a:custGeom>
            <a:avLst/>
            <a:gdLst>
              <a:gd name="connsiteX0" fmla="*/ 340635 w 340635"/>
              <a:gd name="connsiteY0" fmla="*/ 0 h 815208"/>
              <a:gd name="connsiteX1" fmla="*/ 0 w 340635"/>
              <a:gd name="connsiteY1" fmla="*/ 0 h 815208"/>
              <a:gd name="connsiteX2" fmla="*/ 0 w 340635"/>
              <a:gd name="connsiteY2" fmla="*/ 257364 h 815208"/>
              <a:gd name="connsiteX3" fmla="*/ 9511 w 340635"/>
              <a:gd name="connsiteY3" fmla="*/ 266435 h 815208"/>
              <a:gd name="connsiteX4" fmla="*/ 28575 w 340635"/>
              <a:gd name="connsiteY4" fmla="*/ 331542 h 815208"/>
              <a:gd name="connsiteX5" fmla="*/ 9511 w 340635"/>
              <a:gd name="connsiteY5" fmla="*/ 396649 h 815208"/>
              <a:gd name="connsiteX6" fmla="*/ 0 w 340635"/>
              <a:gd name="connsiteY6" fmla="*/ 405720 h 815208"/>
              <a:gd name="connsiteX7" fmla="*/ 0 w 340635"/>
              <a:gd name="connsiteY7" fmla="*/ 815208 h 815208"/>
              <a:gd name="connsiteX8" fmla="*/ 340635 w 340635"/>
              <a:gd name="connsiteY8" fmla="*/ 815208 h 815208"/>
              <a:gd name="connsiteX9" fmla="*/ 340635 w 340635"/>
              <a:gd name="connsiteY9" fmla="*/ 388244 h 815208"/>
              <a:gd name="connsiteX10" fmla="*/ 333512 w 340635"/>
              <a:gd name="connsiteY10" fmla="*/ 384766 h 815208"/>
              <a:gd name="connsiteX11" fmla="*/ 318633 w 340635"/>
              <a:gd name="connsiteY11" fmla="*/ 342431 h 815208"/>
              <a:gd name="connsiteX12" fmla="*/ 333512 w 340635"/>
              <a:gd name="connsiteY12" fmla="*/ 300096 h 815208"/>
              <a:gd name="connsiteX13" fmla="*/ 340635 w 340635"/>
              <a:gd name="connsiteY13" fmla="*/ 296619 h 8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35" h="815208">
                <a:moveTo>
                  <a:pt x="340635" y="0"/>
                </a:moveTo>
                <a:lnTo>
                  <a:pt x="0" y="0"/>
                </a:lnTo>
                <a:lnTo>
                  <a:pt x="0" y="257364"/>
                </a:lnTo>
                <a:lnTo>
                  <a:pt x="9511" y="266435"/>
                </a:lnTo>
                <a:cubicBezTo>
                  <a:pt x="21290" y="283097"/>
                  <a:pt x="28575" y="306116"/>
                  <a:pt x="28575" y="331542"/>
                </a:cubicBezTo>
                <a:cubicBezTo>
                  <a:pt x="28575" y="356968"/>
                  <a:pt x="21290" y="379987"/>
                  <a:pt x="9511" y="396649"/>
                </a:cubicBezTo>
                <a:lnTo>
                  <a:pt x="0" y="405720"/>
                </a:lnTo>
                <a:lnTo>
                  <a:pt x="0" y="815208"/>
                </a:lnTo>
                <a:lnTo>
                  <a:pt x="340635" y="815208"/>
                </a:lnTo>
                <a:lnTo>
                  <a:pt x="340635" y="388244"/>
                </a:lnTo>
                <a:lnTo>
                  <a:pt x="333512" y="384766"/>
                </a:lnTo>
                <a:cubicBezTo>
                  <a:pt x="324319" y="373932"/>
                  <a:pt x="318633" y="358964"/>
                  <a:pt x="318633" y="342431"/>
                </a:cubicBezTo>
                <a:cubicBezTo>
                  <a:pt x="318633" y="325898"/>
                  <a:pt x="324319" y="310930"/>
                  <a:pt x="333512" y="300096"/>
                </a:cubicBezTo>
                <a:lnTo>
                  <a:pt x="340635" y="296619"/>
                </a:lnTo>
                <a:close/>
              </a:path>
            </a:pathLst>
          </a:custGeom>
        </p:spPr>
      </p:pic>
      <p:sp>
        <p:nvSpPr>
          <p:cNvPr id="72" name="Oval 71"/>
          <p:cNvSpPr/>
          <p:nvPr/>
        </p:nvSpPr>
        <p:spPr>
          <a:xfrm>
            <a:off x="1582568" y="2394566"/>
            <a:ext cx="603250" cy="60325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3" t="54296" r="41290"/>
          <a:stretch/>
        </p:blipFill>
        <p:spPr>
          <a:xfrm flipH="1">
            <a:off x="1790327" y="2471552"/>
            <a:ext cx="187731" cy="449277"/>
          </a:xfrm>
          <a:custGeom>
            <a:avLst/>
            <a:gdLst>
              <a:gd name="connsiteX0" fmla="*/ 340635 w 340635"/>
              <a:gd name="connsiteY0" fmla="*/ 0 h 815208"/>
              <a:gd name="connsiteX1" fmla="*/ 0 w 340635"/>
              <a:gd name="connsiteY1" fmla="*/ 0 h 815208"/>
              <a:gd name="connsiteX2" fmla="*/ 0 w 340635"/>
              <a:gd name="connsiteY2" fmla="*/ 257364 h 815208"/>
              <a:gd name="connsiteX3" fmla="*/ 9511 w 340635"/>
              <a:gd name="connsiteY3" fmla="*/ 266435 h 815208"/>
              <a:gd name="connsiteX4" fmla="*/ 28575 w 340635"/>
              <a:gd name="connsiteY4" fmla="*/ 331542 h 815208"/>
              <a:gd name="connsiteX5" fmla="*/ 9511 w 340635"/>
              <a:gd name="connsiteY5" fmla="*/ 396649 h 815208"/>
              <a:gd name="connsiteX6" fmla="*/ 0 w 340635"/>
              <a:gd name="connsiteY6" fmla="*/ 405720 h 815208"/>
              <a:gd name="connsiteX7" fmla="*/ 0 w 340635"/>
              <a:gd name="connsiteY7" fmla="*/ 815208 h 815208"/>
              <a:gd name="connsiteX8" fmla="*/ 340635 w 340635"/>
              <a:gd name="connsiteY8" fmla="*/ 815208 h 815208"/>
              <a:gd name="connsiteX9" fmla="*/ 340635 w 340635"/>
              <a:gd name="connsiteY9" fmla="*/ 388244 h 815208"/>
              <a:gd name="connsiteX10" fmla="*/ 333512 w 340635"/>
              <a:gd name="connsiteY10" fmla="*/ 384766 h 815208"/>
              <a:gd name="connsiteX11" fmla="*/ 318633 w 340635"/>
              <a:gd name="connsiteY11" fmla="*/ 342431 h 815208"/>
              <a:gd name="connsiteX12" fmla="*/ 333512 w 340635"/>
              <a:gd name="connsiteY12" fmla="*/ 300096 h 815208"/>
              <a:gd name="connsiteX13" fmla="*/ 340635 w 340635"/>
              <a:gd name="connsiteY13" fmla="*/ 296619 h 8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35" h="815208">
                <a:moveTo>
                  <a:pt x="340635" y="0"/>
                </a:moveTo>
                <a:lnTo>
                  <a:pt x="0" y="0"/>
                </a:lnTo>
                <a:lnTo>
                  <a:pt x="0" y="257364"/>
                </a:lnTo>
                <a:lnTo>
                  <a:pt x="9511" y="266435"/>
                </a:lnTo>
                <a:cubicBezTo>
                  <a:pt x="21290" y="283097"/>
                  <a:pt x="28575" y="306116"/>
                  <a:pt x="28575" y="331542"/>
                </a:cubicBezTo>
                <a:cubicBezTo>
                  <a:pt x="28575" y="356968"/>
                  <a:pt x="21290" y="379987"/>
                  <a:pt x="9511" y="396649"/>
                </a:cubicBezTo>
                <a:lnTo>
                  <a:pt x="0" y="405720"/>
                </a:lnTo>
                <a:lnTo>
                  <a:pt x="0" y="815208"/>
                </a:lnTo>
                <a:lnTo>
                  <a:pt x="340635" y="815208"/>
                </a:lnTo>
                <a:lnTo>
                  <a:pt x="340635" y="388244"/>
                </a:lnTo>
                <a:lnTo>
                  <a:pt x="333512" y="384766"/>
                </a:lnTo>
                <a:cubicBezTo>
                  <a:pt x="324319" y="373932"/>
                  <a:pt x="318633" y="358964"/>
                  <a:pt x="318633" y="342431"/>
                </a:cubicBezTo>
                <a:cubicBezTo>
                  <a:pt x="318633" y="325898"/>
                  <a:pt x="324319" y="310930"/>
                  <a:pt x="333512" y="300096"/>
                </a:cubicBezTo>
                <a:lnTo>
                  <a:pt x="340635" y="296619"/>
                </a:lnTo>
                <a:close/>
              </a:path>
            </a:pathLst>
          </a:custGeom>
        </p:spPr>
      </p:pic>
      <p:sp>
        <p:nvSpPr>
          <p:cNvPr id="75" name="Oval 74"/>
          <p:cNvSpPr/>
          <p:nvPr/>
        </p:nvSpPr>
        <p:spPr>
          <a:xfrm>
            <a:off x="2502689" y="2394566"/>
            <a:ext cx="603250" cy="60325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3" t="54296" r="41290"/>
          <a:stretch/>
        </p:blipFill>
        <p:spPr>
          <a:xfrm flipH="1">
            <a:off x="2710448" y="2471552"/>
            <a:ext cx="187731" cy="449277"/>
          </a:xfrm>
          <a:custGeom>
            <a:avLst/>
            <a:gdLst>
              <a:gd name="connsiteX0" fmla="*/ 340635 w 340635"/>
              <a:gd name="connsiteY0" fmla="*/ 0 h 815208"/>
              <a:gd name="connsiteX1" fmla="*/ 0 w 340635"/>
              <a:gd name="connsiteY1" fmla="*/ 0 h 815208"/>
              <a:gd name="connsiteX2" fmla="*/ 0 w 340635"/>
              <a:gd name="connsiteY2" fmla="*/ 257364 h 815208"/>
              <a:gd name="connsiteX3" fmla="*/ 9511 w 340635"/>
              <a:gd name="connsiteY3" fmla="*/ 266435 h 815208"/>
              <a:gd name="connsiteX4" fmla="*/ 28575 w 340635"/>
              <a:gd name="connsiteY4" fmla="*/ 331542 h 815208"/>
              <a:gd name="connsiteX5" fmla="*/ 9511 w 340635"/>
              <a:gd name="connsiteY5" fmla="*/ 396649 h 815208"/>
              <a:gd name="connsiteX6" fmla="*/ 0 w 340635"/>
              <a:gd name="connsiteY6" fmla="*/ 405720 h 815208"/>
              <a:gd name="connsiteX7" fmla="*/ 0 w 340635"/>
              <a:gd name="connsiteY7" fmla="*/ 815208 h 815208"/>
              <a:gd name="connsiteX8" fmla="*/ 340635 w 340635"/>
              <a:gd name="connsiteY8" fmla="*/ 815208 h 815208"/>
              <a:gd name="connsiteX9" fmla="*/ 340635 w 340635"/>
              <a:gd name="connsiteY9" fmla="*/ 388244 h 815208"/>
              <a:gd name="connsiteX10" fmla="*/ 333512 w 340635"/>
              <a:gd name="connsiteY10" fmla="*/ 384766 h 815208"/>
              <a:gd name="connsiteX11" fmla="*/ 318633 w 340635"/>
              <a:gd name="connsiteY11" fmla="*/ 342431 h 815208"/>
              <a:gd name="connsiteX12" fmla="*/ 333512 w 340635"/>
              <a:gd name="connsiteY12" fmla="*/ 300096 h 815208"/>
              <a:gd name="connsiteX13" fmla="*/ 340635 w 340635"/>
              <a:gd name="connsiteY13" fmla="*/ 296619 h 8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35" h="815208">
                <a:moveTo>
                  <a:pt x="340635" y="0"/>
                </a:moveTo>
                <a:lnTo>
                  <a:pt x="0" y="0"/>
                </a:lnTo>
                <a:lnTo>
                  <a:pt x="0" y="257364"/>
                </a:lnTo>
                <a:lnTo>
                  <a:pt x="9511" y="266435"/>
                </a:lnTo>
                <a:cubicBezTo>
                  <a:pt x="21290" y="283097"/>
                  <a:pt x="28575" y="306116"/>
                  <a:pt x="28575" y="331542"/>
                </a:cubicBezTo>
                <a:cubicBezTo>
                  <a:pt x="28575" y="356968"/>
                  <a:pt x="21290" y="379987"/>
                  <a:pt x="9511" y="396649"/>
                </a:cubicBezTo>
                <a:lnTo>
                  <a:pt x="0" y="405720"/>
                </a:lnTo>
                <a:lnTo>
                  <a:pt x="0" y="815208"/>
                </a:lnTo>
                <a:lnTo>
                  <a:pt x="340635" y="815208"/>
                </a:lnTo>
                <a:lnTo>
                  <a:pt x="340635" y="388244"/>
                </a:lnTo>
                <a:lnTo>
                  <a:pt x="333512" y="384766"/>
                </a:lnTo>
                <a:cubicBezTo>
                  <a:pt x="324319" y="373932"/>
                  <a:pt x="318633" y="358964"/>
                  <a:pt x="318633" y="342431"/>
                </a:cubicBezTo>
                <a:cubicBezTo>
                  <a:pt x="318633" y="325898"/>
                  <a:pt x="324319" y="310930"/>
                  <a:pt x="333512" y="300096"/>
                </a:cubicBezTo>
                <a:lnTo>
                  <a:pt x="340635" y="296619"/>
                </a:lnTo>
                <a:close/>
              </a:path>
            </a:pathLst>
          </a:custGeom>
        </p:spPr>
      </p:pic>
      <p:sp>
        <p:nvSpPr>
          <p:cNvPr id="77" name="TextBox 76"/>
          <p:cNvSpPr txBox="1"/>
          <p:nvPr/>
        </p:nvSpPr>
        <p:spPr>
          <a:xfrm>
            <a:off x="1319232" y="1992874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Sugar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66122" y="1992874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Cinnamon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59475" y="1992874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Cocoa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79597" y="1992874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Salt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19232" y="297864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My Powder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35486" y="297864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Unnamed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84" name="Oval 83">
            <a:hlinkClick r:id="rId7" action="ppaction://hlinksldjump"/>
          </p:cNvPr>
          <p:cNvSpPr/>
          <p:nvPr/>
        </p:nvSpPr>
        <p:spPr>
          <a:xfrm>
            <a:off x="3422811" y="2394566"/>
            <a:ext cx="603250" cy="603250"/>
          </a:xfrm>
          <a:prstGeom prst="ellipse">
            <a:avLst/>
          </a:prstGeom>
          <a:noFill/>
          <a:ln>
            <a:solidFill>
              <a:srgbClr val="3449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87" name="Oval 86">
            <a:hlinkClick r:id="rId8" action="ppaction://hlinksldjump"/>
          </p:cNvPr>
          <p:cNvSpPr/>
          <p:nvPr/>
        </p:nvSpPr>
        <p:spPr>
          <a:xfrm>
            <a:off x="4342932" y="2394566"/>
            <a:ext cx="603250" cy="603250"/>
          </a:xfrm>
          <a:prstGeom prst="ellipse">
            <a:avLst/>
          </a:prstGeom>
          <a:noFill/>
          <a:ln>
            <a:solidFill>
              <a:srgbClr val="3449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59475" y="297864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Container 7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79597" y="297864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Container 8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82568" y="1404863"/>
            <a:ext cx="603250" cy="603250"/>
            <a:chOff x="1582568" y="1404863"/>
            <a:chExt cx="603250" cy="603250"/>
          </a:xfrm>
        </p:grpSpPr>
        <p:sp>
          <p:nvSpPr>
            <p:cNvPr id="4" name="Oval 3">
              <a:hlinkClick r:id="rId9" action="ppaction://hlinksldjump"/>
            </p:cNvPr>
            <p:cNvSpPr/>
            <p:nvPr/>
          </p:nvSpPr>
          <p:spPr>
            <a:xfrm>
              <a:off x="1582568" y="1404863"/>
              <a:ext cx="603250" cy="60325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5" r="50394"/>
            <a:stretch/>
          </p:blipFill>
          <p:spPr>
            <a:xfrm>
              <a:off x="1788904" y="1473689"/>
              <a:ext cx="189154" cy="450360"/>
            </a:xfrm>
            <a:prstGeom prst="rect">
              <a:avLst/>
            </a:prstGeom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r="50394"/>
          <a:stretch/>
        </p:blipFill>
        <p:spPr>
          <a:xfrm>
            <a:off x="2705869" y="1473689"/>
            <a:ext cx="189154" cy="450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72" y="2537927"/>
            <a:ext cx="316526" cy="316526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94" y="2537927"/>
            <a:ext cx="316526" cy="3165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76375" y="1404863"/>
            <a:ext cx="71438" cy="603250"/>
          </a:xfrm>
          <a:prstGeom prst="rect">
            <a:avLst/>
          </a:pr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476375" y="1822013"/>
            <a:ext cx="71438" cy="186099"/>
          </a:xfrm>
          <a:prstGeom prst="rect">
            <a:avLst/>
          </a:prstGeom>
          <a:solidFill>
            <a:srgbClr val="00B050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385450" y="1404863"/>
            <a:ext cx="71438" cy="603250"/>
          </a:xfrm>
          <a:prstGeom prst="rect">
            <a:avLst/>
          </a:pr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309628" y="1404863"/>
            <a:ext cx="71438" cy="603250"/>
          </a:xfrm>
          <a:prstGeom prst="rect">
            <a:avLst/>
          </a:pr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09628" y="1648313"/>
            <a:ext cx="71438" cy="365760"/>
          </a:xfrm>
          <a:prstGeom prst="rect">
            <a:avLst/>
          </a:prstGeom>
          <a:solidFill>
            <a:srgbClr val="00B050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33820" y="1404863"/>
            <a:ext cx="71438" cy="603250"/>
          </a:xfrm>
          <a:prstGeom prst="rect">
            <a:avLst/>
          </a:pr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33820" y="1464137"/>
            <a:ext cx="71438" cy="548640"/>
          </a:xfrm>
          <a:prstGeom prst="rect">
            <a:avLst/>
          </a:prstGeom>
          <a:solidFill>
            <a:srgbClr val="00B050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385450" y="2412965"/>
            <a:ext cx="71438" cy="603250"/>
          </a:xfrm>
          <a:prstGeom prst="rect">
            <a:avLst/>
          </a:pr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385450" y="2922916"/>
            <a:ext cx="71438" cy="91440"/>
          </a:xfrm>
          <a:prstGeom prst="rect">
            <a:avLst/>
          </a:prstGeom>
          <a:solidFill>
            <a:srgbClr val="00B050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476375" y="2410100"/>
            <a:ext cx="71438" cy="603250"/>
          </a:xfrm>
          <a:prstGeom prst="rect">
            <a:avLst/>
          </a:pr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476375" y="2827250"/>
            <a:ext cx="71438" cy="186099"/>
          </a:xfrm>
          <a:prstGeom prst="rect">
            <a:avLst/>
          </a:prstGeom>
          <a:solidFill>
            <a:srgbClr val="00B050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24" y="2035665"/>
            <a:ext cx="131290" cy="1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1174" y="0"/>
            <a:ext cx="6984000" cy="39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239" y="432813"/>
            <a:ext cx="5580000" cy="3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3864" y="471164"/>
            <a:ext cx="417279" cy="417279"/>
          </a:xfrm>
          <a:prstGeom prst="ellipse">
            <a:avLst/>
          </a:prstGeom>
          <a:solidFill>
            <a:srgbClr val="1D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997289" y="634207"/>
            <a:ext cx="95215" cy="158171"/>
          </a:xfrm>
          <a:custGeom>
            <a:avLst/>
            <a:gdLst>
              <a:gd name="connsiteX0" fmla="*/ 661404 w 661404"/>
              <a:gd name="connsiteY0" fmla="*/ 0 h 1098726"/>
              <a:gd name="connsiteX1" fmla="*/ 209625 w 661404"/>
              <a:gd name="connsiteY1" fmla="*/ 0 h 1098726"/>
              <a:gd name="connsiteX2" fmla="*/ 0 w 661404"/>
              <a:gd name="connsiteY2" fmla="*/ 936085 h 1098726"/>
              <a:gd name="connsiteX3" fmla="*/ 7228 w 661404"/>
              <a:gd name="connsiteY3" fmla="*/ 986685 h 1098726"/>
              <a:gd name="connsiteX4" fmla="*/ 25299 w 661404"/>
              <a:gd name="connsiteY4" fmla="*/ 1030055 h 1098726"/>
              <a:gd name="connsiteX5" fmla="*/ 54213 w 661404"/>
              <a:gd name="connsiteY5" fmla="*/ 1069812 h 1098726"/>
              <a:gd name="connsiteX6" fmla="*/ 115655 w 661404"/>
              <a:gd name="connsiteY6" fmla="*/ 1098726 h 1098726"/>
              <a:gd name="connsiteX7" fmla="*/ 654175 w 661404"/>
              <a:gd name="connsiteY7" fmla="*/ 1098726 h 1098726"/>
              <a:gd name="connsiteX8" fmla="*/ 661404 w 661404"/>
              <a:gd name="connsiteY8" fmla="*/ 0 h 109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1404" h="1098726">
                <a:moveTo>
                  <a:pt x="661404" y="0"/>
                </a:moveTo>
                <a:lnTo>
                  <a:pt x="209625" y="0"/>
                </a:lnTo>
                <a:lnTo>
                  <a:pt x="0" y="936085"/>
                </a:lnTo>
                <a:lnTo>
                  <a:pt x="7228" y="986685"/>
                </a:lnTo>
                <a:lnTo>
                  <a:pt x="25299" y="1030055"/>
                </a:lnTo>
                <a:lnTo>
                  <a:pt x="54213" y="1069812"/>
                </a:lnTo>
                <a:lnTo>
                  <a:pt x="115655" y="1098726"/>
                </a:lnTo>
                <a:lnTo>
                  <a:pt x="654175" y="1098726"/>
                </a:lnTo>
                <a:cubicBezTo>
                  <a:pt x="656585" y="732484"/>
                  <a:pt x="658994" y="366242"/>
                  <a:pt x="661404" y="0"/>
                </a:cubicBezTo>
                <a:close/>
              </a:path>
            </a:pathLst>
          </a:custGeom>
          <a:solidFill>
            <a:srgbClr val="EF6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23" name="Freeform 22"/>
          <p:cNvSpPr/>
          <p:nvPr/>
        </p:nvSpPr>
        <p:spPr>
          <a:xfrm flipH="1">
            <a:off x="1084894" y="634207"/>
            <a:ext cx="95215" cy="158171"/>
          </a:xfrm>
          <a:custGeom>
            <a:avLst/>
            <a:gdLst>
              <a:gd name="connsiteX0" fmla="*/ 661404 w 661404"/>
              <a:gd name="connsiteY0" fmla="*/ 0 h 1098726"/>
              <a:gd name="connsiteX1" fmla="*/ 209625 w 661404"/>
              <a:gd name="connsiteY1" fmla="*/ 0 h 1098726"/>
              <a:gd name="connsiteX2" fmla="*/ 0 w 661404"/>
              <a:gd name="connsiteY2" fmla="*/ 936085 h 1098726"/>
              <a:gd name="connsiteX3" fmla="*/ 7228 w 661404"/>
              <a:gd name="connsiteY3" fmla="*/ 986685 h 1098726"/>
              <a:gd name="connsiteX4" fmla="*/ 25299 w 661404"/>
              <a:gd name="connsiteY4" fmla="*/ 1030055 h 1098726"/>
              <a:gd name="connsiteX5" fmla="*/ 54213 w 661404"/>
              <a:gd name="connsiteY5" fmla="*/ 1069812 h 1098726"/>
              <a:gd name="connsiteX6" fmla="*/ 115655 w 661404"/>
              <a:gd name="connsiteY6" fmla="*/ 1098726 h 1098726"/>
              <a:gd name="connsiteX7" fmla="*/ 654175 w 661404"/>
              <a:gd name="connsiteY7" fmla="*/ 1098726 h 1098726"/>
              <a:gd name="connsiteX8" fmla="*/ 661404 w 661404"/>
              <a:gd name="connsiteY8" fmla="*/ 0 h 109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1404" h="1098726">
                <a:moveTo>
                  <a:pt x="661404" y="0"/>
                </a:moveTo>
                <a:lnTo>
                  <a:pt x="209625" y="0"/>
                </a:lnTo>
                <a:lnTo>
                  <a:pt x="0" y="936085"/>
                </a:lnTo>
                <a:lnTo>
                  <a:pt x="7228" y="986685"/>
                </a:lnTo>
                <a:lnTo>
                  <a:pt x="25299" y="1030055"/>
                </a:lnTo>
                <a:lnTo>
                  <a:pt x="54213" y="1069812"/>
                </a:lnTo>
                <a:lnTo>
                  <a:pt x="115655" y="1098726"/>
                </a:lnTo>
                <a:lnTo>
                  <a:pt x="654175" y="1098726"/>
                </a:lnTo>
                <a:cubicBezTo>
                  <a:pt x="656585" y="732484"/>
                  <a:pt x="658994" y="366242"/>
                  <a:pt x="661404" y="0"/>
                </a:cubicBezTo>
                <a:close/>
              </a:path>
            </a:pathLst>
          </a:custGeom>
          <a:solidFill>
            <a:srgbClr val="E65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008564" y="690852"/>
            <a:ext cx="77473" cy="82958"/>
          </a:xfrm>
          <a:custGeom>
            <a:avLst/>
            <a:gdLst>
              <a:gd name="connsiteX0" fmla="*/ 538162 w 538162"/>
              <a:gd name="connsiteY0" fmla="*/ 0 h 576262"/>
              <a:gd name="connsiteX1" fmla="*/ 538162 w 538162"/>
              <a:gd name="connsiteY1" fmla="*/ 576262 h 576262"/>
              <a:gd name="connsiteX2" fmla="*/ 16668 w 538162"/>
              <a:gd name="connsiteY2" fmla="*/ 576262 h 576262"/>
              <a:gd name="connsiteX3" fmla="*/ 0 w 538162"/>
              <a:gd name="connsiteY3" fmla="*/ 557212 h 576262"/>
              <a:gd name="connsiteX4" fmla="*/ 135731 w 538162"/>
              <a:gd name="connsiteY4" fmla="*/ 2381 h 576262"/>
              <a:gd name="connsiteX5" fmla="*/ 538162 w 538162"/>
              <a:gd name="connsiteY5" fmla="*/ 0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2" h="576262">
                <a:moveTo>
                  <a:pt x="538162" y="0"/>
                </a:moveTo>
                <a:lnTo>
                  <a:pt x="538162" y="576262"/>
                </a:lnTo>
                <a:lnTo>
                  <a:pt x="16668" y="576262"/>
                </a:lnTo>
                <a:lnTo>
                  <a:pt x="0" y="557212"/>
                </a:lnTo>
                <a:lnTo>
                  <a:pt x="135731" y="2381"/>
                </a:lnTo>
                <a:lnTo>
                  <a:pt x="538162" y="0"/>
                </a:lnTo>
                <a:close/>
              </a:path>
            </a:pathLst>
          </a:custGeom>
          <a:solidFill>
            <a:srgbClr val="FEC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1085351" y="690852"/>
            <a:ext cx="77473" cy="82958"/>
          </a:xfrm>
          <a:custGeom>
            <a:avLst/>
            <a:gdLst>
              <a:gd name="connsiteX0" fmla="*/ 538162 w 538162"/>
              <a:gd name="connsiteY0" fmla="*/ 0 h 576262"/>
              <a:gd name="connsiteX1" fmla="*/ 538162 w 538162"/>
              <a:gd name="connsiteY1" fmla="*/ 576262 h 576262"/>
              <a:gd name="connsiteX2" fmla="*/ 16668 w 538162"/>
              <a:gd name="connsiteY2" fmla="*/ 576262 h 576262"/>
              <a:gd name="connsiteX3" fmla="*/ 0 w 538162"/>
              <a:gd name="connsiteY3" fmla="*/ 557212 h 576262"/>
              <a:gd name="connsiteX4" fmla="*/ 135731 w 538162"/>
              <a:gd name="connsiteY4" fmla="*/ 2381 h 576262"/>
              <a:gd name="connsiteX5" fmla="*/ 538162 w 538162"/>
              <a:gd name="connsiteY5" fmla="*/ 0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2" h="576262">
                <a:moveTo>
                  <a:pt x="538162" y="0"/>
                </a:moveTo>
                <a:lnTo>
                  <a:pt x="538162" y="576262"/>
                </a:lnTo>
                <a:lnTo>
                  <a:pt x="16668" y="576262"/>
                </a:lnTo>
                <a:lnTo>
                  <a:pt x="0" y="557212"/>
                </a:lnTo>
                <a:lnTo>
                  <a:pt x="135731" y="2381"/>
                </a:lnTo>
                <a:lnTo>
                  <a:pt x="538162" y="0"/>
                </a:lnTo>
                <a:close/>
              </a:path>
            </a:pathLst>
          </a:custGeom>
          <a:solidFill>
            <a:srgbClr val="FA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06861" y="615084"/>
            <a:ext cx="78583" cy="21171"/>
          </a:xfrm>
          <a:custGeom>
            <a:avLst/>
            <a:gdLst>
              <a:gd name="connsiteX0" fmla="*/ 0 w 545876"/>
              <a:gd name="connsiteY0" fmla="*/ 73531 h 147064"/>
              <a:gd name="connsiteX1" fmla="*/ 0 w 545876"/>
              <a:gd name="connsiteY1" fmla="*/ 73532 h 147064"/>
              <a:gd name="connsiteX2" fmla="*/ 0 w 545876"/>
              <a:gd name="connsiteY2" fmla="*/ 73532 h 147064"/>
              <a:gd name="connsiteX3" fmla="*/ 73532 w 545876"/>
              <a:gd name="connsiteY3" fmla="*/ 0 h 147064"/>
              <a:gd name="connsiteX4" fmla="*/ 545876 w 545876"/>
              <a:gd name="connsiteY4" fmla="*/ 0 h 147064"/>
              <a:gd name="connsiteX5" fmla="*/ 545876 w 545876"/>
              <a:gd name="connsiteY5" fmla="*/ 147064 h 147064"/>
              <a:gd name="connsiteX6" fmla="*/ 73532 w 545876"/>
              <a:gd name="connsiteY6" fmla="*/ 147063 h 147064"/>
              <a:gd name="connsiteX7" fmla="*/ 5779 w 545876"/>
              <a:gd name="connsiteY7" fmla="*/ 102153 h 147064"/>
              <a:gd name="connsiteX8" fmla="*/ 0 w 545876"/>
              <a:gd name="connsiteY8" fmla="*/ 73532 h 147064"/>
              <a:gd name="connsiteX9" fmla="*/ 5779 w 545876"/>
              <a:gd name="connsiteY9" fmla="*/ 44910 h 147064"/>
              <a:gd name="connsiteX10" fmla="*/ 73532 w 545876"/>
              <a:gd name="connsiteY10" fmla="*/ 0 h 14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5876" h="147064">
                <a:moveTo>
                  <a:pt x="0" y="73531"/>
                </a:moveTo>
                <a:lnTo>
                  <a:pt x="0" y="73532"/>
                </a:lnTo>
                <a:lnTo>
                  <a:pt x="0" y="73532"/>
                </a:lnTo>
                <a:close/>
                <a:moveTo>
                  <a:pt x="73532" y="0"/>
                </a:moveTo>
                <a:lnTo>
                  <a:pt x="545876" y="0"/>
                </a:lnTo>
                <a:lnTo>
                  <a:pt x="545876" y="147064"/>
                </a:lnTo>
                <a:lnTo>
                  <a:pt x="73532" y="147063"/>
                </a:lnTo>
                <a:cubicBezTo>
                  <a:pt x="43074" y="147063"/>
                  <a:pt x="16941" y="128545"/>
                  <a:pt x="5779" y="102153"/>
                </a:cubicBezTo>
                <a:lnTo>
                  <a:pt x="0" y="73532"/>
                </a:lnTo>
                <a:lnTo>
                  <a:pt x="5779" y="44910"/>
                </a:lnTo>
                <a:cubicBezTo>
                  <a:pt x="16941" y="18518"/>
                  <a:pt x="43074" y="0"/>
                  <a:pt x="73532" y="0"/>
                </a:cubicBezTo>
                <a:close/>
              </a:path>
            </a:pathLst>
          </a:custGeom>
          <a:solidFill>
            <a:srgbClr val="CBD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 flipH="1">
            <a:off x="1085139" y="614817"/>
            <a:ext cx="78583" cy="21171"/>
          </a:xfrm>
          <a:custGeom>
            <a:avLst/>
            <a:gdLst>
              <a:gd name="connsiteX0" fmla="*/ 0 w 545876"/>
              <a:gd name="connsiteY0" fmla="*/ 73531 h 147064"/>
              <a:gd name="connsiteX1" fmla="*/ 0 w 545876"/>
              <a:gd name="connsiteY1" fmla="*/ 73532 h 147064"/>
              <a:gd name="connsiteX2" fmla="*/ 0 w 545876"/>
              <a:gd name="connsiteY2" fmla="*/ 73532 h 147064"/>
              <a:gd name="connsiteX3" fmla="*/ 73532 w 545876"/>
              <a:gd name="connsiteY3" fmla="*/ 0 h 147064"/>
              <a:gd name="connsiteX4" fmla="*/ 545876 w 545876"/>
              <a:gd name="connsiteY4" fmla="*/ 0 h 147064"/>
              <a:gd name="connsiteX5" fmla="*/ 545876 w 545876"/>
              <a:gd name="connsiteY5" fmla="*/ 147064 h 147064"/>
              <a:gd name="connsiteX6" fmla="*/ 73532 w 545876"/>
              <a:gd name="connsiteY6" fmla="*/ 147063 h 147064"/>
              <a:gd name="connsiteX7" fmla="*/ 5779 w 545876"/>
              <a:gd name="connsiteY7" fmla="*/ 102153 h 147064"/>
              <a:gd name="connsiteX8" fmla="*/ 0 w 545876"/>
              <a:gd name="connsiteY8" fmla="*/ 73532 h 147064"/>
              <a:gd name="connsiteX9" fmla="*/ 5779 w 545876"/>
              <a:gd name="connsiteY9" fmla="*/ 44910 h 147064"/>
              <a:gd name="connsiteX10" fmla="*/ 73532 w 545876"/>
              <a:gd name="connsiteY10" fmla="*/ 0 h 14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5876" h="147064">
                <a:moveTo>
                  <a:pt x="0" y="73531"/>
                </a:moveTo>
                <a:lnTo>
                  <a:pt x="0" y="73532"/>
                </a:lnTo>
                <a:lnTo>
                  <a:pt x="0" y="73532"/>
                </a:lnTo>
                <a:close/>
                <a:moveTo>
                  <a:pt x="73532" y="0"/>
                </a:moveTo>
                <a:lnTo>
                  <a:pt x="545876" y="0"/>
                </a:lnTo>
                <a:lnTo>
                  <a:pt x="545876" y="147064"/>
                </a:lnTo>
                <a:lnTo>
                  <a:pt x="73532" y="147063"/>
                </a:lnTo>
                <a:cubicBezTo>
                  <a:pt x="43074" y="147063"/>
                  <a:pt x="16941" y="128545"/>
                  <a:pt x="5779" y="102153"/>
                </a:cubicBezTo>
                <a:lnTo>
                  <a:pt x="0" y="73532"/>
                </a:lnTo>
                <a:lnTo>
                  <a:pt x="5779" y="44910"/>
                </a:lnTo>
                <a:cubicBezTo>
                  <a:pt x="16941" y="18518"/>
                  <a:pt x="43074" y="0"/>
                  <a:pt x="73532" y="0"/>
                </a:cubicBezTo>
                <a:close/>
              </a:path>
            </a:pathLst>
          </a:custGeom>
          <a:solidFill>
            <a:srgbClr val="A4C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HelveticaNeueLT Pro 55 Roman" panose="020B0604020202020204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027817" y="561487"/>
            <a:ext cx="57478" cy="53806"/>
          </a:xfrm>
          <a:custGeom>
            <a:avLst/>
            <a:gdLst>
              <a:gd name="connsiteX0" fmla="*/ 1061 w 399267"/>
              <a:gd name="connsiteY0" fmla="*/ 373764 h 373764"/>
              <a:gd name="connsiteX1" fmla="*/ 0 w 399267"/>
              <a:gd name="connsiteY1" fmla="*/ 373683 h 373764"/>
              <a:gd name="connsiteX2" fmla="*/ 0 w 399267"/>
              <a:gd name="connsiteY2" fmla="*/ 0 h 373764"/>
              <a:gd name="connsiteX3" fmla="*/ 399267 w 399267"/>
              <a:gd name="connsiteY3" fmla="*/ 0 h 373764"/>
              <a:gd name="connsiteX4" fmla="*/ 379555 w 399267"/>
              <a:gd name="connsiteY4" fmla="*/ 95172 h 373764"/>
              <a:gd name="connsiteX5" fmla="*/ 379232 w 399267"/>
              <a:gd name="connsiteY5" fmla="*/ 95172 h 373764"/>
              <a:gd name="connsiteX6" fmla="*/ 377763 w 399267"/>
              <a:gd name="connsiteY6" fmla="*/ 107802 h 373764"/>
              <a:gd name="connsiteX7" fmla="*/ 1061 w 399267"/>
              <a:gd name="connsiteY7" fmla="*/ 373764 h 37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267" h="373764">
                <a:moveTo>
                  <a:pt x="1061" y="373764"/>
                </a:moveTo>
                <a:lnTo>
                  <a:pt x="0" y="373683"/>
                </a:lnTo>
                <a:lnTo>
                  <a:pt x="0" y="0"/>
                </a:lnTo>
                <a:lnTo>
                  <a:pt x="399267" y="0"/>
                </a:lnTo>
                <a:lnTo>
                  <a:pt x="379555" y="95172"/>
                </a:lnTo>
                <a:lnTo>
                  <a:pt x="379232" y="95172"/>
                </a:lnTo>
                <a:lnTo>
                  <a:pt x="377763" y="107802"/>
                </a:lnTo>
                <a:cubicBezTo>
                  <a:pt x="341908" y="259586"/>
                  <a:pt x="186877" y="373764"/>
                  <a:pt x="1061" y="373764"/>
                </a:cubicBezTo>
                <a:close/>
              </a:path>
            </a:pathLst>
          </a:custGeom>
          <a:solidFill>
            <a:srgbClr val="E3E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10800000" flipH="1">
            <a:off x="1084711" y="561324"/>
            <a:ext cx="57478" cy="53806"/>
          </a:xfrm>
          <a:custGeom>
            <a:avLst/>
            <a:gdLst>
              <a:gd name="connsiteX0" fmla="*/ 1061 w 399267"/>
              <a:gd name="connsiteY0" fmla="*/ 373764 h 373764"/>
              <a:gd name="connsiteX1" fmla="*/ 0 w 399267"/>
              <a:gd name="connsiteY1" fmla="*/ 373683 h 373764"/>
              <a:gd name="connsiteX2" fmla="*/ 0 w 399267"/>
              <a:gd name="connsiteY2" fmla="*/ 0 h 373764"/>
              <a:gd name="connsiteX3" fmla="*/ 399267 w 399267"/>
              <a:gd name="connsiteY3" fmla="*/ 0 h 373764"/>
              <a:gd name="connsiteX4" fmla="*/ 379555 w 399267"/>
              <a:gd name="connsiteY4" fmla="*/ 95172 h 373764"/>
              <a:gd name="connsiteX5" fmla="*/ 379232 w 399267"/>
              <a:gd name="connsiteY5" fmla="*/ 95172 h 373764"/>
              <a:gd name="connsiteX6" fmla="*/ 377763 w 399267"/>
              <a:gd name="connsiteY6" fmla="*/ 107802 h 373764"/>
              <a:gd name="connsiteX7" fmla="*/ 1061 w 399267"/>
              <a:gd name="connsiteY7" fmla="*/ 373764 h 37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267" h="373764">
                <a:moveTo>
                  <a:pt x="1061" y="373764"/>
                </a:moveTo>
                <a:lnTo>
                  <a:pt x="0" y="373683"/>
                </a:lnTo>
                <a:lnTo>
                  <a:pt x="0" y="0"/>
                </a:lnTo>
                <a:lnTo>
                  <a:pt x="399267" y="0"/>
                </a:lnTo>
                <a:lnTo>
                  <a:pt x="379555" y="95172"/>
                </a:lnTo>
                <a:lnTo>
                  <a:pt x="379232" y="95172"/>
                </a:lnTo>
                <a:lnTo>
                  <a:pt x="377763" y="107802"/>
                </a:lnTo>
                <a:cubicBezTo>
                  <a:pt x="341908" y="259586"/>
                  <a:pt x="186877" y="373764"/>
                  <a:pt x="1061" y="373764"/>
                </a:cubicBezTo>
                <a:close/>
              </a:path>
            </a:pathLst>
          </a:custGeom>
          <a:solidFill>
            <a:srgbClr val="FFD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57593" y="568327"/>
            <a:ext cx="13141" cy="8296"/>
          </a:xfrm>
          <a:prstGeom prst="ellipse">
            <a:avLst/>
          </a:prstGeom>
          <a:solidFill>
            <a:srgbClr val="FEC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96477" y="568327"/>
            <a:ext cx="13141" cy="8296"/>
          </a:xfrm>
          <a:prstGeom prst="ellipse">
            <a:avLst/>
          </a:prstGeom>
          <a:solidFill>
            <a:srgbClr val="FEC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78309" y="578611"/>
            <a:ext cx="13141" cy="8296"/>
          </a:xfrm>
          <a:prstGeom prst="ellipse">
            <a:avLst/>
          </a:prstGeom>
          <a:solidFill>
            <a:srgbClr val="FEC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78309" y="562088"/>
            <a:ext cx="13141" cy="8296"/>
          </a:xfrm>
          <a:prstGeom prst="ellipse">
            <a:avLst/>
          </a:prstGeom>
          <a:solidFill>
            <a:srgbClr val="FEC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Recipe Selections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812986" y="959267"/>
                <a:ext cx="2444564" cy="25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00B0F0"/>
                    </a:solidFill>
                    <a:latin typeface="HelveticaNeueLT Pro 55 Roman" panose="020B0604020202020204" pitchFamily="34" charset="0"/>
                    <a:hlinkClick r:id="rId4" action="ppaction://hlinksldjump"/>
                  </a:rPr>
                  <a:t>Homepage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b="1" dirty="0" smtClean="0">
                    <a:latin typeface="HelveticaNeueLT Pro 55 Roman" panose="020B0604020202020204" pitchFamily="34" charset="0"/>
                  </a:rPr>
                  <a:t>Recipe Selections</a:t>
                </a:r>
                <a:endParaRPr lang="en-US" b="1" dirty="0">
                  <a:latin typeface="HelveticaNeueLT Pro 55 Roman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6" y="959267"/>
                <a:ext cx="2444564" cy="251479"/>
              </a:xfrm>
              <a:prstGeom prst="rect">
                <a:avLst/>
              </a:prstGeom>
              <a:blipFill rotWithShape="0"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hlinkClick r:id="rId6" action="ppaction://hlinksldjump"/>
          </p:cNvPr>
          <p:cNvSpPr/>
          <p:nvPr/>
        </p:nvSpPr>
        <p:spPr>
          <a:xfrm>
            <a:off x="2502689" y="1404863"/>
            <a:ext cx="603250" cy="60325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3" t="54296" r="41290"/>
          <a:stretch/>
        </p:blipFill>
        <p:spPr>
          <a:xfrm flipH="1">
            <a:off x="3630570" y="1481849"/>
            <a:ext cx="187731" cy="449277"/>
          </a:xfrm>
          <a:custGeom>
            <a:avLst/>
            <a:gdLst>
              <a:gd name="connsiteX0" fmla="*/ 340635 w 340635"/>
              <a:gd name="connsiteY0" fmla="*/ 0 h 815208"/>
              <a:gd name="connsiteX1" fmla="*/ 0 w 340635"/>
              <a:gd name="connsiteY1" fmla="*/ 0 h 815208"/>
              <a:gd name="connsiteX2" fmla="*/ 0 w 340635"/>
              <a:gd name="connsiteY2" fmla="*/ 257364 h 815208"/>
              <a:gd name="connsiteX3" fmla="*/ 9511 w 340635"/>
              <a:gd name="connsiteY3" fmla="*/ 266435 h 815208"/>
              <a:gd name="connsiteX4" fmla="*/ 28575 w 340635"/>
              <a:gd name="connsiteY4" fmla="*/ 331542 h 815208"/>
              <a:gd name="connsiteX5" fmla="*/ 9511 w 340635"/>
              <a:gd name="connsiteY5" fmla="*/ 396649 h 815208"/>
              <a:gd name="connsiteX6" fmla="*/ 0 w 340635"/>
              <a:gd name="connsiteY6" fmla="*/ 405720 h 815208"/>
              <a:gd name="connsiteX7" fmla="*/ 0 w 340635"/>
              <a:gd name="connsiteY7" fmla="*/ 815208 h 815208"/>
              <a:gd name="connsiteX8" fmla="*/ 340635 w 340635"/>
              <a:gd name="connsiteY8" fmla="*/ 815208 h 815208"/>
              <a:gd name="connsiteX9" fmla="*/ 340635 w 340635"/>
              <a:gd name="connsiteY9" fmla="*/ 388244 h 815208"/>
              <a:gd name="connsiteX10" fmla="*/ 333512 w 340635"/>
              <a:gd name="connsiteY10" fmla="*/ 384766 h 815208"/>
              <a:gd name="connsiteX11" fmla="*/ 318633 w 340635"/>
              <a:gd name="connsiteY11" fmla="*/ 342431 h 815208"/>
              <a:gd name="connsiteX12" fmla="*/ 333512 w 340635"/>
              <a:gd name="connsiteY12" fmla="*/ 300096 h 815208"/>
              <a:gd name="connsiteX13" fmla="*/ 340635 w 340635"/>
              <a:gd name="connsiteY13" fmla="*/ 296619 h 8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35" h="815208">
                <a:moveTo>
                  <a:pt x="340635" y="0"/>
                </a:moveTo>
                <a:lnTo>
                  <a:pt x="0" y="0"/>
                </a:lnTo>
                <a:lnTo>
                  <a:pt x="0" y="257364"/>
                </a:lnTo>
                <a:lnTo>
                  <a:pt x="9511" y="266435"/>
                </a:lnTo>
                <a:cubicBezTo>
                  <a:pt x="21290" y="283097"/>
                  <a:pt x="28575" y="306116"/>
                  <a:pt x="28575" y="331542"/>
                </a:cubicBezTo>
                <a:cubicBezTo>
                  <a:pt x="28575" y="356968"/>
                  <a:pt x="21290" y="379987"/>
                  <a:pt x="9511" y="396649"/>
                </a:cubicBezTo>
                <a:lnTo>
                  <a:pt x="0" y="405720"/>
                </a:lnTo>
                <a:lnTo>
                  <a:pt x="0" y="815208"/>
                </a:lnTo>
                <a:lnTo>
                  <a:pt x="340635" y="815208"/>
                </a:lnTo>
                <a:lnTo>
                  <a:pt x="340635" y="388244"/>
                </a:lnTo>
                <a:lnTo>
                  <a:pt x="333512" y="384766"/>
                </a:lnTo>
                <a:cubicBezTo>
                  <a:pt x="324319" y="373932"/>
                  <a:pt x="318633" y="358964"/>
                  <a:pt x="318633" y="342431"/>
                </a:cubicBezTo>
                <a:cubicBezTo>
                  <a:pt x="318633" y="325898"/>
                  <a:pt x="324319" y="310930"/>
                  <a:pt x="333512" y="300096"/>
                </a:cubicBezTo>
                <a:lnTo>
                  <a:pt x="340635" y="296619"/>
                </a:lnTo>
                <a:close/>
              </a:path>
            </a:pathLst>
          </a:cu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3" t="54296" r="41290"/>
          <a:stretch/>
        </p:blipFill>
        <p:spPr>
          <a:xfrm flipH="1">
            <a:off x="1790327" y="2471552"/>
            <a:ext cx="187731" cy="449277"/>
          </a:xfrm>
          <a:custGeom>
            <a:avLst/>
            <a:gdLst>
              <a:gd name="connsiteX0" fmla="*/ 340635 w 340635"/>
              <a:gd name="connsiteY0" fmla="*/ 0 h 815208"/>
              <a:gd name="connsiteX1" fmla="*/ 0 w 340635"/>
              <a:gd name="connsiteY1" fmla="*/ 0 h 815208"/>
              <a:gd name="connsiteX2" fmla="*/ 0 w 340635"/>
              <a:gd name="connsiteY2" fmla="*/ 257364 h 815208"/>
              <a:gd name="connsiteX3" fmla="*/ 9511 w 340635"/>
              <a:gd name="connsiteY3" fmla="*/ 266435 h 815208"/>
              <a:gd name="connsiteX4" fmla="*/ 28575 w 340635"/>
              <a:gd name="connsiteY4" fmla="*/ 331542 h 815208"/>
              <a:gd name="connsiteX5" fmla="*/ 9511 w 340635"/>
              <a:gd name="connsiteY5" fmla="*/ 396649 h 815208"/>
              <a:gd name="connsiteX6" fmla="*/ 0 w 340635"/>
              <a:gd name="connsiteY6" fmla="*/ 405720 h 815208"/>
              <a:gd name="connsiteX7" fmla="*/ 0 w 340635"/>
              <a:gd name="connsiteY7" fmla="*/ 815208 h 815208"/>
              <a:gd name="connsiteX8" fmla="*/ 340635 w 340635"/>
              <a:gd name="connsiteY8" fmla="*/ 815208 h 815208"/>
              <a:gd name="connsiteX9" fmla="*/ 340635 w 340635"/>
              <a:gd name="connsiteY9" fmla="*/ 388244 h 815208"/>
              <a:gd name="connsiteX10" fmla="*/ 333512 w 340635"/>
              <a:gd name="connsiteY10" fmla="*/ 384766 h 815208"/>
              <a:gd name="connsiteX11" fmla="*/ 318633 w 340635"/>
              <a:gd name="connsiteY11" fmla="*/ 342431 h 815208"/>
              <a:gd name="connsiteX12" fmla="*/ 333512 w 340635"/>
              <a:gd name="connsiteY12" fmla="*/ 300096 h 815208"/>
              <a:gd name="connsiteX13" fmla="*/ 340635 w 340635"/>
              <a:gd name="connsiteY13" fmla="*/ 296619 h 8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35" h="815208">
                <a:moveTo>
                  <a:pt x="340635" y="0"/>
                </a:moveTo>
                <a:lnTo>
                  <a:pt x="0" y="0"/>
                </a:lnTo>
                <a:lnTo>
                  <a:pt x="0" y="257364"/>
                </a:lnTo>
                <a:lnTo>
                  <a:pt x="9511" y="266435"/>
                </a:lnTo>
                <a:cubicBezTo>
                  <a:pt x="21290" y="283097"/>
                  <a:pt x="28575" y="306116"/>
                  <a:pt x="28575" y="331542"/>
                </a:cubicBezTo>
                <a:cubicBezTo>
                  <a:pt x="28575" y="356968"/>
                  <a:pt x="21290" y="379987"/>
                  <a:pt x="9511" y="396649"/>
                </a:cubicBezTo>
                <a:lnTo>
                  <a:pt x="0" y="405720"/>
                </a:lnTo>
                <a:lnTo>
                  <a:pt x="0" y="815208"/>
                </a:lnTo>
                <a:lnTo>
                  <a:pt x="340635" y="815208"/>
                </a:lnTo>
                <a:lnTo>
                  <a:pt x="340635" y="388244"/>
                </a:lnTo>
                <a:lnTo>
                  <a:pt x="333512" y="384766"/>
                </a:lnTo>
                <a:cubicBezTo>
                  <a:pt x="324319" y="373932"/>
                  <a:pt x="318633" y="358964"/>
                  <a:pt x="318633" y="342431"/>
                </a:cubicBezTo>
                <a:cubicBezTo>
                  <a:pt x="318633" y="325898"/>
                  <a:pt x="324319" y="310930"/>
                  <a:pt x="333512" y="300096"/>
                </a:cubicBezTo>
                <a:lnTo>
                  <a:pt x="340635" y="296619"/>
                </a:lnTo>
                <a:close/>
              </a:path>
            </a:pathLst>
          </a:cu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3" t="54296" r="41290"/>
          <a:stretch/>
        </p:blipFill>
        <p:spPr>
          <a:xfrm flipH="1">
            <a:off x="2710448" y="2471552"/>
            <a:ext cx="187731" cy="449277"/>
          </a:xfrm>
          <a:custGeom>
            <a:avLst/>
            <a:gdLst>
              <a:gd name="connsiteX0" fmla="*/ 340635 w 340635"/>
              <a:gd name="connsiteY0" fmla="*/ 0 h 815208"/>
              <a:gd name="connsiteX1" fmla="*/ 0 w 340635"/>
              <a:gd name="connsiteY1" fmla="*/ 0 h 815208"/>
              <a:gd name="connsiteX2" fmla="*/ 0 w 340635"/>
              <a:gd name="connsiteY2" fmla="*/ 257364 h 815208"/>
              <a:gd name="connsiteX3" fmla="*/ 9511 w 340635"/>
              <a:gd name="connsiteY3" fmla="*/ 266435 h 815208"/>
              <a:gd name="connsiteX4" fmla="*/ 28575 w 340635"/>
              <a:gd name="connsiteY4" fmla="*/ 331542 h 815208"/>
              <a:gd name="connsiteX5" fmla="*/ 9511 w 340635"/>
              <a:gd name="connsiteY5" fmla="*/ 396649 h 815208"/>
              <a:gd name="connsiteX6" fmla="*/ 0 w 340635"/>
              <a:gd name="connsiteY6" fmla="*/ 405720 h 815208"/>
              <a:gd name="connsiteX7" fmla="*/ 0 w 340635"/>
              <a:gd name="connsiteY7" fmla="*/ 815208 h 815208"/>
              <a:gd name="connsiteX8" fmla="*/ 340635 w 340635"/>
              <a:gd name="connsiteY8" fmla="*/ 815208 h 815208"/>
              <a:gd name="connsiteX9" fmla="*/ 340635 w 340635"/>
              <a:gd name="connsiteY9" fmla="*/ 388244 h 815208"/>
              <a:gd name="connsiteX10" fmla="*/ 333512 w 340635"/>
              <a:gd name="connsiteY10" fmla="*/ 384766 h 815208"/>
              <a:gd name="connsiteX11" fmla="*/ 318633 w 340635"/>
              <a:gd name="connsiteY11" fmla="*/ 342431 h 815208"/>
              <a:gd name="connsiteX12" fmla="*/ 333512 w 340635"/>
              <a:gd name="connsiteY12" fmla="*/ 300096 h 815208"/>
              <a:gd name="connsiteX13" fmla="*/ 340635 w 340635"/>
              <a:gd name="connsiteY13" fmla="*/ 296619 h 8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35" h="815208">
                <a:moveTo>
                  <a:pt x="340635" y="0"/>
                </a:moveTo>
                <a:lnTo>
                  <a:pt x="0" y="0"/>
                </a:lnTo>
                <a:lnTo>
                  <a:pt x="0" y="257364"/>
                </a:lnTo>
                <a:lnTo>
                  <a:pt x="9511" y="266435"/>
                </a:lnTo>
                <a:cubicBezTo>
                  <a:pt x="21290" y="283097"/>
                  <a:pt x="28575" y="306116"/>
                  <a:pt x="28575" y="331542"/>
                </a:cubicBezTo>
                <a:cubicBezTo>
                  <a:pt x="28575" y="356968"/>
                  <a:pt x="21290" y="379987"/>
                  <a:pt x="9511" y="396649"/>
                </a:cubicBezTo>
                <a:lnTo>
                  <a:pt x="0" y="405720"/>
                </a:lnTo>
                <a:lnTo>
                  <a:pt x="0" y="815208"/>
                </a:lnTo>
                <a:lnTo>
                  <a:pt x="340635" y="815208"/>
                </a:lnTo>
                <a:lnTo>
                  <a:pt x="340635" y="388244"/>
                </a:lnTo>
                <a:lnTo>
                  <a:pt x="333512" y="384766"/>
                </a:lnTo>
                <a:cubicBezTo>
                  <a:pt x="324319" y="373932"/>
                  <a:pt x="318633" y="358964"/>
                  <a:pt x="318633" y="342431"/>
                </a:cubicBezTo>
                <a:cubicBezTo>
                  <a:pt x="318633" y="325898"/>
                  <a:pt x="324319" y="310930"/>
                  <a:pt x="333512" y="300096"/>
                </a:cubicBezTo>
                <a:lnTo>
                  <a:pt x="340635" y="296619"/>
                </a:lnTo>
                <a:close/>
              </a:path>
            </a:pathLst>
          </a:custGeom>
        </p:spPr>
      </p:pic>
      <p:sp>
        <p:nvSpPr>
          <p:cNvPr id="77" name="TextBox 76"/>
          <p:cNvSpPr txBox="1"/>
          <p:nvPr/>
        </p:nvSpPr>
        <p:spPr>
          <a:xfrm>
            <a:off x="1319232" y="1992874"/>
            <a:ext cx="11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Hot</a:t>
            </a:r>
          </a:p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Chocolate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66122" y="2022584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Unnamed2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19232" y="297864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Recipe 5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35486" y="297864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Recipe 6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84" name="Oval 83">
            <a:hlinkClick r:id="rId8" action="ppaction://hlinksldjump"/>
          </p:cNvPr>
          <p:cNvSpPr/>
          <p:nvPr/>
        </p:nvSpPr>
        <p:spPr>
          <a:xfrm>
            <a:off x="3422811" y="2394566"/>
            <a:ext cx="603250" cy="603250"/>
          </a:xfrm>
          <a:prstGeom prst="ellipse">
            <a:avLst/>
          </a:prstGeom>
          <a:noFill/>
          <a:ln>
            <a:solidFill>
              <a:srgbClr val="3449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87" name="Oval 86">
            <a:hlinkClick r:id="rId9" action="ppaction://hlinksldjump"/>
          </p:cNvPr>
          <p:cNvSpPr/>
          <p:nvPr/>
        </p:nvSpPr>
        <p:spPr>
          <a:xfrm>
            <a:off x="4342932" y="2394566"/>
            <a:ext cx="603250" cy="603250"/>
          </a:xfrm>
          <a:prstGeom prst="ellipse">
            <a:avLst/>
          </a:prstGeom>
          <a:noFill/>
          <a:ln>
            <a:solidFill>
              <a:srgbClr val="3449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59475" y="297864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Recipe 7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79597" y="297864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Recipe 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8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4" name="Oval 3">
            <a:hlinkClick r:id="rId10" action="ppaction://hlinksldjump"/>
          </p:cNvPr>
          <p:cNvSpPr/>
          <p:nvPr/>
        </p:nvSpPr>
        <p:spPr>
          <a:xfrm>
            <a:off x="1582568" y="1404863"/>
            <a:ext cx="603250" cy="60325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72" y="2537927"/>
            <a:ext cx="316526" cy="316526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94" y="2537927"/>
            <a:ext cx="316526" cy="316526"/>
          </a:xfrm>
          <a:prstGeom prst="rect">
            <a:avLst/>
          </a:prstGeom>
        </p:spPr>
      </p:pic>
      <p:sp>
        <p:nvSpPr>
          <p:cNvPr id="68" name="Oval 67">
            <a:hlinkClick r:id="rId12" action="ppaction://hlinksldjump"/>
          </p:cNvPr>
          <p:cNvSpPr/>
          <p:nvPr/>
        </p:nvSpPr>
        <p:spPr>
          <a:xfrm>
            <a:off x="1587196" y="2394566"/>
            <a:ext cx="603250" cy="603250"/>
          </a:xfrm>
          <a:prstGeom prst="ellipse">
            <a:avLst/>
          </a:prstGeom>
          <a:noFill/>
          <a:ln>
            <a:solidFill>
              <a:srgbClr val="3449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69" name="Oval 68">
            <a:hlinkClick r:id="rId9" action="ppaction://hlinksldjump"/>
          </p:cNvPr>
          <p:cNvSpPr/>
          <p:nvPr/>
        </p:nvSpPr>
        <p:spPr>
          <a:xfrm>
            <a:off x="2507317" y="2394566"/>
            <a:ext cx="603250" cy="603250"/>
          </a:xfrm>
          <a:prstGeom prst="ellipse">
            <a:avLst/>
          </a:prstGeom>
          <a:noFill/>
          <a:ln>
            <a:solidFill>
              <a:srgbClr val="3449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57" y="2537927"/>
            <a:ext cx="316526" cy="31652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79" y="2537927"/>
            <a:ext cx="316526" cy="3165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63" y="1474876"/>
            <a:ext cx="416983" cy="416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36" y="1652012"/>
            <a:ext cx="108949" cy="10894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77" y="1649295"/>
            <a:ext cx="109728" cy="1097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95" y="1519833"/>
            <a:ext cx="373036" cy="373036"/>
          </a:xfrm>
          <a:prstGeom prst="rect">
            <a:avLst/>
          </a:prstGeom>
        </p:spPr>
      </p:pic>
      <p:sp>
        <p:nvSpPr>
          <p:cNvPr id="88" name="Oval 87">
            <a:hlinkClick r:id="rId17" action="ppaction://hlinksldjump"/>
          </p:cNvPr>
          <p:cNvSpPr/>
          <p:nvPr/>
        </p:nvSpPr>
        <p:spPr>
          <a:xfrm>
            <a:off x="3423049" y="1404863"/>
            <a:ext cx="603250" cy="60325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86482" y="2022584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Unnamed3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55" y="1519833"/>
            <a:ext cx="373036" cy="373036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4334022" y="1404863"/>
            <a:ext cx="603250" cy="60325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97455" y="2022584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HelveticaNeueLT Pro 55 Roman" panose="020B0604020202020204" pitchFamily="34" charset="0"/>
              </a:rPr>
              <a:t>Unnamed4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910" y="1649295"/>
            <a:ext cx="109728" cy="109728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28" y="1519833"/>
            <a:ext cx="373036" cy="37303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078903" y="3277228"/>
            <a:ext cx="2633914" cy="238276"/>
            <a:chOff x="2078903" y="3264583"/>
            <a:chExt cx="2633914" cy="238276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072" y="3332969"/>
              <a:ext cx="108949" cy="1089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078903" y="3295817"/>
              <a:ext cx="2522921" cy="1750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85818" y="3264583"/>
              <a:ext cx="5778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HelveticaNeueLT Pro 55 Roman" panose="020B0604020202020204" pitchFamily="34" charset="0"/>
                </a:rPr>
                <a:t>Ready</a:t>
              </a:r>
              <a:endParaRPr lang="en-US" sz="900" b="1" dirty="0">
                <a:latin typeface="HelveticaNeueLT Pro 55 Roman" panose="020B0604020202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0451" y="3321798"/>
              <a:ext cx="131290" cy="13129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3100939" y="3264583"/>
              <a:ext cx="7928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HelveticaNeueLT Pro 55 Roman" panose="020B0604020202020204" pitchFamily="34" charset="0"/>
                </a:rPr>
                <a:t>Insufficient</a:t>
              </a:r>
              <a:endParaRPr lang="en-US" sz="900" b="1" dirty="0">
                <a:latin typeface="HelveticaNeueLT Pro 55 Roman" panose="020B060402020202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687" y="3323435"/>
              <a:ext cx="128016" cy="128016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957687" y="3272027"/>
              <a:ext cx="7551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HelveticaNeueLT Pro 55 Roman" panose="020B0604020202020204" pitchFamily="34" charset="0"/>
                </a:rPr>
                <a:t>Missing</a:t>
              </a:r>
              <a:endParaRPr lang="en-US" sz="900" b="1" dirty="0">
                <a:latin typeface="HelveticaNeueLT Pro 55 Roman" panose="020B0604020202020204" pitchFamily="34" charset="0"/>
              </a:endParaRPr>
            </a:p>
          </p:txBody>
        </p: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66" y="1649295"/>
            <a:ext cx="109728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Dispense 1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812986" y="959267"/>
                <a:ext cx="5001798" cy="41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00B0F0"/>
                    </a:solidFill>
                    <a:latin typeface="HelveticaNeueLT Pro 55 Roman" panose="020B0604020202020204" pitchFamily="34" charset="0"/>
                    <a:hlinkClick r:id="rId4" action="ppaction://hlinksldjump"/>
                  </a:rPr>
                  <a:t>Homepage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Spice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Selections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b="1" dirty="0" smtClean="0">
                    <a:latin typeface="HelveticaNeueLT Pro 55 Roman" panose="020B0604020202020204" pitchFamily="34" charset="0"/>
                  </a:rPr>
                  <a:t>Hot Chocolate</a:t>
                </a:r>
                <a:endParaRPr lang="en-US" b="1" dirty="0">
                  <a:latin typeface="HelveticaNeueLT Pro 55 Roman" panose="020B0604020202020204" pitchFamily="34" charset="0"/>
                </a:endParaRPr>
              </a:p>
              <a:p>
                <a:endParaRPr lang="en-US" b="1" dirty="0">
                  <a:latin typeface="HelveticaNeueLT Pro 55 Roman" panose="020B0604020202020204" pitchFamily="34" charset="0"/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6" y="959267"/>
                <a:ext cx="5001798" cy="4106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5" name="Picture 1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r="50394"/>
          <a:stretch/>
        </p:blipFill>
        <p:spPr>
          <a:xfrm>
            <a:off x="1788904" y="1473689"/>
            <a:ext cx="189154" cy="450360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812986" y="1459746"/>
            <a:ext cx="2889217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Remaining: 80 g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919162" y="1698869"/>
            <a:ext cx="4572000" cy="182880"/>
            <a:chOff x="1481137" y="1924047"/>
            <a:chExt cx="4572000" cy="182880"/>
          </a:xfrm>
        </p:grpSpPr>
        <p:sp>
          <p:nvSpPr>
            <p:cNvPr id="159" name="Rectangle 158"/>
            <p:cNvSpPr/>
            <p:nvPr/>
          </p:nvSpPr>
          <p:spPr>
            <a:xfrm>
              <a:off x="1481137" y="1924047"/>
              <a:ext cx="45720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481137" y="1924047"/>
              <a:ext cx="731520" cy="1828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pic>
        <p:nvPicPr>
          <p:cNvPr id="161" name="Picture 16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9" y="2016544"/>
            <a:ext cx="317158" cy="317158"/>
          </a:xfrm>
          <a:prstGeom prst="rect">
            <a:avLst/>
          </a:prstGeom>
        </p:spPr>
      </p:pic>
      <p:pic>
        <p:nvPicPr>
          <p:cNvPr id="163" name="Picture 162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9" y="2428536"/>
            <a:ext cx="320040" cy="320040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462857" y="1246746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Unit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187364" y="1287028"/>
            <a:ext cx="625001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Grams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167" name="Flowchart: Extract 166"/>
          <p:cNvSpPr/>
          <p:nvPr/>
        </p:nvSpPr>
        <p:spPr>
          <a:xfrm flipV="1">
            <a:off x="1737570" y="1348288"/>
            <a:ext cx="18288" cy="18288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379651" y="2464348"/>
            <a:ext cx="2517491" cy="230832"/>
            <a:chOff x="1362703" y="2464348"/>
            <a:chExt cx="2517491" cy="230832"/>
          </a:xfrm>
        </p:grpSpPr>
        <p:sp>
          <p:nvSpPr>
            <p:cNvPr id="164" name="TextBox 163"/>
            <p:cNvSpPr txBox="1"/>
            <p:nvPr/>
          </p:nvSpPr>
          <p:spPr>
            <a:xfrm>
              <a:off x="1362703" y="2464348"/>
              <a:ext cx="25174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HelveticaNeueLT Pro 55 Roman" panose="020B0604020202020204" pitchFamily="34" charset="0"/>
                </a:rPr>
                <a:t>                                       g</a:t>
              </a:r>
              <a:endParaRPr lang="en-US" sz="900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129864" y="2504633"/>
              <a:ext cx="625001" cy="1502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HelveticaNeueLT Pro 55 Roman" panose="020B0604020202020204" pitchFamily="34" charset="0"/>
                </a:rPr>
                <a:t>30</a:t>
              </a:r>
              <a:endParaRPr lang="en-US" sz="800" dirty="0">
                <a:solidFill>
                  <a:sysClr val="windowText" lastClr="000000"/>
                </a:solidFill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69" name="Rounded Rectangle 168">
            <a:hlinkClick r:id="rId12" action="ppaction://hlinksldjump"/>
          </p:cNvPr>
          <p:cNvSpPr/>
          <p:nvPr/>
        </p:nvSpPr>
        <p:spPr>
          <a:xfrm>
            <a:off x="1401316" y="2946985"/>
            <a:ext cx="530112" cy="219356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Edit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1" y="2888565"/>
            <a:ext cx="320040" cy="320040"/>
          </a:xfrm>
          <a:prstGeom prst="rect">
            <a:avLst/>
          </a:prstGeom>
        </p:spPr>
      </p:pic>
      <p:sp>
        <p:nvSpPr>
          <p:cNvPr id="170" name="Rounded Rectangle 169">
            <a:hlinkClick r:id="rId10" action="ppaction://hlinksldjump"/>
          </p:cNvPr>
          <p:cNvSpPr/>
          <p:nvPr/>
        </p:nvSpPr>
        <p:spPr>
          <a:xfrm>
            <a:off x="1401316" y="2464348"/>
            <a:ext cx="713234" cy="219356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Dispense</a:t>
            </a:r>
            <a:endParaRPr lang="en-US" b="1" dirty="0"/>
          </a:p>
        </p:txBody>
      </p:sp>
      <p:sp>
        <p:nvSpPr>
          <p:cNvPr id="171" name="Rounded Rectangle 170">
            <a:hlinkClick r:id="rId8" action="ppaction://hlinksldjump"/>
          </p:cNvPr>
          <p:cNvSpPr/>
          <p:nvPr/>
        </p:nvSpPr>
        <p:spPr>
          <a:xfrm>
            <a:off x="1401316" y="2056169"/>
            <a:ext cx="530112" cy="219356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Refill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56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Mix 1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812986" y="959267"/>
                <a:ext cx="5001798" cy="41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00B0F0"/>
                    </a:solidFill>
                    <a:latin typeface="HelveticaNeueLT Pro 55 Roman" panose="020B0604020202020204" pitchFamily="34" charset="0"/>
                    <a:hlinkClick r:id="rId4" action="ppaction://hlinksldjump"/>
                  </a:rPr>
                  <a:t>Homepage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Recip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e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Selections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b="1" dirty="0" smtClean="0">
                    <a:latin typeface="HelveticaNeueLT Pro 55 Roman" panose="020B0604020202020204" pitchFamily="34" charset="0"/>
                  </a:rPr>
                  <a:t>Sugar</a:t>
                </a:r>
                <a:endParaRPr lang="en-US" b="1" dirty="0">
                  <a:latin typeface="HelveticaNeueLT Pro 55 Roman" panose="020B0604020202020204" pitchFamily="34" charset="0"/>
                </a:endParaRPr>
              </a:p>
              <a:p>
                <a:endParaRPr lang="en-US" b="1" dirty="0">
                  <a:latin typeface="HelveticaNeueLT Pro 55 Roman" panose="020B0604020202020204" pitchFamily="34" charset="0"/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6" y="959267"/>
                <a:ext cx="5001798" cy="4106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5" name="Picture 1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r="50394"/>
          <a:stretch/>
        </p:blipFill>
        <p:spPr>
          <a:xfrm>
            <a:off x="1788904" y="1473689"/>
            <a:ext cx="189154" cy="450360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812986" y="1459746"/>
            <a:ext cx="999379" cy="56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(30%) Sugar</a:t>
            </a:r>
          </a:p>
          <a:p>
            <a:r>
              <a:rPr lang="en-US" dirty="0" smtClean="0">
                <a:latin typeface="HelveticaNeueLT Pro 55 Roman" panose="020B0604020202020204" pitchFamily="34" charset="0"/>
              </a:rPr>
              <a:t>(70%) Cocoa</a:t>
            </a:r>
            <a:endParaRPr lang="en-US" dirty="0" smtClean="0">
              <a:latin typeface="HelveticaNeueLT Pro 55 Roman" panose="020B0604020202020204" pitchFamily="34" charset="0"/>
            </a:endParaRPr>
          </a:p>
          <a:p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62857" y="1246746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Unit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187364" y="1287028"/>
            <a:ext cx="625001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Grams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167" name="Flowchart: Extract 166"/>
          <p:cNvSpPr/>
          <p:nvPr/>
        </p:nvSpPr>
        <p:spPr>
          <a:xfrm flipV="1">
            <a:off x="1737570" y="1348288"/>
            <a:ext cx="18288" cy="18288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379651" y="2234319"/>
            <a:ext cx="2517491" cy="230832"/>
            <a:chOff x="1362703" y="2464348"/>
            <a:chExt cx="2517491" cy="230832"/>
          </a:xfrm>
        </p:grpSpPr>
        <p:sp>
          <p:nvSpPr>
            <p:cNvPr id="164" name="TextBox 163"/>
            <p:cNvSpPr txBox="1"/>
            <p:nvPr/>
          </p:nvSpPr>
          <p:spPr>
            <a:xfrm>
              <a:off x="1362703" y="2464348"/>
              <a:ext cx="25174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HelveticaNeueLT Pro 55 Roman" panose="020B0604020202020204" pitchFamily="34" charset="0"/>
                </a:rPr>
                <a:t>                                       g</a:t>
              </a:r>
              <a:endParaRPr lang="en-US" sz="900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129864" y="2504633"/>
              <a:ext cx="625001" cy="1502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HelveticaNeueLT Pro 55 Roman" panose="020B0604020202020204" pitchFamily="34" charset="0"/>
                </a:rPr>
                <a:t>100</a:t>
              </a:r>
              <a:endParaRPr lang="en-US" sz="800" dirty="0">
                <a:solidFill>
                  <a:sysClr val="windowText" lastClr="000000"/>
                </a:solidFill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69" name="Rounded Rectangle 168">
            <a:hlinkClick r:id="rId8" action="ppaction://hlinksldjump"/>
          </p:cNvPr>
          <p:cNvSpPr/>
          <p:nvPr/>
        </p:nvSpPr>
        <p:spPr>
          <a:xfrm>
            <a:off x="1401316" y="2716956"/>
            <a:ext cx="530112" cy="219356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Edit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1" y="2658536"/>
            <a:ext cx="320040" cy="320040"/>
          </a:xfrm>
          <a:prstGeom prst="rect">
            <a:avLst/>
          </a:prstGeom>
        </p:spPr>
      </p:pic>
      <p:sp>
        <p:nvSpPr>
          <p:cNvPr id="170" name="Rounded Rectangle 169">
            <a:hlinkClick r:id="rId10" action="ppaction://hlinksldjump"/>
          </p:cNvPr>
          <p:cNvSpPr/>
          <p:nvPr/>
        </p:nvSpPr>
        <p:spPr>
          <a:xfrm>
            <a:off x="1401316" y="2234319"/>
            <a:ext cx="713234" cy="219356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Mix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0" y="2178308"/>
            <a:ext cx="320040" cy="32004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1737570" y="1567432"/>
            <a:ext cx="3474720" cy="63283"/>
            <a:chOff x="1481137" y="1924047"/>
            <a:chExt cx="4572000" cy="182880"/>
          </a:xfrm>
        </p:grpSpPr>
        <p:sp>
          <p:nvSpPr>
            <p:cNvPr id="50" name="Rectangle 49"/>
            <p:cNvSpPr/>
            <p:nvPr/>
          </p:nvSpPr>
          <p:spPr>
            <a:xfrm>
              <a:off x="1481137" y="1924047"/>
              <a:ext cx="45720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81137" y="1924047"/>
              <a:ext cx="731520" cy="1828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37569" y="1712989"/>
            <a:ext cx="3474721" cy="63283"/>
            <a:chOff x="1481136" y="1924047"/>
            <a:chExt cx="4572001" cy="182880"/>
          </a:xfrm>
        </p:grpSpPr>
        <p:sp>
          <p:nvSpPr>
            <p:cNvPr id="58" name="Rectangle 57"/>
            <p:cNvSpPr/>
            <p:nvPr/>
          </p:nvSpPr>
          <p:spPr>
            <a:xfrm>
              <a:off x="1481137" y="1924047"/>
              <a:ext cx="45720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81136" y="1924047"/>
              <a:ext cx="1443789" cy="1828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150275" y="1447390"/>
            <a:ext cx="1182472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Remaining: 80 g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50275" y="1619957"/>
            <a:ext cx="1226200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Remaining: </a:t>
            </a:r>
            <a:r>
              <a:rPr lang="en-US" dirty="0" smtClean="0">
                <a:latin typeface="HelveticaNeueLT Pro 55 Roman" panose="020B0604020202020204" pitchFamily="34" charset="0"/>
              </a:rPr>
              <a:t>160 </a:t>
            </a:r>
            <a:r>
              <a:rPr lang="en-US" dirty="0" smtClean="0">
                <a:latin typeface="HelveticaNeueLT Pro 55 Roman" panose="020B0604020202020204" pitchFamily="34" charset="0"/>
              </a:rPr>
              <a:t>g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Cant Mix 1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812986" y="959267"/>
                <a:ext cx="5001798" cy="41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00B0F0"/>
                    </a:solidFill>
                    <a:latin typeface="HelveticaNeueLT Pro 55 Roman" panose="020B0604020202020204" pitchFamily="34" charset="0"/>
                    <a:hlinkClick r:id="rId4" action="ppaction://hlinksldjump"/>
                  </a:rPr>
                  <a:t>Homepage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Recip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e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Selections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b="1" dirty="0" smtClean="0">
                    <a:latin typeface="HelveticaNeueLT Pro 55 Roman" panose="020B0604020202020204" pitchFamily="34" charset="0"/>
                  </a:rPr>
                  <a:t>Sugar</a:t>
                </a:r>
                <a:endParaRPr lang="en-US" b="1" dirty="0">
                  <a:latin typeface="HelveticaNeueLT Pro 55 Roman" panose="020B0604020202020204" pitchFamily="34" charset="0"/>
                </a:endParaRPr>
              </a:p>
              <a:p>
                <a:endParaRPr lang="en-US" b="1" dirty="0">
                  <a:latin typeface="HelveticaNeueLT Pro 55 Roman" panose="020B0604020202020204" pitchFamily="34" charset="0"/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6" y="959267"/>
                <a:ext cx="5001798" cy="4106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5" name="Picture 1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r="50394"/>
          <a:stretch/>
        </p:blipFill>
        <p:spPr>
          <a:xfrm>
            <a:off x="1788904" y="1473689"/>
            <a:ext cx="189154" cy="450360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625319" y="1459746"/>
            <a:ext cx="1206014" cy="56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(30%) Sugar</a:t>
            </a:r>
          </a:p>
          <a:p>
            <a:r>
              <a:rPr lang="en-US" dirty="0" smtClean="0">
                <a:latin typeface="HelveticaNeueLT Pro 55 Roman" panose="020B0604020202020204" pitchFamily="34" charset="0"/>
              </a:rPr>
              <a:t>(70%) Cinnamon</a:t>
            </a:r>
            <a:endParaRPr lang="en-US" dirty="0" smtClean="0">
              <a:latin typeface="HelveticaNeueLT Pro 55 Roman" panose="020B0604020202020204" pitchFamily="34" charset="0"/>
            </a:endParaRPr>
          </a:p>
          <a:p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62857" y="1246746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Unit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187364" y="1287028"/>
            <a:ext cx="625001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Grams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167" name="Flowchart: Extract 166"/>
          <p:cNvSpPr/>
          <p:nvPr/>
        </p:nvSpPr>
        <p:spPr>
          <a:xfrm flipV="1">
            <a:off x="1737570" y="1348288"/>
            <a:ext cx="18288" cy="18288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379651" y="2234319"/>
            <a:ext cx="2517491" cy="230832"/>
            <a:chOff x="1362703" y="2464348"/>
            <a:chExt cx="2517491" cy="230832"/>
          </a:xfrm>
        </p:grpSpPr>
        <p:sp>
          <p:nvSpPr>
            <p:cNvPr id="164" name="TextBox 163"/>
            <p:cNvSpPr txBox="1"/>
            <p:nvPr/>
          </p:nvSpPr>
          <p:spPr>
            <a:xfrm>
              <a:off x="1362703" y="2464348"/>
              <a:ext cx="25174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HelveticaNeueLT Pro 55 Roman" panose="020B0604020202020204" pitchFamily="34" charset="0"/>
                </a:rPr>
                <a:t>                                       g</a:t>
              </a:r>
              <a:endParaRPr lang="en-US" sz="900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129864" y="2504633"/>
              <a:ext cx="625001" cy="1502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HelveticaNeueLT Pro 55 Roman" panose="020B0604020202020204" pitchFamily="34" charset="0"/>
                </a:rPr>
                <a:t>100</a:t>
              </a:r>
              <a:endParaRPr lang="en-US" sz="800" dirty="0">
                <a:solidFill>
                  <a:sysClr val="windowText" lastClr="000000"/>
                </a:solidFill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69" name="Rounded Rectangle 168">
            <a:hlinkClick r:id="rId8" action="ppaction://hlinksldjump"/>
          </p:cNvPr>
          <p:cNvSpPr/>
          <p:nvPr/>
        </p:nvSpPr>
        <p:spPr>
          <a:xfrm>
            <a:off x="1401316" y="2716956"/>
            <a:ext cx="530112" cy="219356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Edit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1" y="2658536"/>
            <a:ext cx="320040" cy="320040"/>
          </a:xfrm>
          <a:prstGeom prst="rect">
            <a:avLst/>
          </a:prstGeom>
        </p:spPr>
      </p:pic>
      <p:sp>
        <p:nvSpPr>
          <p:cNvPr id="170" name="Rounded Rectangle 169">
            <a:hlinkClick r:id="rId10" action="ppaction://hlinksldjump"/>
          </p:cNvPr>
          <p:cNvSpPr/>
          <p:nvPr/>
        </p:nvSpPr>
        <p:spPr>
          <a:xfrm>
            <a:off x="1401316" y="2234319"/>
            <a:ext cx="713234" cy="2193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Mix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0" y="2178308"/>
            <a:ext cx="320040" cy="32004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1737570" y="1567432"/>
            <a:ext cx="3474720" cy="63283"/>
            <a:chOff x="1481137" y="1924047"/>
            <a:chExt cx="4572000" cy="182880"/>
          </a:xfrm>
        </p:grpSpPr>
        <p:sp>
          <p:nvSpPr>
            <p:cNvPr id="50" name="Rectangle 49"/>
            <p:cNvSpPr/>
            <p:nvPr/>
          </p:nvSpPr>
          <p:spPr>
            <a:xfrm>
              <a:off x="1481137" y="1924047"/>
              <a:ext cx="45720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81137" y="1924047"/>
              <a:ext cx="731520" cy="1828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737570" y="1712989"/>
            <a:ext cx="3474720" cy="63283"/>
          </a:xfrm>
          <a:prstGeom prst="rect">
            <a:avLst/>
          </a:prstGeom>
          <a:solidFill>
            <a:schemeClr val="bg1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50275" y="1447390"/>
            <a:ext cx="1182472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Remaining: 80 g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50275" y="1619957"/>
            <a:ext cx="1226200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Remaining: </a:t>
            </a:r>
            <a:r>
              <a:rPr lang="en-US" dirty="0" smtClean="0">
                <a:latin typeface="HelveticaNeueLT Pro 55 Roman" panose="020B0604020202020204" pitchFamily="34" charset="0"/>
              </a:rPr>
              <a:t>0 g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Cant Mix 2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812986" y="959267"/>
                <a:ext cx="5001798" cy="41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00B0F0"/>
                    </a:solidFill>
                    <a:latin typeface="HelveticaNeueLT Pro 55 Roman" panose="020B0604020202020204" pitchFamily="34" charset="0"/>
                    <a:hlinkClick r:id="rId4" action="ppaction://hlinksldjump"/>
                  </a:rPr>
                  <a:t>Homepage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Recip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e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Selections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b="1" dirty="0" smtClean="0">
                    <a:latin typeface="HelveticaNeueLT Pro 55 Roman" panose="020B0604020202020204" pitchFamily="34" charset="0"/>
                  </a:rPr>
                  <a:t>Sugar</a:t>
                </a:r>
                <a:endParaRPr lang="en-US" b="1" dirty="0">
                  <a:latin typeface="HelveticaNeueLT Pro 55 Roman" panose="020B0604020202020204" pitchFamily="34" charset="0"/>
                </a:endParaRPr>
              </a:p>
              <a:p>
                <a:endParaRPr lang="en-US" b="1" dirty="0">
                  <a:latin typeface="HelveticaNeueLT Pro 55 Roman" panose="020B0604020202020204" pitchFamily="34" charset="0"/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6" y="959267"/>
                <a:ext cx="5001798" cy="4106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5" name="Picture 1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r="50394"/>
          <a:stretch/>
        </p:blipFill>
        <p:spPr>
          <a:xfrm>
            <a:off x="1788904" y="1473689"/>
            <a:ext cx="189154" cy="450360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625318" y="1459746"/>
            <a:ext cx="2289331" cy="728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  (30%) Sugar</a:t>
            </a:r>
          </a:p>
          <a:p>
            <a:endParaRPr lang="en-US" dirty="0" smtClean="0">
              <a:solidFill>
                <a:srgbClr val="E74C3C"/>
              </a:solidFill>
              <a:latin typeface="HelveticaNeueLT Pro 55 Roman" panose="020B0604020202020204" pitchFamily="34" charset="0"/>
            </a:endParaRPr>
          </a:p>
          <a:p>
            <a:r>
              <a:rPr lang="en-US" dirty="0">
                <a:solidFill>
                  <a:srgbClr val="E74C3C"/>
                </a:solidFill>
                <a:latin typeface="HelveticaNeueLT Pro 55 Roman" panose="020B0604020202020204" pitchFamily="34" charset="0"/>
              </a:rPr>
              <a:t> </a:t>
            </a:r>
            <a:r>
              <a:rPr lang="en-US" dirty="0" smtClean="0">
                <a:solidFill>
                  <a:srgbClr val="E74C3C"/>
                </a:solidFill>
                <a:latin typeface="HelveticaNeueLT Pro 55 Roman" panose="020B0604020202020204" pitchFamily="34" charset="0"/>
              </a:rPr>
              <a:t> (70%) Flour   </a:t>
            </a:r>
            <a:r>
              <a:rPr lang="en-US" i="1" dirty="0" smtClean="0">
                <a:solidFill>
                  <a:srgbClr val="E74C3C"/>
                </a:solidFill>
                <a:latin typeface="HelveticaNeueLT Pro 55 Roman" panose="020B0604020202020204" pitchFamily="34" charset="0"/>
              </a:rPr>
              <a:t>[Spice Not Found]</a:t>
            </a:r>
            <a:endParaRPr lang="en-US" i="1" dirty="0" smtClean="0">
              <a:solidFill>
                <a:srgbClr val="E74C3C"/>
              </a:solidFill>
              <a:latin typeface="HelveticaNeueLT Pro 55 Roman" panose="020B0604020202020204" pitchFamily="34" charset="0"/>
            </a:endParaRPr>
          </a:p>
          <a:p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62857" y="1246746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Unit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187364" y="1287028"/>
            <a:ext cx="625001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Grams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167" name="Flowchart: Extract 166"/>
          <p:cNvSpPr/>
          <p:nvPr/>
        </p:nvSpPr>
        <p:spPr>
          <a:xfrm flipV="1">
            <a:off x="1737570" y="1348288"/>
            <a:ext cx="18288" cy="18288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379651" y="2234319"/>
            <a:ext cx="2517491" cy="230832"/>
            <a:chOff x="1362703" y="2464348"/>
            <a:chExt cx="2517491" cy="230832"/>
          </a:xfrm>
        </p:grpSpPr>
        <p:sp>
          <p:nvSpPr>
            <p:cNvPr id="164" name="TextBox 163"/>
            <p:cNvSpPr txBox="1"/>
            <p:nvPr/>
          </p:nvSpPr>
          <p:spPr>
            <a:xfrm>
              <a:off x="1362703" y="2464348"/>
              <a:ext cx="25174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HelveticaNeueLT Pro 55 Roman" panose="020B0604020202020204" pitchFamily="34" charset="0"/>
                </a:rPr>
                <a:t>                                       g</a:t>
              </a:r>
              <a:endParaRPr lang="en-US" sz="900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129864" y="2504633"/>
              <a:ext cx="625001" cy="1502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HelveticaNeueLT Pro 55 Roman" panose="020B0604020202020204" pitchFamily="34" charset="0"/>
                </a:rPr>
                <a:t>100</a:t>
              </a:r>
              <a:endParaRPr lang="en-US" sz="800" dirty="0">
                <a:solidFill>
                  <a:sysClr val="windowText" lastClr="000000"/>
                </a:solidFill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69" name="Rounded Rectangle 168">
            <a:hlinkClick r:id="rId8" action="ppaction://hlinksldjump"/>
          </p:cNvPr>
          <p:cNvSpPr/>
          <p:nvPr/>
        </p:nvSpPr>
        <p:spPr>
          <a:xfrm>
            <a:off x="1401316" y="2716956"/>
            <a:ext cx="530112" cy="219356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Edit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1" y="2658536"/>
            <a:ext cx="320040" cy="320040"/>
          </a:xfrm>
          <a:prstGeom prst="rect">
            <a:avLst/>
          </a:prstGeom>
        </p:spPr>
      </p:pic>
      <p:sp>
        <p:nvSpPr>
          <p:cNvPr id="170" name="Rounded Rectangle 169">
            <a:hlinkClick r:id="rId10" action="ppaction://hlinksldjump"/>
          </p:cNvPr>
          <p:cNvSpPr/>
          <p:nvPr/>
        </p:nvSpPr>
        <p:spPr>
          <a:xfrm>
            <a:off x="1401316" y="2234319"/>
            <a:ext cx="713234" cy="2193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Mix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0" y="2178308"/>
            <a:ext cx="320040" cy="32004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1606449" y="1553143"/>
            <a:ext cx="3474720" cy="63283"/>
            <a:chOff x="1481137" y="1924047"/>
            <a:chExt cx="4572000" cy="182880"/>
          </a:xfrm>
        </p:grpSpPr>
        <p:sp>
          <p:nvSpPr>
            <p:cNvPr id="50" name="Rectangle 49"/>
            <p:cNvSpPr/>
            <p:nvPr/>
          </p:nvSpPr>
          <p:spPr>
            <a:xfrm>
              <a:off x="1481137" y="1924047"/>
              <a:ext cx="45720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81137" y="1924047"/>
              <a:ext cx="731520" cy="1828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150275" y="1447390"/>
            <a:ext cx="1182472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Remaining: 80 g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Add Spice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12985" y="959267"/>
                <a:ext cx="5297501" cy="41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00B0F0"/>
                    </a:solidFill>
                    <a:latin typeface="HelveticaNeueLT Pro 55 Roman" panose="020B0604020202020204" pitchFamily="34" charset="0"/>
                    <a:hlinkClick r:id="rId4" action="ppaction://hlinksldjump"/>
                  </a:rPr>
                  <a:t>Homepage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Spice Selections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b="1" dirty="0" smtClean="0">
                    <a:latin typeface="HelveticaNeueLT Pro 55 Roman" panose="020B0604020202020204" pitchFamily="34" charset="0"/>
                  </a:rPr>
                  <a:t>Container 7</a:t>
                </a:r>
                <a:endParaRPr lang="en-US" b="1" dirty="0">
                  <a:latin typeface="HelveticaNeueLT Pro 55 Roman" panose="020B0604020202020204" pitchFamily="34" charset="0"/>
                </a:endParaRPr>
              </a:p>
              <a:p>
                <a:endParaRPr lang="en-US" b="1" dirty="0">
                  <a:latin typeface="HelveticaNeueLT Pro 55 Roman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5" y="959267"/>
                <a:ext cx="5297501" cy="4106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91430" y="1526369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Name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29716" y="1566651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Unnamed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724" y="174823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Icon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8769" y="1815755"/>
            <a:ext cx="1649030" cy="5007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91401" y="1898004"/>
            <a:ext cx="339932" cy="339932"/>
            <a:chOff x="1432643" y="1876974"/>
            <a:chExt cx="603250" cy="603250"/>
          </a:xfrm>
        </p:grpSpPr>
        <p:sp>
          <p:nvSpPr>
            <p:cNvPr id="47" name="Oval 46"/>
            <p:cNvSpPr/>
            <p:nvPr/>
          </p:nvSpPr>
          <p:spPr>
            <a:xfrm>
              <a:off x="1432643" y="1876974"/>
              <a:ext cx="603250" cy="60325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13" t="54296" r="41290"/>
            <a:stretch/>
          </p:blipFill>
          <p:spPr>
            <a:xfrm flipH="1">
              <a:off x="1640402" y="1953960"/>
              <a:ext cx="187731" cy="449277"/>
            </a:xfrm>
            <a:custGeom>
              <a:avLst/>
              <a:gdLst>
                <a:gd name="connsiteX0" fmla="*/ 340635 w 340635"/>
                <a:gd name="connsiteY0" fmla="*/ 0 h 815208"/>
                <a:gd name="connsiteX1" fmla="*/ 0 w 340635"/>
                <a:gd name="connsiteY1" fmla="*/ 0 h 815208"/>
                <a:gd name="connsiteX2" fmla="*/ 0 w 340635"/>
                <a:gd name="connsiteY2" fmla="*/ 257364 h 815208"/>
                <a:gd name="connsiteX3" fmla="*/ 9511 w 340635"/>
                <a:gd name="connsiteY3" fmla="*/ 266435 h 815208"/>
                <a:gd name="connsiteX4" fmla="*/ 28575 w 340635"/>
                <a:gd name="connsiteY4" fmla="*/ 331542 h 815208"/>
                <a:gd name="connsiteX5" fmla="*/ 9511 w 340635"/>
                <a:gd name="connsiteY5" fmla="*/ 396649 h 815208"/>
                <a:gd name="connsiteX6" fmla="*/ 0 w 340635"/>
                <a:gd name="connsiteY6" fmla="*/ 405720 h 815208"/>
                <a:gd name="connsiteX7" fmla="*/ 0 w 340635"/>
                <a:gd name="connsiteY7" fmla="*/ 815208 h 815208"/>
                <a:gd name="connsiteX8" fmla="*/ 340635 w 340635"/>
                <a:gd name="connsiteY8" fmla="*/ 815208 h 815208"/>
                <a:gd name="connsiteX9" fmla="*/ 340635 w 340635"/>
                <a:gd name="connsiteY9" fmla="*/ 388244 h 815208"/>
                <a:gd name="connsiteX10" fmla="*/ 333512 w 340635"/>
                <a:gd name="connsiteY10" fmla="*/ 384766 h 815208"/>
                <a:gd name="connsiteX11" fmla="*/ 318633 w 340635"/>
                <a:gd name="connsiteY11" fmla="*/ 342431 h 815208"/>
                <a:gd name="connsiteX12" fmla="*/ 333512 w 340635"/>
                <a:gd name="connsiteY12" fmla="*/ 300096 h 815208"/>
                <a:gd name="connsiteX13" fmla="*/ 340635 w 340635"/>
                <a:gd name="connsiteY13" fmla="*/ 296619 h 81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635" h="815208">
                  <a:moveTo>
                    <a:pt x="340635" y="0"/>
                  </a:moveTo>
                  <a:lnTo>
                    <a:pt x="0" y="0"/>
                  </a:lnTo>
                  <a:lnTo>
                    <a:pt x="0" y="257364"/>
                  </a:lnTo>
                  <a:lnTo>
                    <a:pt x="9511" y="266435"/>
                  </a:lnTo>
                  <a:cubicBezTo>
                    <a:pt x="21290" y="283097"/>
                    <a:pt x="28575" y="306116"/>
                    <a:pt x="28575" y="331542"/>
                  </a:cubicBezTo>
                  <a:cubicBezTo>
                    <a:pt x="28575" y="356968"/>
                    <a:pt x="21290" y="379987"/>
                    <a:pt x="9511" y="396649"/>
                  </a:cubicBezTo>
                  <a:lnTo>
                    <a:pt x="0" y="405720"/>
                  </a:lnTo>
                  <a:lnTo>
                    <a:pt x="0" y="815208"/>
                  </a:lnTo>
                  <a:lnTo>
                    <a:pt x="340635" y="815208"/>
                  </a:lnTo>
                  <a:lnTo>
                    <a:pt x="340635" y="388244"/>
                  </a:lnTo>
                  <a:lnTo>
                    <a:pt x="333512" y="384766"/>
                  </a:lnTo>
                  <a:cubicBezTo>
                    <a:pt x="324319" y="373932"/>
                    <a:pt x="318633" y="358964"/>
                    <a:pt x="318633" y="342431"/>
                  </a:cubicBezTo>
                  <a:cubicBezTo>
                    <a:pt x="318633" y="325898"/>
                    <a:pt x="324319" y="310930"/>
                    <a:pt x="333512" y="300096"/>
                  </a:cubicBezTo>
                  <a:lnTo>
                    <a:pt x="340635" y="296619"/>
                  </a:lnTo>
                  <a:close/>
                </a:path>
              </a:pathLst>
            </a:custGeom>
          </p:spPr>
        </p:pic>
      </p:grpSp>
      <p:grpSp>
        <p:nvGrpSpPr>
          <p:cNvPr id="7" name="Group 6"/>
          <p:cNvGrpSpPr/>
          <p:nvPr/>
        </p:nvGrpSpPr>
        <p:grpSpPr>
          <a:xfrm>
            <a:off x="1973966" y="1898004"/>
            <a:ext cx="339932" cy="339932"/>
            <a:chOff x="1989504" y="1910678"/>
            <a:chExt cx="339932" cy="339932"/>
          </a:xfrm>
        </p:grpSpPr>
        <p:sp>
          <p:nvSpPr>
            <p:cNvPr id="57" name="Oval 56"/>
            <p:cNvSpPr/>
            <p:nvPr/>
          </p:nvSpPr>
          <p:spPr>
            <a:xfrm>
              <a:off x="1989504" y="1910678"/>
              <a:ext cx="339932" cy="33993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368" y="1952628"/>
              <a:ext cx="256032" cy="256032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2449038" y="1899608"/>
            <a:ext cx="338328" cy="338328"/>
            <a:chOff x="1582568" y="1404863"/>
            <a:chExt cx="603250" cy="603250"/>
          </a:xfrm>
        </p:grpSpPr>
        <p:sp>
          <p:nvSpPr>
            <p:cNvPr id="61" name="Oval 60">
              <a:hlinkClick r:id="rId9" action="ppaction://hlinksldjump"/>
            </p:cNvPr>
            <p:cNvSpPr/>
            <p:nvPr/>
          </p:nvSpPr>
          <p:spPr>
            <a:xfrm>
              <a:off x="1582568" y="1404863"/>
              <a:ext cx="603250" cy="60325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5" r="50394"/>
            <a:stretch/>
          </p:blipFill>
          <p:spPr>
            <a:xfrm>
              <a:off x="1788904" y="1473689"/>
              <a:ext cx="189154" cy="450360"/>
            </a:xfrm>
            <a:prstGeom prst="rect">
              <a:avLst/>
            </a:prstGeom>
          </p:spPr>
        </p:pic>
      </p:grpSp>
      <p:sp>
        <p:nvSpPr>
          <p:cNvPr id="63" name="Rounded Rectangle 62">
            <a:hlinkClick r:id="rId5" action="ppaction://hlinksldjump"/>
          </p:cNvPr>
          <p:cNvSpPr/>
          <p:nvPr/>
        </p:nvSpPr>
        <p:spPr>
          <a:xfrm>
            <a:off x="3061006" y="2741033"/>
            <a:ext cx="897735" cy="37147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77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984000" cy="3960000"/>
            <a:chOff x="0" y="0"/>
            <a:chExt cx="6984000" cy="39600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984000" cy="396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413" y="432813"/>
              <a:ext cx="5580000" cy="3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0826" y="428149"/>
            <a:ext cx="5580000" cy="496487"/>
          </a:xfrm>
          <a:prstGeom prst="rect">
            <a:avLst/>
          </a:prstGeom>
          <a:solidFill>
            <a:srgbClr val="36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83864" y="471164"/>
            <a:ext cx="417279" cy="417279"/>
            <a:chOff x="3146317" y="273516"/>
            <a:chExt cx="2898612" cy="2898612"/>
          </a:xfrm>
        </p:grpSpPr>
        <p:sp>
          <p:nvSpPr>
            <p:cNvPr id="14" name="Oval 13"/>
            <p:cNvSpPr/>
            <p:nvPr/>
          </p:nvSpPr>
          <p:spPr>
            <a:xfrm>
              <a:off x="3146317" y="273516"/>
              <a:ext cx="2898612" cy="2898612"/>
            </a:xfrm>
            <a:prstGeom prst="ellipse">
              <a:avLst/>
            </a:prstGeom>
            <a:solidFill>
              <a:srgbClr val="1D4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34219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F6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542765" y="1406088"/>
              <a:ext cx="661404" cy="1098726"/>
            </a:xfrm>
            <a:custGeom>
              <a:avLst/>
              <a:gdLst>
                <a:gd name="connsiteX0" fmla="*/ 661404 w 661404"/>
                <a:gd name="connsiteY0" fmla="*/ 0 h 1098726"/>
                <a:gd name="connsiteX1" fmla="*/ 209625 w 661404"/>
                <a:gd name="connsiteY1" fmla="*/ 0 h 1098726"/>
                <a:gd name="connsiteX2" fmla="*/ 0 w 661404"/>
                <a:gd name="connsiteY2" fmla="*/ 936085 h 1098726"/>
                <a:gd name="connsiteX3" fmla="*/ 7228 w 661404"/>
                <a:gd name="connsiteY3" fmla="*/ 986685 h 1098726"/>
                <a:gd name="connsiteX4" fmla="*/ 25299 w 661404"/>
                <a:gd name="connsiteY4" fmla="*/ 1030055 h 1098726"/>
                <a:gd name="connsiteX5" fmla="*/ 54213 w 661404"/>
                <a:gd name="connsiteY5" fmla="*/ 1069812 h 1098726"/>
                <a:gd name="connsiteX6" fmla="*/ 115655 w 661404"/>
                <a:gd name="connsiteY6" fmla="*/ 1098726 h 1098726"/>
                <a:gd name="connsiteX7" fmla="*/ 654175 w 661404"/>
                <a:gd name="connsiteY7" fmla="*/ 1098726 h 1098726"/>
                <a:gd name="connsiteX8" fmla="*/ 661404 w 661404"/>
                <a:gd name="connsiteY8" fmla="*/ 0 h 109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404" h="1098726">
                  <a:moveTo>
                    <a:pt x="661404" y="0"/>
                  </a:moveTo>
                  <a:lnTo>
                    <a:pt x="209625" y="0"/>
                  </a:lnTo>
                  <a:lnTo>
                    <a:pt x="0" y="936085"/>
                  </a:lnTo>
                  <a:lnTo>
                    <a:pt x="7228" y="986685"/>
                  </a:lnTo>
                  <a:lnTo>
                    <a:pt x="25299" y="1030055"/>
                  </a:lnTo>
                  <a:lnTo>
                    <a:pt x="54213" y="1069812"/>
                  </a:lnTo>
                  <a:lnTo>
                    <a:pt x="115655" y="1098726"/>
                  </a:lnTo>
                  <a:lnTo>
                    <a:pt x="654175" y="1098726"/>
                  </a:lnTo>
                  <a:cubicBezTo>
                    <a:pt x="656585" y="732484"/>
                    <a:pt x="658994" y="366242"/>
                    <a:pt x="661404" y="0"/>
                  </a:cubicBezTo>
                  <a:close/>
                </a:path>
              </a:pathLst>
            </a:custGeom>
            <a:solidFill>
              <a:srgbClr val="E6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12542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EC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545940" y="1799572"/>
              <a:ext cx="538162" cy="576262"/>
            </a:xfrm>
            <a:custGeom>
              <a:avLst/>
              <a:gdLst>
                <a:gd name="connsiteX0" fmla="*/ 538162 w 538162"/>
                <a:gd name="connsiteY0" fmla="*/ 0 h 576262"/>
                <a:gd name="connsiteX1" fmla="*/ 538162 w 538162"/>
                <a:gd name="connsiteY1" fmla="*/ 576262 h 576262"/>
                <a:gd name="connsiteX2" fmla="*/ 16668 w 538162"/>
                <a:gd name="connsiteY2" fmla="*/ 576262 h 576262"/>
                <a:gd name="connsiteX3" fmla="*/ 0 w 538162"/>
                <a:gd name="connsiteY3" fmla="*/ 557212 h 576262"/>
                <a:gd name="connsiteX4" fmla="*/ 135731 w 538162"/>
                <a:gd name="connsiteY4" fmla="*/ 2381 h 576262"/>
                <a:gd name="connsiteX5" fmla="*/ 538162 w 538162"/>
                <a:gd name="connsiteY5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2" h="576262">
                  <a:moveTo>
                    <a:pt x="538162" y="0"/>
                  </a:moveTo>
                  <a:lnTo>
                    <a:pt x="538162" y="576262"/>
                  </a:lnTo>
                  <a:lnTo>
                    <a:pt x="16668" y="576262"/>
                  </a:lnTo>
                  <a:lnTo>
                    <a:pt x="0" y="557212"/>
                  </a:lnTo>
                  <a:lnTo>
                    <a:pt x="135731" y="2381"/>
                  </a:lnTo>
                  <a:lnTo>
                    <a:pt x="538162" y="0"/>
                  </a:lnTo>
                  <a:close/>
                </a:path>
              </a:pathLst>
            </a:custGeom>
            <a:solidFill>
              <a:srgbClr val="FA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000714" y="1273252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CBD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4544464" y="1271399"/>
              <a:ext cx="545876" cy="147064"/>
            </a:xfrm>
            <a:custGeom>
              <a:avLst/>
              <a:gdLst>
                <a:gd name="connsiteX0" fmla="*/ 0 w 545876"/>
                <a:gd name="connsiteY0" fmla="*/ 73531 h 147064"/>
                <a:gd name="connsiteX1" fmla="*/ 0 w 545876"/>
                <a:gd name="connsiteY1" fmla="*/ 73532 h 147064"/>
                <a:gd name="connsiteX2" fmla="*/ 0 w 545876"/>
                <a:gd name="connsiteY2" fmla="*/ 73532 h 147064"/>
                <a:gd name="connsiteX3" fmla="*/ 73532 w 545876"/>
                <a:gd name="connsiteY3" fmla="*/ 0 h 147064"/>
                <a:gd name="connsiteX4" fmla="*/ 545876 w 545876"/>
                <a:gd name="connsiteY4" fmla="*/ 0 h 147064"/>
                <a:gd name="connsiteX5" fmla="*/ 545876 w 545876"/>
                <a:gd name="connsiteY5" fmla="*/ 147064 h 147064"/>
                <a:gd name="connsiteX6" fmla="*/ 73532 w 545876"/>
                <a:gd name="connsiteY6" fmla="*/ 147063 h 147064"/>
                <a:gd name="connsiteX7" fmla="*/ 5779 w 545876"/>
                <a:gd name="connsiteY7" fmla="*/ 102153 h 147064"/>
                <a:gd name="connsiteX8" fmla="*/ 0 w 545876"/>
                <a:gd name="connsiteY8" fmla="*/ 73532 h 147064"/>
                <a:gd name="connsiteX9" fmla="*/ 5779 w 545876"/>
                <a:gd name="connsiteY9" fmla="*/ 44910 h 147064"/>
                <a:gd name="connsiteX10" fmla="*/ 73532 w 545876"/>
                <a:gd name="connsiteY10" fmla="*/ 0 h 1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876" h="147064">
                  <a:moveTo>
                    <a:pt x="0" y="73531"/>
                  </a:moveTo>
                  <a:lnTo>
                    <a:pt x="0" y="73532"/>
                  </a:lnTo>
                  <a:lnTo>
                    <a:pt x="0" y="73532"/>
                  </a:lnTo>
                  <a:close/>
                  <a:moveTo>
                    <a:pt x="73532" y="0"/>
                  </a:moveTo>
                  <a:lnTo>
                    <a:pt x="545876" y="0"/>
                  </a:lnTo>
                  <a:lnTo>
                    <a:pt x="545876" y="147064"/>
                  </a:lnTo>
                  <a:lnTo>
                    <a:pt x="73532" y="147063"/>
                  </a:lnTo>
                  <a:cubicBezTo>
                    <a:pt x="43074" y="147063"/>
                    <a:pt x="16941" y="128545"/>
                    <a:pt x="5779" y="102153"/>
                  </a:cubicBezTo>
                  <a:lnTo>
                    <a:pt x="0" y="73532"/>
                  </a:lnTo>
                  <a:lnTo>
                    <a:pt x="5779" y="44910"/>
                  </a:lnTo>
                  <a:cubicBezTo>
                    <a:pt x="16941" y="18518"/>
                    <a:pt x="43074" y="0"/>
                    <a:pt x="73532" y="0"/>
                  </a:cubicBezTo>
                  <a:close/>
                </a:path>
              </a:pathLst>
            </a:custGeom>
            <a:solidFill>
              <a:srgbClr val="A4C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NeueLT Pro 55 Roman" panose="020B060402020202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4146280" y="900943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E3E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H="1">
              <a:off x="4541496" y="899808"/>
              <a:ext cx="399267" cy="373764"/>
            </a:xfrm>
            <a:custGeom>
              <a:avLst/>
              <a:gdLst>
                <a:gd name="connsiteX0" fmla="*/ 1061 w 399267"/>
                <a:gd name="connsiteY0" fmla="*/ 373764 h 373764"/>
                <a:gd name="connsiteX1" fmla="*/ 0 w 399267"/>
                <a:gd name="connsiteY1" fmla="*/ 373683 h 373764"/>
                <a:gd name="connsiteX2" fmla="*/ 0 w 399267"/>
                <a:gd name="connsiteY2" fmla="*/ 0 h 373764"/>
                <a:gd name="connsiteX3" fmla="*/ 399267 w 399267"/>
                <a:gd name="connsiteY3" fmla="*/ 0 h 373764"/>
                <a:gd name="connsiteX4" fmla="*/ 379555 w 399267"/>
                <a:gd name="connsiteY4" fmla="*/ 95172 h 373764"/>
                <a:gd name="connsiteX5" fmla="*/ 379232 w 399267"/>
                <a:gd name="connsiteY5" fmla="*/ 95172 h 373764"/>
                <a:gd name="connsiteX6" fmla="*/ 377763 w 399267"/>
                <a:gd name="connsiteY6" fmla="*/ 107802 h 373764"/>
                <a:gd name="connsiteX7" fmla="*/ 1061 w 399267"/>
                <a:gd name="connsiteY7" fmla="*/ 373764 h 3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67" h="373764">
                  <a:moveTo>
                    <a:pt x="1061" y="373764"/>
                  </a:moveTo>
                  <a:lnTo>
                    <a:pt x="0" y="373683"/>
                  </a:lnTo>
                  <a:lnTo>
                    <a:pt x="0" y="0"/>
                  </a:lnTo>
                  <a:lnTo>
                    <a:pt x="399267" y="0"/>
                  </a:lnTo>
                  <a:lnTo>
                    <a:pt x="379555" y="95172"/>
                  </a:lnTo>
                  <a:lnTo>
                    <a:pt x="379232" y="95172"/>
                  </a:lnTo>
                  <a:lnTo>
                    <a:pt x="377763" y="107802"/>
                  </a:lnTo>
                  <a:cubicBezTo>
                    <a:pt x="341908" y="259586"/>
                    <a:pt x="186877" y="373764"/>
                    <a:pt x="1061" y="373764"/>
                  </a:cubicBezTo>
                  <a:close/>
                </a:path>
              </a:pathLst>
            </a:custGeom>
            <a:solidFill>
              <a:srgbClr val="FFD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53122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623227" y="948454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97020" y="1019891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97020" y="905115"/>
              <a:ext cx="91282" cy="57625"/>
            </a:xfrm>
            <a:prstGeom prst="ellipse">
              <a:avLst/>
            </a:prstGeom>
            <a:solidFill>
              <a:srgbClr val="FEC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NeueLT Pro 55 Roman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25435" y="490214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February 2</a:t>
            </a:r>
            <a:r>
              <a:rPr lang="en-US" sz="900" baseline="300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nd</a:t>
            </a:r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 2016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12:55:20 pm</a:t>
            </a:r>
            <a:endParaRPr lang="en-US" sz="900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3" y="555166"/>
            <a:ext cx="250294" cy="2502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8" y="570436"/>
            <a:ext cx="207963" cy="207963"/>
          </a:xfrm>
          <a:prstGeom prst="rect">
            <a:avLst/>
          </a:prstGeom>
        </p:spPr>
      </p:pic>
      <p:sp>
        <p:nvSpPr>
          <p:cNvPr id="112" name="Title 1"/>
          <p:cNvSpPr>
            <a:spLocks noGrp="1"/>
          </p:cNvSpPr>
          <p:nvPr>
            <p:ph type="ctrTitle"/>
          </p:nvPr>
        </p:nvSpPr>
        <p:spPr>
          <a:xfrm>
            <a:off x="872927" y="-795896"/>
            <a:ext cx="5237560" cy="655093"/>
          </a:xfrm>
        </p:spPr>
        <p:txBody>
          <a:bodyPr/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Add </a:t>
            </a:r>
            <a:r>
              <a:rPr lang="en-US" dirty="0" smtClean="0">
                <a:latin typeface="HelveticaNeueLT Pro 55 Roman" panose="020B0604020202020204" pitchFamily="34" charset="0"/>
              </a:rPr>
              <a:t>Recipe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6457" y="510526"/>
            <a:ext cx="7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Automated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Mixer</a:t>
            </a:r>
            <a:endParaRPr lang="en-US" sz="800" b="1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812985" y="959267"/>
                <a:ext cx="5297501" cy="41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00B0F0"/>
                    </a:solidFill>
                    <a:latin typeface="HelveticaNeueLT Pro 55 Roman" panose="020B0604020202020204" pitchFamily="34" charset="0"/>
                    <a:hlinkClick r:id="rId4" action="ppaction://hlinksldjump"/>
                  </a:rPr>
                  <a:t>Homepage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dirty="0" smtClean="0">
                    <a:latin typeface="HelveticaNeueLT Pro 55 Roman" panose="020B0604020202020204" pitchFamily="34" charset="0"/>
                    <a:hlinkClick r:id="rId5" action="ppaction://hlinksldjump"/>
                  </a:rPr>
                  <a:t>Recipe Selections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HelveticaNeueLT Pro 55 Roman" panose="020B0604020202020204" pitchFamily="34" charset="0"/>
                  </a:rPr>
                  <a:t> </a:t>
                </a:r>
                <a:r>
                  <a:rPr lang="en-US" b="1" dirty="0" smtClean="0">
                    <a:latin typeface="HelveticaNeueLT Pro 55 Roman" panose="020B0604020202020204" pitchFamily="34" charset="0"/>
                  </a:rPr>
                  <a:t>Recipe 5</a:t>
                </a:r>
                <a:endParaRPr lang="en-US" b="1" dirty="0">
                  <a:latin typeface="HelveticaNeueLT Pro 55 Roman" panose="020B0604020202020204" pitchFamily="34" charset="0"/>
                </a:endParaRPr>
              </a:p>
              <a:p>
                <a:endParaRPr lang="en-US" b="1" dirty="0">
                  <a:latin typeface="HelveticaNeueLT Pro 55 Roman" panose="020B0604020202020204" pitchFamily="34" charset="0"/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5" y="959267"/>
                <a:ext cx="5297501" cy="4106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91430" y="1291919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Name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29716" y="1332201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Unnamed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724" y="1513782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Icon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8769" y="1581305"/>
            <a:ext cx="1649030" cy="5007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491401" y="1663554"/>
            <a:ext cx="339932" cy="33993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973966" y="1663554"/>
            <a:ext cx="339932" cy="33993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63" name="Rounded Rectangle 62">
            <a:hlinkClick r:id="rId5" action="ppaction://hlinksldjump"/>
          </p:cNvPr>
          <p:cNvSpPr/>
          <p:nvPr/>
        </p:nvSpPr>
        <p:spPr>
          <a:xfrm>
            <a:off x="3061006" y="2741033"/>
            <a:ext cx="897735" cy="37147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</a:t>
            </a:r>
            <a:endParaRPr lang="en-US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2" y="1735192"/>
            <a:ext cx="193134" cy="19313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68" y="1705518"/>
            <a:ext cx="222808" cy="22280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18976" y="2164280"/>
            <a:ext cx="112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NeueLT Pro 55 Roman" panose="020B0604020202020204" pitchFamily="34" charset="0"/>
              </a:rPr>
              <a:t>Ingredients</a:t>
            </a:r>
            <a:r>
              <a:rPr lang="en-US" sz="900" b="1" dirty="0" smtClean="0">
                <a:latin typeface="HelveticaNeueLT Pro 55 Roman" panose="020B0604020202020204" pitchFamily="34" charset="0"/>
              </a:rPr>
              <a:t>:</a:t>
            </a:r>
            <a:endParaRPr lang="en-US" sz="900" b="1" dirty="0">
              <a:latin typeface="HelveticaNeueLT Pro 55 Roman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72926" y="2198252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Ingredient1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5851" y="2198252"/>
            <a:ext cx="903895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20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02115" y="2198252"/>
            <a:ext cx="625001" cy="15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HelveticaNeueLT Pro 55 Roman" panose="020B0604020202020204" pitchFamily="34" charset="0"/>
              </a:rPr>
              <a:t>Grams</a:t>
            </a:r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67" name="Flowchart: Extract 66"/>
          <p:cNvSpPr/>
          <p:nvPr/>
        </p:nvSpPr>
        <p:spPr>
          <a:xfrm flipV="1">
            <a:off x="4070728" y="2259512"/>
            <a:ext cx="18288" cy="18288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Pro 55 Roman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72926" y="2401283"/>
            <a:ext cx="903895" cy="1502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45851" y="2401283"/>
            <a:ext cx="903895" cy="1502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02115" y="2401283"/>
            <a:ext cx="625001" cy="1502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HelveticaNeueLT Pro 55 Roman" panose="020B0604020202020204" pitchFamily="34" charset="0"/>
            </a:endParaRPr>
          </a:p>
        </p:txBody>
      </p:sp>
      <p:pic>
        <p:nvPicPr>
          <p:cNvPr id="77" name="Picture 7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10" y="2414473"/>
            <a:ext cx="127546" cy="1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450</Words>
  <Application>Microsoft Office PowerPoint</Application>
  <PresentationFormat>Custom</PresentationFormat>
  <Paragraphs>232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HelveticaNeueLT Pro 55 Roman</vt:lpstr>
      <vt:lpstr>Office Theme</vt:lpstr>
      <vt:lpstr>Homepage</vt:lpstr>
      <vt:lpstr>Spice Selections</vt:lpstr>
      <vt:lpstr>Recipe Selections</vt:lpstr>
      <vt:lpstr>Dispense 1</vt:lpstr>
      <vt:lpstr>Mix 1</vt:lpstr>
      <vt:lpstr>Cant Mix 1</vt:lpstr>
      <vt:lpstr>Cant Mix 2</vt:lpstr>
      <vt:lpstr>Add Spice</vt:lpstr>
      <vt:lpstr>Add Recipe</vt:lpstr>
      <vt:lpstr>Edit Recipe</vt:lpstr>
      <vt:lpstr>Edit</vt:lpstr>
      <vt:lpstr>Dispensing</vt:lpstr>
      <vt:lpstr>Mixing</vt:lpstr>
      <vt:lpstr>Adding</vt:lpstr>
      <vt:lpstr>Summary-Dispense</vt:lpstr>
      <vt:lpstr>Summary-Mix</vt:lpstr>
      <vt:lpstr>Summary-Add</vt:lpstr>
      <vt:lpstr>Settings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Ratchapong Tangkijvorakul</dc:creator>
  <cp:lastModifiedBy>Ratchapong Tangkijvorakul</cp:lastModifiedBy>
  <cp:revision>27</cp:revision>
  <dcterms:created xsi:type="dcterms:W3CDTF">2016-02-02T17:06:04Z</dcterms:created>
  <dcterms:modified xsi:type="dcterms:W3CDTF">2016-02-02T23:33:47Z</dcterms:modified>
</cp:coreProperties>
</file>