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1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0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099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32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24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7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320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45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4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39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2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6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7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75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5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dn.sparkfun.com/datasheets/Robotics/57BYGH42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Automated Spice Mixer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S9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Michael Kuchnik, Philippe Laban, Sunny Patel, RatchapongTangkijvorakul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 Diagram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71900" y="3333750"/>
            <a:ext cx="8222100" cy="12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 load cell is connected to a load cell amplifier via four wires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load cell amplifier is then connected via Analog to the Raspberry Pi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50" y="1924050"/>
            <a:ext cx="5943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Design Principles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Touchscreen LCD 7” will be used to display GUI.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Employ User Interface Design Principles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i="1"/>
              <a:t>The Gestalt Principles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Ensure that the design is </a:t>
            </a:r>
            <a:r>
              <a:rPr lang="en" b="1"/>
              <a:t>intuitive</a:t>
            </a:r>
          </a:p>
          <a:p>
            <a:pPr marL="457200" lvl="0" indent="-228600" rtl="0">
              <a:spcBef>
                <a:spcPts val="0"/>
              </a:spcBef>
              <a:buAutoNum type="arabicPeriod" startAt="2"/>
            </a:pPr>
            <a:r>
              <a:rPr lang="en" i="1"/>
              <a:t>Don Norman’s Design Principles</a:t>
            </a:r>
          </a:p>
          <a:p>
            <a:pPr marL="914400" lvl="0" indent="-228600">
              <a:spcBef>
                <a:spcPts val="0"/>
              </a:spcBef>
            </a:pPr>
            <a:r>
              <a:rPr lang="en"/>
              <a:t>Ensure that the design is </a:t>
            </a:r>
            <a:r>
              <a:rPr lang="en" b="1"/>
              <a:t>user-friendly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Design (Gestalt)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Proximity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Buttons are placed to provide visual context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Similarity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Consistent fonts and styling for different context (Menu capitalized etc.)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Common Fate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Neat alignment of object in grid format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Closure</a:t>
            </a:r>
          </a:p>
          <a:p>
            <a:pPr marL="914400" lvl="0" indent="-228600">
              <a:spcBef>
                <a:spcPts val="0"/>
              </a:spcBef>
            </a:pPr>
            <a:r>
              <a:rPr lang="en"/>
              <a:t>Each visual context is clearly divided (Closed rectangle etc.)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 Design (Norman)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important will be focused on.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Feedback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Show user relevant information after he/she executes the task.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Affordance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User should intuitively know “how to use” the interface.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concepts such as Visibility, Constraints, Mapping, Consistency will also be adhered to but not as strictly.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150" y="2424050"/>
            <a:ext cx="2015700" cy="20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Four technical aspects of the Automated Spice Mixer project are introduced: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General computing and controllers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Mechanical layout of storage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Weighing and vibration configuration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User Interface guidelines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Computing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system of computers.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Raspberry Pi as central computer with Linux, interacting with user and network.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Multiple microcontrollers to offload control and sensor logic and maintain real time constraints.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Controllers will decouple carousel from containers, allowing separate development and test.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Raspberry Pi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406800" y="1919075"/>
            <a:ext cx="42873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Strong Processor and Operating System Services (networking, GUI, display, GPU).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Low pin count, limited device protocol support (SPI, I2C, CAN), low compute reliability.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Good for central brain to command specialized controllers.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50" y="2174300"/>
            <a:ext cx="3883024" cy="219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Specialized Controllers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287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Specialized microcontrollers are cheaper, more efficient, and have more hardware support for pins.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Will be running simple control/sensor loop with state controlled by Pi.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May be embedded into the device packaging.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600" y="1740275"/>
            <a:ext cx="4090399" cy="30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Mechanical Layout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Horizontal Carousel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Rails to stabilize containers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Containers lifted off rails for weighing and dispensing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Shaking/Vibrating Unit implemented with Dispensing unit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187" y="1985122"/>
            <a:ext cx="3840024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Motor Choice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0" y="1998787"/>
            <a:ext cx="2833925" cy="28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357100" y="2060650"/>
            <a:ext cx="52716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Current Choice: Stepper Motor, 125 oz.in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Unipolar or Bipolar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Step Angle: 1.8 degrees (precise enough)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Available with more torque if needed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0" name="Shape 110"/>
          <p:cNvSpPr txBox="1"/>
          <p:nvPr/>
        </p:nvSpPr>
        <p:spPr>
          <a:xfrm>
            <a:off x="532550" y="4974975"/>
            <a:ext cx="3882899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805562" y="4690500"/>
            <a:ext cx="1779600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Motor Datasheet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Weighing Mechanism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 load cell as the main component for weighing each container.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Micro load cell has 5 kg load limit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Resolution of 0.05%.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+/- 2.5 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weight will be displayed on the LCD touchscreen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350" y="2377300"/>
            <a:ext cx="2604500" cy="2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Mechanism Diagram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2550" y="1768800"/>
            <a:ext cx="7130400" cy="268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Attached to the micro load cell is a ring smaller than the diameter of the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ring will be able to hold the cone shaped container steady and take an accurate measurement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load cell has a hole to mount the ring extension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ring will vibrate to help dispense the spices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4680912" y="1768807"/>
            <a:ext cx="4372151" cy="3312156"/>
            <a:chOff x="892769" y="3119643"/>
            <a:chExt cx="5593847" cy="4237661"/>
          </a:xfrm>
        </p:grpSpPr>
        <p:grpSp>
          <p:nvGrpSpPr>
            <p:cNvPr id="126" name="Shape 126"/>
            <p:cNvGrpSpPr/>
            <p:nvPr/>
          </p:nvGrpSpPr>
          <p:grpSpPr>
            <a:xfrm>
              <a:off x="892769" y="6506338"/>
              <a:ext cx="3390196" cy="850967"/>
              <a:chOff x="401875" y="1611425"/>
              <a:chExt cx="2157299" cy="541500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401875" y="1611425"/>
                <a:ext cx="2157299" cy="5415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" name="Shape 128"/>
              <p:cNvSpPr txBox="1"/>
              <p:nvPr/>
            </p:nvSpPr>
            <p:spPr>
              <a:xfrm>
                <a:off x="522175" y="1738025"/>
                <a:ext cx="1916699" cy="28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5 kg Micro Load Cell</a:t>
                </a:r>
              </a:p>
            </p:txBody>
          </p:sp>
        </p:grpSp>
        <p:sp>
          <p:nvSpPr>
            <p:cNvPr id="129" name="Shape 129"/>
            <p:cNvSpPr/>
            <p:nvPr/>
          </p:nvSpPr>
          <p:spPr>
            <a:xfrm>
              <a:off x="3778325" y="6067200"/>
              <a:ext cx="264600" cy="850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x="4130074" y="5635649"/>
              <a:ext cx="264600" cy="9753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739850" y="5357700"/>
              <a:ext cx="1531199" cy="1531199"/>
            </a:xfrm>
            <a:prstGeom prst="donut">
              <a:avLst>
                <a:gd name="adj" fmla="val 9504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2" name="Shape 132"/>
            <p:cNvGrpSpPr/>
            <p:nvPr/>
          </p:nvGrpSpPr>
          <p:grpSpPr>
            <a:xfrm>
              <a:off x="4524294" y="3119643"/>
              <a:ext cx="1962321" cy="3032329"/>
              <a:chOff x="4878200" y="3624950"/>
              <a:chExt cx="1531150" cy="2366050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4878200" y="3624950"/>
                <a:ext cx="1531150" cy="2366050"/>
              </a:xfrm>
              <a:prstGeom prst="flowChartOffpageConnector">
                <a:avLst/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5123575" y="4247550"/>
                <a:ext cx="1040399" cy="7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Container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Automated Spice Mixer</vt:lpstr>
      <vt:lpstr>Intro</vt:lpstr>
      <vt:lpstr>Computing</vt:lpstr>
      <vt:lpstr>Raspberry Pi</vt:lpstr>
      <vt:lpstr>Specialized Controllers</vt:lpstr>
      <vt:lpstr>Mechanical Layout</vt:lpstr>
      <vt:lpstr>Motor Choice</vt:lpstr>
      <vt:lpstr>Weighing Mechanism</vt:lpstr>
      <vt:lpstr>Mechanism Diagram</vt:lpstr>
      <vt:lpstr>Connection Diagram</vt:lpstr>
      <vt:lpstr>User Interface Design Principles</vt:lpstr>
      <vt:lpstr>User Interface Design (Gestalt)</vt:lpstr>
      <vt:lpstr>User Interface Design (Norman)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Spice Mixer</dc:title>
  <dc:creator>Zanko</dc:creator>
  <cp:lastModifiedBy>Ratchapong Tangkijvorakul</cp:lastModifiedBy>
  <cp:revision>1</cp:revision>
  <dcterms:modified xsi:type="dcterms:W3CDTF">2016-02-16T06:56:44Z</dcterms:modified>
</cp:coreProperties>
</file>