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 U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6CBA4-DAE0-44DC-8DC2-CD3D5A2D8FC0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589601A-2883-40E9-98AB-6ECBAB062430}">
      <dgm:prSet phldrT="[Text]" custT="1"/>
      <dgm:spPr/>
      <dgm:t>
        <a:bodyPr/>
        <a:lstStyle/>
        <a:p>
          <a:r>
            <a:rPr lang="en-AU" sz="1200" dirty="0"/>
            <a:t>Source 1</a:t>
          </a:r>
          <a:endParaRPr lang="en-AU" sz="1200" b="1" dirty="0">
            <a:latin typeface="+mj-lt"/>
          </a:endParaRPr>
        </a:p>
      </dgm:t>
    </dgm:pt>
    <dgm:pt modelId="{F47095C3-E959-4F70-9599-0360F7E56D43}" type="parTrans" cxnId="{8D88EB96-3D02-4316-BA05-A9CB13059B86}">
      <dgm:prSet/>
      <dgm:spPr/>
      <dgm:t>
        <a:bodyPr/>
        <a:lstStyle/>
        <a:p>
          <a:endParaRPr lang="en-AU" sz="1200"/>
        </a:p>
      </dgm:t>
    </dgm:pt>
    <dgm:pt modelId="{BF84B430-3585-49A4-B605-18BD9F4F4532}" type="sibTrans" cxnId="{8D88EB96-3D02-4316-BA05-A9CB13059B86}">
      <dgm:prSet/>
      <dgm:spPr/>
      <dgm:t>
        <a:bodyPr/>
        <a:lstStyle/>
        <a:p>
          <a:endParaRPr lang="en-AU" sz="1200"/>
        </a:p>
      </dgm:t>
    </dgm:pt>
    <dgm:pt modelId="{0F1CAA02-8B80-4E46-8566-BD8837BD5A0B}">
      <dgm:prSet phldrT="[Text]" custT="1"/>
      <dgm:spPr/>
      <dgm:t>
        <a:bodyPr/>
        <a:lstStyle/>
        <a:p>
          <a:r>
            <a:rPr lang="en-AU" sz="1200" dirty="0"/>
            <a:t>Pathway 3</a:t>
          </a:r>
        </a:p>
      </dgm:t>
    </dgm:pt>
    <dgm:pt modelId="{6ACC2411-175E-495C-A9DE-F0E38A0E29DB}" type="parTrans" cxnId="{457BF134-70F2-4693-BFCF-E0D8885AAE66}">
      <dgm:prSet custT="1"/>
      <dgm:spPr/>
      <dgm:t>
        <a:bodyPr/>
        <a:lstStyle/>
        <a:p>
          <a:endParaRPr lang="en-AU" sz="1200"/>
        </a:p>
      </dgm:t>
    </dgm:pt>
    <dgm:pt modelId="{168CC77D-A87F-4B8C-AA68-2DE32D5FE61F}" type="sibTrans" cxnId="{457BF134-70F2-4693-BFCF-E0D8885AAE66}">
      <dgm:prSet/>
      <dgm:spPr/>
      <dgm:t>
        <a:bodyPr/>
        <a:lstStyle/>
        <a:p>
          <a:endParaRPr lang="en-AU" sz="1200"/>
        </a:p>
      </dgm:t>
    </dgm:pt>
    <dgm:pt modelId="{BA6DE4CF-22FD-4B56-BA12-25967FAEC828}">
      <dgm:prSet phldrT="[Text]" custT="1"/>
      <dgm:spPr/>
      <dgm:t>
        <a:bodyPr/>
        <a:lstStyle/>
        <a:p>
          <a:endParaRPr lang="en-AU" sz="1200" dirty="0"/>
        </a:p>
      </dgm:t>
    </dgm:pt>
    <dgm:pt modelId="{FBB9F06E-1F0B-44BA-962A-734D84379CE4}" type="parTrans" cxnId="{EE5351A1-E052-435B-A845-D309245FF0C7}">
      <dgm:prSet custT="1"/>
      <dgm:spPr/>
      <dgm:t>
        <a:bodyPr/>
        <a:lstStyle/>
        <a:p>
          <a:endParaRPr lang="en-AU" sz="1200"/>
        </a:p>
      </dgm:t>
    </dgm:pt>
    <dgm:pt modelId="{D0F827E6-580C-4C2A-A92F-B71B93F3DFE6}" type="sibTrans" cxnId="{EE5351A1-E052-435B-A845-D309245FF0C7}">
      <dgm:prSet/>
      <dgm:spPr/>
      <dgm:t>
        <a:bodyPr/>
        <a:lstStyle/>
        <a:p>
          <a:endParaRPr lang="en-AU" sz="1200"/>
        </a:p>
      </dgm:t>
    </dgm:pt>
    <dgm:pt modelId="{EF09046E-DDEA-4D6C-8B42-FBBEE5706D76}">
      <dgm:prSet phldrT="[Text]" custT="1"/>
      <dgm:spPr/>
      <dgm:t>
        <a:bodyPr/>
        <a:lstStyle/>
        <a:p>
          <a:endParaRPr lang="en-AU" sz="1200" dirty="0"/>
        </a:p>
      </dgm:t>
    </dgm:pt>
    <dgm:pt modelId="{29A9E79B-5461-413C-AE8C-648024D26FAC}" type="parTrans" cxnId="{346DA6F3-C0BD-4656-8DD8-9CEB2750A5FE}">
      <dgm:prSet custT="1"/>
      <dgm:spPr/>
      <dgm:t>
        <a:bodyPr/>
        <a:lstStyle/>
        <a:p>
          <a:endParaRPr lang="en-AU" sz="1200"/>
        </a:p>
      </dgm:t>
    </dgm:pt>
    <dgm:pt modelId="{43D57F19-7812-4315-B66A-9C0CC6BD7839}" type="sibTrans" cxnId="{346DA6F3-C0BD-4656-8DD8-9CEB2750A5FE}">
      <dgm:prSet/>
      <dgm:spPr/>
      <dgm:t>
        <a:bodyPr/>
        <a:lstStyle/>
        <a:p>
          <a:endParaRPr lang="en-AU" sz="1200"/>
        </a:p>
      </dgm:t>
    </dgm:pt>
    <dgm:pt modelId="{1EE30C46-8780-450E-94F2-3F1E70CBC08A}">
      <dgm:prSet phldrT="[Text]" custT="1"/>
      <dgm:spPr/>
      <dgm:t>
        <a:bodyPr/>
        <a:lstStyle/>
        <a:p>
          <a:endParaRPr lang="en-AU" sz="1200" dirty="0"/>
        </a:p>
      </dgm:t>
    </dgm:pt>
    <dgm:pt modelId="{FA18939B-9235-4EC2-9EDB-BEE8DC29A6C0}" type="parTrans" cxnId="{A01FBF95-84B6-43F9-8B8F-E891AF6929A6}">
      <dgm:prSet custT="1"/>
      <dgm:spPr/>
      <dgm:t>
        <a:bodyPr/>
        <a:lstStyle/>
        <a:p>
          <a:endParaRPr lang="en-AU" sz="1200"/>
        </a:p>
      </dgm:t>
    </dgm:pt>
    <dgm:pt modelId="{0B28BA19-1717-4D94-A05A-CF9B47326015}" type="sibTrans" cxnId="{A01FBF95-84B6-43F9-8B8F-E891AF6929A6}">
      <dgm:prSet/>
      <dgm:spPr/>
      <dgm:t>
        <a:bodyPr/>
        <a:lstStyle/>
        <a:p>
          <a:endParaRPr lang="en-AU" sz="1200"/>
        </a:p>
      </dgm:t>
    </dgm:pt>
    <dgm:pt modelId="{B1609D40-644C-4462-8548-6BB6FBA9DEA5}">
      <dgm:prSet phldrT="[Text]" custT="1"/>
      <dgm:spPr/>
      <dgm:t>
        <a:bodyPr/>
        <a:lstStyle/>
        <a:p>
          <a:endParaRPr lang="en-AU" sz="1200" dirty="0"/>
        </a:p>
      </dgm:t>
    </dgm:pt>
    <dgm:pt modelId="{AC8B0B97-0582-458D-8EC5-599673D2004F}" type="parTrans" cxnId="{C1AB9950-D0BE-4569-9864-469503160958}">
      <dgm:prSet custT="1"/>
      <dgm:spPr/>
      <dgm:t>
        <a:bodyPr/>
        <a:lstStyle/>
        <a:p>
          <a:endParaRPr lang="en-AU" sz="1200"/>
        </a:p>
      </dgm:t>
    </dgm:pt>
    <dgm:pt modelId="{78650033-B1EE-423B-B75C-1D43D3F39D9F}" type="sibTrans" cxnId="{C1AB9950-D0BE-4569-9864-469503160958}">
      <dgm:prSet/>
      <dgm:spPr/>
      <dgm:t>
        <a:bodyPr/>
        <a:lstStyle/>
        <a:p>
          <a:endParaRPr lang="en-AU" sz="1200"/>
        </a:p>
      </dgm:t>
    </dgm:pt>
    <dgm:pt modelId="{D544A3E6-B6D8-4EA5-BE96-11D8D6DAFEFD}">
      <dgm:prSet phldrT="[Text]" custT="1"/>
      <dgm:spPr/>
      <dgm:t>
        <a:bodyPr/>
        <a:lstStyle/>
        <a:p>
          <a:endParaRPr lang="en-AU" sz="1200"/>
        </a:p>
      </dgm:t>
    </dgm:pt>
    <dgm:pt modelId="{BE688F99-D8D6-40FD-9209-BE087F094FE3}" type="parTrans" cxnId="{C9621575-9CE8-43EB-B212-912E30B6974E}">
      <dgm:prSet custT="1"/>
      <dgm:spPr/>
      <dgm:t>
        <a:bodyPr/>
        <a:lstStyle/>
        <a:p>
          <a:endParaRPr lang="en-AU" sz="1200"/>
        </a:p>
      </dgm:t>
    </dgm:pt>
    <dgm:pt modelId="{4F242B9A-12A6-4196-B9FD-63B133DB12C1}" type="sibTrans" cxnId="{C9621575-9CE8-43EB-B212-912E30B6974E}">
      <dgm:prSet/>
      <dgm:spPr/>
      <dgm:t>
        <a:bodyPr/>
        <a:lstStyle/>
        <a:p>
          <a:endParaRPr lang="en-AU" sz="1200"/>
        </a:p>
      </dgm:t>
    </dgm:pt>
    <dgm:pt modelId="{4C40BD44-A6A8-4996-87F1-9BD85B4CB8B0}">
      <dgm:prSet phldrT="[Text]" custT="1"/>
      <dgm:spPr/>
      <dgm:t>
        <a:bodyPr/>
        <a:lstStyle/>
        <a:p>
          <a:endParaRPr lang="en-AU" sz="1200" dirty="0"/>
        </a:p>
      </dgm:t>
    </dgm:pt>
    <dgm:pt modelId="{769CA5F3-D66C-4E15-BC22-6795311E820E}" type="parTrans" cxnId="{8A45A1FE-E455-4482-8865-B166CE0D8DFB}">
      <dgm:prSet custT="1"/>
      <dgm:spPr/>
      <dgm:t>
        <a:bodyPr/>
        <a:lstStyle/>
        <a:p>
          <a:endParaRPr lang="en-AU" sz="1200"/>
        </a:p>
      </dgm:t>
    </dgm:pt>
    <dgm:pt modelId="{4918454A-628F-49E1-B24C-13AE06FC4735}" type="sibTrans" cxnId="{8A45A1FE-E455-4482-8865-B166CE0D8DFB}">
      <dgm:prSet/>
      <dgm:spPr/>
      <dgm:t>
        <a:bodyPr/>
        <a:lstStyle/>
        <a:p>
          <a:endParaRPr lang="en-AU" sz="1200"/>
        </a:p>
      </dgm:t>
    </dgm:pt>
    <dgm:pt modelId="{D34BA8CE-9ADB-465E-A456-23070DEBE2AF}">
      <dgm:prSet phldrT="[Text]" custT="1"/>
      <dgm:spPr/>
      <dgm:t>
        <a:bodyPr/>
        <a:lstStyle/>
        <a:p>
          <a:endParaRPr lang="en-AU" sz="1200"/>
        </a:p>
      </dgm:t>
    </dgm:pt>
    <dgm:pt modelId="{1666E80B-1428-4E3E-BDF2-88D144AE7EEF}" type="parTrans" cxnId="{16499B63-A314-4D26-834E-D46B2A12F8A4}">
      <dgm:prSet custT="1"/>
      <dgm:spPr/>
      <dgm:t>
        <a:bodyPr/>
        <a:lstStyle/>
        <a:p>
          <a:endParaRPr lang="en-AU" sz="1200"/>
        </a:p>
      </dgm:t>
    </dgm:pt>
    <dgm:pt modelId="{C9D7AF6E-EF90-4859-A322-A88F69BFCF39}" type="sibTrans" cxnId="{16499B63-A314-4D26-834E-D46B2A12F8A4}">
      <dgm:prSet/>
      <dgm:spPr/>
      <dgm:t>
        <a:bodyPr/>
        <a:lstStyle/>
        <a:p>
          <a:endParaRPr lang="en-AU" sz="1200"/>
        </a:p>
      </dgm:t>
    </dgm:pt>
    <dgm:pt modelId="{CEC68A9A-C16A-4F7F-97DC-3E16481DF1D2}">
      <dgm:prSet phldrT="[Text]" custT="1"/>
      <dgm:spPr/>
      <dgm:t>
        <a:bodyPr/>
        <a:lstStyle/>
        <a:p>
          <a:endParaRPr lang="en-AU" sz="1200"/>
        </a:p>
      </dgm:t>
    </dgm:pt>
    <dgm:pt modelId="{88B3553C-44D1-423E-8DF2-7674AB753DEB}" type="parTrans" cxnId="{69F682D8-5400-4E11-A74C-687F8698706D}">
      <dgm:prSet custT="1"/>
      <dgm:spPr/>
      <dgm:t>
        <a:bodyPr/>
        <a:lstStyle/>
        <a:p>
          <a:endParaRPr lang="en-AU" sz="1200"/>
        </a:p>
      </dgm:t>
    </dgm:pt>
    <dgm:pt modelId="{F8C87A66-BC49-43FF-9B90-247B8446860F}" type="sibTrans" cxnId="{69F682D8-5400-4E11-A74C-687F8698706D}">
      <dgm:prSet/>
      <dgm:spPr/>
      <dgm:t>
        <a:bodyPr/>
        <a:lstStyle/>
        <a:p>
          <a:endParaRPr lang="en-AU" sz="1200"/>
        </a:p>
      </dgm:t>
    </dgm:pt>
    <dgm:pt modelId="{5F03BA06-FADF-4F7B-9556-B6D4B37FE2E4}">
      <dgm:prSet phldrT="[Text]" custT="1"/>
      <dgm:spPr/>
      <dgm:t>
        <a:bodyPr/>
        <a:lstStyle/>
        <a:p>
          <a:endParaRPr lang="en-AU" sz="1200" dirty="0"/>
        </a:p>
      </dgm:t>
    </dgm:pt>
    <dgm:pt modelId="{D0D7BBAC-2D61-4BB8-BF43-CED3DF322BC1}" type="parTrans" cxnId="{3005D572-68D1-4205-B32A-AE5703A07539}">
      <dgm:prSet custT="1"/>
      <dgm:spPr/>
      <dgm:t>
        <a:bodyPr/>
        <a:lstStyle/>
        <a:p>
          <a:endParaRPr lang="en-AU" sz="1200"/>
        </a:p>
      </dgm:t>
    </dgm:pt>
    <dgm:pt modelId="{417E820F-FED2-4B08-B2FC-91C6061FF903}" type="sibTrans" cxnId="{3005D572-68D1-4205-B32A-AE5703A07539}">
      <dgm:prSet/>
      <dgm:spPr/>
      <dgm:t>
        <a:bodyPr/>
        <a:lstStyle/>
        <a:p>
          <a:endParaRPr lang="en-AU" sz="1200"/>
        </a:p>
      </dgm:t>
    </dgm:pt>
    <dgm:pt modelId="{659C5509-6065-4B21-B830-B353872645EC}">
      <dgm:prSet phldrT="[Text]" custT="1"/>
      <dgm:spPr/>
      <dgm:t>
        <a:bodyPr/>
        <a:lstStyle/>
        <a:p>
          <a:endParaRPr lang="en-AU" sz="1200" dirty="0"/>
        </a:p>
      </dgm:t>
    </dgm:pt>
    <dgm:pt modelId="{D9B59AFC-5A2E-4229-A5C5-645EB2D073B4}" type="parTrans" cxnId="{FDBFA6DB-76B4-42DD-BBC0-7D344E203A98}">
      <dgm:prSet custT="1"/>
      <dgm:spPr/>
      <dgm:t>
        <a:bodyPr/>
        <a:lstStyle/>
        <a:p>
          <a:endParaRPr lang="en-AU" sz="1200"/>
        </a:p>
      </dgm:t>
    </dgm:pt>
    <dgm:pt modelId="{9CE36A6B-28BA-4195-8F74-F39DAB633B87}" type="sibTrans" cxnId="{FDBFA6DB-76B4-42DD-BBC0-7D344E203A98}">
      <dgm:prSet/>
      <dgm:spPr/>
      <dgm:t>
        <a:bodyPr/>
        <a:lstStyle/>
        <a:p>
          <a:endParaRPr lang="en-AU" sz="1200"/>
        </a:p>
      </dgm:t>
    </dgm:pt>
    <dgm:pt modelId="{D7B972E4-7EB9-4D3E-B0DC-1CBA4A63804C}">
      <dgm:prSet phldrT="[Text]" custT="1"/>
      <dgm:spPr/>
      <dgm:t>
        <a:bodyPr/>
        <a:lstStyle/>
        <a:p>
          <a:endParaRPr lang="en-AU" sz="1200" dirty="0"/>
        </a:p>
      </dgm:t>
    </dgm:pt>
    <dgm:pt modelId="{A710403A-B906-4F30-917E-BF0CDBE06BB0}" type="parTrans" cxnId="{10959B13-1E03-45AA-92F5-683513CBAA31}">
      <dgm:prSet custT="1"/>
      <dgm:spPr/>
      <dgm:t>
        <a:bodyPr/>
        <a:lstStyle/>
        <a:p>
          <a:endParaRPr lang="en-AU" sz="1200"/>
        </a:p>
      </dgm:t>
    </dgm:pt>
    <dgm:pt modelId="{F8792297-BBFC-4B0A-8EC7-FFF38045BB96}" type="sibTrans" cxnId="{10959B13-1E03-45AA-92F5-683513CBAA31}">
      <dgm:prSet/>
      <dgm:spPr/>
      <dgm:t>
        <a:bodyPr/>
        <a:lstStyle/>
        <a:p>
          <a:endParaRPr lang="en-AU" sz="1200"/>
        </a:p>
      </dgm:t>
    </dgm:pt>
    <dgm:pt modelId="{EF32A57E-DE5B-47D6-A499-B62ECC2ABF81}">
      <dgm:prSet phldrT="[Text]" custT="1"/>
      <dgm:spPr/>
      <dgm:t>
        <a:bodyPr/>
        <a:lstStyle/>
        <a:p>
          <a:endParaRPr lang="en-AU" sz="1200" dirty="0"/>
        </a:p>
      </dgm:t>
    </dgm:pt>
    <dgm:pt modelId="{7588929D-B3C1-4ADA-BDD4-D863C17E85C0}" type="parTrans" cxnId="{1F2E380F-6779-41CD-9408-7FB50A2A5856}">
      <dgm:prSet/>
      <dgm:spPr/>
      <dgm:t>
        <a:bodyPr/>
        <a:lstStyle/>
        <a:p>
          <a:endParaRPr lang="en-AU"/>
        </a:p>
      </dgm:t>
    </dgm:pt>
    <dgm:pt modelId="{5CEE2F47-A272-4117-BB7D-3AE15F67BA47}" type="sibTrans" cxnId="{1F2E380F-6779-41CD-9408-7FB50A2A5856}">
      <dgm:prSet/>
      <dgm:spPr/>
      <dgm:t>
        <a:bodyPr/>
        <a:lstStyle/>
        <a:p>
          <a:endParaRPr lang="en-AU"/>
        </a:p>
      </dgm:t>
    </dgm:pt>
    <dgm:pt modelId="{AB301EF6-C737-4D14-BE3F-B590739636B8}">
      <dgm:prSet phldrT="[Text]" custT="1"/>
      <dgm:spPr/>
      <dgm:t>
        <a:bodyPr/>
        <a:lstStyle/>
        <a:p>
          <a:r>
            <a:rPr lang="en-AU" sz="1200" dirty="0"/>
            <a:t>Source 2</a:t>
          </a:r>
        </a:p>
      </dgm:t>
    </dgm:pt>
    <dgm:pt modelId="{B4D1C384-A3C8-471B-AA45-B36DB45D3048}" type="sibTrans" cxnId="{8D6E92CE-F53F-49E2-9ABD-EF0419A5636E}">
      <dgm:prSet/>
      <dgm:spPr/>
      <dgm:t>
        <a:bodyPr/>
        <a:lstStyle/>
        <a:p>
          <a:endParaRPr lang="en-AU" sz="1200"/>
        </a:p>
      </dgm:t>
    </dgm:pt>
    <dgm:pt modelId="{2E349AA5-5D3B-45DA-AF26-AEE9C67F394D}" type="parTrans" cxnId="{8D6E92CE-F53F-49E2-9ABD-EF0419A5636E}">
      <dgm:prSet custT="1"/>
      <dgm:spPr/>
      <dgm:t>
        <a:bodyPr/>
        <a:lstStyle/>
        <a:p>
          <a:endParaRPr lang="en-AU" sz="1200"/>
        </a:p>
      </dgm:t>
    </dgm:pt>
    <dgm:pt modelId="{D2EF39D3-EFE7-4403-A350-76D63CCF689F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7BAE629A-40B1-4F5F-843B-86C373E47EE8}" type="parTrans" cxnId="{2728556A-B09F-40AE-9695-C0EAE4D8149B}">
      <dgm:prSet/>
      <dgm:spPr/>
      <dgm:t>
        <a:bodyPr/>
        <a:lstStyle/>
        <a:p>
          <a:endParaRPr lang="en-AU"/>
        </a:p>
      </dgm:t>
    </dgm:pt>
    <dgm:pt modelId="{49F3C1A9-A4B2-4337-A702-22B2E37E55E6}" type="sibTrans" cxnId="{2728556A-B09F-40AE-9695-C0EAE4D8149B}">
      <dgm:prSet/>
      <dgm:spPr/>
      <dgm:t>
        <a:bodyPr/>
        <a:lstStyle/>
        <a:p>
          <a:endParaRPr lang="en-AU"/>
        </a:p>
      </dgm:t>
    </dgm:pt>
    <dgm:pt modelId="{1B2EFB42-36A9-4590-8711-B15806670570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FF1C1CBF-74D4-4BDA-BD5B-5BE3E3E8A98C}" type="parTrans" cxnId="{52FFF20A-CAF1-4B42-8B5A-01BFCE5F5CC7}">
      <dgm:prSet/>
      <dgm:spPr/>
      <dgm:t>
        <a:bodyPr/>
        <a:lstStyle/>
        <a:p>
          <a:endParaRPr lang="en-AU"/>
        </a:p>
      </dgm:t>
    </dgm:pt>
    <dgm:pt modelId="{EEE5D63F-4D28-43B5-91B9-C0976CA17760}" type="sibTrans" cxnId="{52FFF20A-CAF1-4B42-8B5A-01BFCE5F5CC7}">
      <dgm:prSet/>
      <dgm:spPr/>
      <dgm:t>
        <a:bodyPr/>
        <a:lstStyle/>
        <a:p>
          <a:endParaRPr lang="en-AU"/>
        </a:p>
      </dgm:t>
    </dgm:pt>
    <dgm:pt modelId="{5CCB18DF-EE4F-4189-9613-61DE476277E7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3ECE31CC-89A8-4B54-B478-EE675A87291A}" type="parTrans" cxnId="{986F7627-8179-46CD-A95F-F82E69570180}">
      <dgm:prSet/>
      <dgm:spPr/>
      <dgm:t>
        <a:bodyPr/>
        <a:lstStyle/>
        <a:p>
          <a:endParaRPr lang="en-AU"/>
        </a:p>
      </dgm:t>
    </dgm:pt>
    <dgm:pt modelId="{1A9FC603-7B6B-4985-BA44-DB80D88B3F46}" type="sibTrans" cxnId="{986F7627-8179-46CD-A95F-F82E69570180}">
      <dgm:prSet/>
      <dgm:spPr/>
      <dgm:t>
        <a:bodyPr/>
        <a:lstStyle/>
        <a:p>
          <a:endParaRPr lang="en-AU"/>
        </a:p>
      </dgm:t>
    </dgm:pt>
    <dgm:pt modelId="{D7E7B439-1532-4EC8-81D9-BD31A9F7BED4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8DE54898-18B2-4381-B302-E23C31FBEAE3}" type="parTrans" cxnId="{DC5F92C2-4395-4C64-A773-958035AC8282}">
      <dgm:prSet/>
      <dgm:spPr/>
      <dgm:t>
        <a:bodyPr/>
        <a:lstStyle/>
        <a:p>
          <a:endParaRPr lang="en-AU"/>
        </a:p>
      </dgm:t>
    </dgm:pt>
    <dgm:pt modelId="{A95B9001-23D2-48C4-958A-06AE1EFBDBEA}" type="sibTrans" cxnId="{DC5F92C2-4395-4C64-A773-958035AC8282}">
      <dgm:prSet/>
      <dgm:spPr/>
      <dgm:t>
        <a:bodyPr/>
        <a:lstStyle/>
        <a:p>
          <a:endParaRPr lang="en-AU"/>
        </a:p>
      </dgm:t>
    </dgm:pt>
    <dgm:pt modelId="{3405D358-BFA7-419C-953B-86DA8B014610}">
      <dgm:prSet phldrT="[Text]" custT="1"/>
      <dgm:spPr/>
      <dgm:t>
        <a:bodyPr/>
        <a:lstStyle/>
        <a:p>
          <a:endParaRPr lang="en-AU" sz="1200" b="1" dirty="0">
            <a:latin typeface="+mj-lt"/>
          </a:endParaRPr>
        </a:p>
      </dgm:t>
    </dgm:pt>
    <dgm:pt modelId="{B407A417-D6D5-4EE3-8AE9-49FF7DE066F7}" type="parTrans" cxnId="{90759CA7-EB9B-4050-92B3-DE5ACF636BAE}">
      <dgm:prSet/>
      <dgm:spPr/>
      <dgm:t>
        <a:bodyPr/>
        <a:lstStyle/>
        <a:p>
          <a:endParaRPr lang="en-AU"/>
        </a:p>
      </dgm:t>
    </dgm:pt>
    <dgm:pt modelId="{23423EB6-49F4-418C-961E-37152CB7E5D4}" type="sibTrans" cxnId="{90759CA7-EB9B-4050-92B3-DE5ACF636BAE}">
      <dgm:prSet/>
      <dgm:spPr/>
      <dgm:t>
        <a:bodyPr/>
        <a:lstStyle/>
        <a:p>
          <a:endParaRPr lang="en-AU"/>
        </a:p>
      </dgm:t>
    </dgm:pt>
    <dgm:pt modelId="{0C0604CB-B9BB-4C6D-989C-078728F3624B}">
      <dgm:prSet phldrT="[Text]" custT="1"/>
      <dgm:spPr/>
      <dgm:t>
        <a:bodyPr/>
        <a:lstStyle/>
        <a:p>
          <a:endParaRPr lang="en-AU" sz="1200" dirty="0"/>
        </a:p>
      </dgm:t>
    </dgm:pt>
    <dgm:pt modelId="{D671BD0B-CB34-4886-BBB8-9B17056DC68C}" type="parTrans" cxnId="{9BC3802F-318E-4F36-A214-081F01E25C51}">
      <dgm:prSet/>
      <dgm:spPr/>
      <dgm:t>
        <a:bodyPr/>
        <a:lstStyle/>
        <a:p>
          <a:endParaRPr lang="en-AU"/>
        </a:p>
      </dgm:t>
    </dgm:pt>
    <dgm:pt modelId="{D9911EBB-6547-46D6-9940-53E201825333}" type="sibTrans" cxnId="{9BC3802F-318E-4F36-A214-081F01E25C51}">
      <dgm:prSet/>
      <dgm:spPr/>
      <dgm:t>
        <a:bodyPr/>
        <a:lstStyle/>
        <a:p>
          <a:endParaRPr lang="en-AU"/>
        </a:p>
      </dgm:t>
    </dgm:pt>
    <dgm:pt modelId="{5E3B10B1-BA3D-4101-A3C0-946D787AC8A9}">
      <dgm:prSet phldrT="[Text]" custT="1"/>
      <dgm:spPr/>
      <dgm:t>
        <a:bodyPr/>
        <a:lstStyle/>
        <a:p>
          <a:endParaRPr lang="en-AU" sz="1200" dirty="0"/>
        </a:p>
      </dgm:t>
    </dgm:pt>
    <dgm:pt modelId="{71B05DC0-8BE8-473F-A400-D71BC695911D}" type="parTrans" cxnId="{6521FAF7-A0B1-4C40-AF3C-A72E64BEE090}">
      <dgm:prSet/>
      <dgm:spPr/>
      <dgm:t>
        <a:bodyPr/>
        <a:lstStyle/>
        <a:p>
          <a:endParaRPr lang="en-AU"/>
        </a:p>
      </dgm:t>
    </dgm:pt>
    <dgm:pt modelId="{0A5409A0-8BC7-4602-BFA7-E3A47D07C761}" type="sibTrans" cxnId="{6521FAF7-A0B1-4C40-AF3C-A72E64BEE090}">
      <dgm:prSet/>
      <dgm:spPr/>
      <dgm:t>
        <a:bodyPr/>
        <a:lstStyle/>
        <a:p>
          <a:endParaRPr lang="en-AU"/>
        </a:p>
      </dgm:t>
    </dgm:pt>
    <dgm:pt modelId="{2CC9B630-35F8-432F-99EA-EF95575EE44C}">
      <dgm:prSet phldrT="[Text]" custT="1"/>
      <dgm:spPr/>
      <dgm:t>
        <a:bodyPr/>
        <a:lstStyle/>
        <a:p>
          <a:endParaRPr lang="en-AU" sz="1200" dirty="0"/>
        </a:p>
      </dgm:t>
    </dgm:pt>
    <dgm:pt modelId="{B2A9FCD0-4CA5-4DAC-90EA-1CC6F8D2DDCC}" type="parTrans" cxnId="{F61CA38E-11D9-42A3-BAF5-DD0D765525DF}">
      <dgm:prSet/>
      <dgm:spPr/>
      <dgm:t>
        <a:bodyPr/>
        <a:lstStyle/>
        <a:p>
          <a:endParaRPr lang="en-AU"/>
        </a:p>
      </dgm:t>
    </dgm:pt>
    <dgm:pt modelId="{84C09BB1-6BF0-4231-B4D7-67F4FE8CCB5B}" type="sibTrans" cxnId="{F61CA38E-11D9-42A3-BAF5-DD0D765525DF}">
      <dgm:prSet/>
      <dgm:spPr/>
      <dgm:t>
        <a:bodyPr/>
        <a:lstStyle/>
        <a:p>
          <a:endParaRPr lang="en-AU"/>
        </a:p>
      </dgm:t>
    </dgm:pt>
    <dgm:pt modelId="{0BAC9845-B5A7-4AD1-8A53-225BA13F70C9}" type="pres">
      <dgm:prSet presAssocID="{4196CBA4-DAE0-44DC-8DC2-CD3D5A2D8F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ADD640-39A9-4EED-AAA2-906784480828}" type="pres">
      <dgm:prSet presAssocID="{E589601A-2883-40E9-98AB-6ECBAB062430}" presName="root1" presStyleCnt="0"/>
      <dgm:spPr/>
    </dgm:pt>
    <dgm:pt modelId="{87AC4210-CC6A-41A1-BBB1-1709B0BED843}" type="pres">
      <dgm:prSet presAssocID="{E589601A-2883-40E9-98AB-6ECBAB062430}" presName="LevelOneTextNode" presStyleLbl="node0" presStyleIdx="0" presStyleCnt="2">
        <dgm:presLayoutVars>
          <dgm:chPref val="3"/>
        </dgm:presLayoutVars>
      </dgm:prSet>
      <dgm:spPr/>
    </dgm:pt>
    <dgm:pt modelId="{12F5619C-6F71-4485-859B-AC533D6D2B44}" type="pres">
      <dgm:prSet presAssocID="{E589601A-2883-40E9-98AB-6ECBAB062430}" presName="level2hierChild" presStyleCnt="0"/>
      <dgm:spPr/>
    </dgm:pt>
    <dgm:pt modelId="{D0166910-C350-47F3-A8E4-18FE2E9D69D9}" type="pres">
      <dgm:prSet presAssocID="{FF1C1CBF-74D4-4BDA-BD5B-5BE3E3E8A98C}" presName="conn2-1" presStyleLbl="parChTrans1D2" presStyleIdx="0" presStyleCnt="4"/>
      <dgm:spPr/>
    </dgm:pt>
    <dgm:pt modelId="{51E9283C-B3F0-4F87-9541-AE2C521FE2AD}" type="pres">
      <dgm:prSet presAssocID="{FF1C1CBF-74D4-4BDA-BD5B-5BE3E3E8A98C}" presName="connTx" presStyleLbl="parChTrans1D2" presStyleIdx="0" presStyleCnt="4"/>
      <dgm:spPr/>
    </dgm:pt>
    <dgm:pt modelId="{0AF61234-88C7-440B-A7DF-C9E5D529D181}" type="pres">
      <dgm:prSet presAssocID="{1B2EFB42-36A9-4590-8711-B15806670570}" presName="root2" presStyleCnt="0"/>
      <dgm:spPr/>
    </dgm:pt>
    <dgm:pt modelId="{1E8BF74F-84BF-4505-9F92-AB1C77DB06DA}" type="pres">
      <dgm:prSet presAssocID="{1B2EFB42-36A9-4590-8711-B15806670570}" presName="LevelTwoTextNode" presStyleLbl="node2" presStyleIdx="0" presStyleCnt="4">
        <dgm:presLayoutVars>
          <dgm:chPref val="3"/>
        </dgm:presLayoutVars>
      </dgm:prSet>
      <dgm:spPr/>
    </dgm:pt>
    <dgm:pt modelId="{186F50E2-E3CA-4870-B600-265074F2A2F4}" type="pres">
      <dgm:prSet presAssocID="{1B2EFB42-36A9-4590-8711-B15806670570}" presName="level3hierChild" presStyleCnt="0"/>
      <dgm:spPr/>
    </dgm:pt>
    <dgm:pt modelId="{CF93129F-CF36-4E96-A015-DAA5CC875678}" type="pres">
      <dgm:prSet presAssocID="{3ECE31CC-89A8-4B54-B478-EE675A87291A}" presName="conn2-1" presStyleLbl="parChTrans1D3" presStyleIdx="0" presStyleCnt="4"/>
      <dgm:spPr/>
    </dgm:pt>
    <dgm:pt modelId="{599DA6D5-4523-4DD4-B49E-3400F66E3954}" type="pres">
      <dgm:prSet presAssocID="{3ECE31CC-89A8-4B54-B478-EE675A87291A}" presName="connTx" presStyleLbl="parChTrans1D3" presStyleIdx="0" presStyleCnt="4"/>
      <dgm:spPr/>
    </dgm:pt>
    <dgm:pt modelId="{94E10AD0-3B54-4B84-A430-115D73CD1E97}" type="pres">
      <dgm:prSet presAssocID="{5CCB18DF-EE4F-4189-9613-61DE476277E7}" presName="root2" presStyleCnt="0"/>
      <dgm:spPr/>
    </dgm:pt>
    <dgm:pt modelId="{4F42DB72-97D2-4AE9-AA89-8FC11169FE0E}" type="pres">
      <dgm:prSet presAssocID="{5CCB18DF-EE4F-4189-9613-61DE476277E7}" presName="LevelTwoTextNode" presStyleLbl="node3" presStyleIdx="0" presStyleCnt="4">
        <dgm:presLayoutVars>
          <dgm:chPref val="3"/>
        </dgm:presLayoutVars>
      </dgm:prSet>
      <dgm:spPr/>
    </dgm:pt>
    <dgm:pt modelId="{63B78875-FF5A-473C-87FC-EA4B5B68D6F9}" type="pres">
      <dgm:prSet presAssocID="{5CCB18DF-EE4F-4189-9613-61DE476277E7}" presName="level3hierChild" presStyleCnt="0"/>
      <dgm:spPr/>
    </dgm:pt>
    <dgm:pt modelId="{E41CCEAE-8E99-4DD5-BA66-091ADF363608}" type="pres">
      <dgm:prSet presAssocID="{8DE54898-18B2-4381-B302-E23C31FBEAE3}" presName="conn2-1" presStyleLbl="parChTrans1D4" presStyleIdx="0" presStyleCnt="13"/>
      <dgm:spPr/>
    </dgm:pt>
    <dgm:pt modelId="{2BFE2657-A853-4490-AFC2-9EEA60D62363}" type="pres">
      <dgm:prSet presAssocID="{8DE54898-18B2-4381-B302-E23C31FBEAE3}" presName="connTx" presStyleLbl="parChTrans1D4" presStyleIdx="0" presStyleCnt="13"/>
      <dgm:spPr/>
    </dgm:pt>
    <dgm:pt modelId="{98494BD7-0F34-47C1-BD94-0146C75BBC3F}" type="pres">
      <dgm:prSet presAssocID="{D7E7B439-1532-4EC8-81D9-BD31A9F7BED4}" presName="root2" presStyleCnt="0"/>
      <dgm:spPr/>
    </dgm:pt>
    <dgm:pt modelId="{853590E9-C08B-4AFD-B85D-750CE0D6353A}" type="pres">
      <dgm:prSet presAssocID="{D7E7B439-1532-4EC8-81D9-BD31A9F7BED4}" presName="LevelTwoTextNode" presStyleLbl="node4" presStyleIdx="0" presStyleCnt="13">
        <dgm:presLayoutVars>
          <dgm:chPref val="3"/>
        </dgm:presLayoutVars>
      </dgm:prSet>
      <dgm:spPr/>
    </dgm:pt>
    <dgm:pt modelId="{B719B47B-63AA-4374-89AC-88E95463F676}" type="pres">
      <dgm:prSet presAssocID="{D7E7B439-1532-4EC8-81D9-BD31A9F7BED4}" presName="level3hierChild" presStyleCnt="0"/>
      <dgm:spPr/>
    </dgm:pt>
    <dgm:pt modelId="{76DBB7C1-F8E7-4DEF-87D3-B0A484861600}" type="pres">
      <dgm:prSet presAssocID="{B407A417-D6D5-4EE3-8AE9-49FF7DE066F7}" presName="conn2-1" presStyleLbl="parChTrans1D4" presStyleIdx="1" presStyleCnt="13"/>
      <dgm:spPr/>
    </dgm:pt>
    <dgm:pt modelId="{CDD41F38-3430-4BB9-92C3-BFA2716C6166}" type="pres">
      <dgm:prSet presAssocID="{B407A417-D6D5-4EE3-8AE9-49FF7DE066F7}" presName="connTx" presStyleLbl="parChTrans1D4" presStyleIdx="1" presStyleCnt="13"/>
      <dgm:spPr/>
    </dgm:pt>
    <dgm:pt modelId="{656AABC9-35C1-4DA4-9AA6-3EE94A4ED5D7}" type="pres">
      <dgm:prSet presAssocID="{3405D358-BFA7-419C-953B-86DA8B014610}" presName="root2" presStyleCnt="0"/>
      <dgm:spPr/>
    </dgm:pt>
    <dgm:pt modelId="{F24C1A44-C414-47E4-89EE-8AF5D326F17D}" type="pres">
      <dgm:prSet presAssocID="{3405D358-BFA7-419C-953B-86DA8B014610}" presName="LevelTwoTextNode" presStyleLbl="node4" presStyleIdx="1" presStyleCnt="13">
        <dgm:presLayoutVars>
          <dgm:chPref val="3"/>
        </dgm:presLayoutVars>
      </dgm:prSet>
      <dgm:spPr/>
    </dgm:pt>
    <dgm:pt modelId="{5839AD8F-0257-4C2F-9F64-7598280182D8}" type="pres">
      <dgm:prSet presAssocID="{3405D358-BFA7-419C-953B-86DA8B014610}" presName="level3hierChild" presStyleCnt="0"/>
      <dgm:spPr/>
    </dgm:pt>
    <dgm:pt modelId="{D3E9D448-1398-4DAF-8B34-A8247AAD1358}" type="pres">
      <dgm:prSet presAssocID="{7BAE629A-40B1-4F5F-843B-86C373E47EE8}" presName="conn2-1" presStyleLbl="parChTrans1D4" presStyleIdx="2" presStyleCnt="13"/>
      <dgm:spPr/>
    </dgm:pt>
    <dgm:pt modelId="{B2BC73BE-C166-41C3-86C5-D88693F93E97}" type="pres">
      <dgm:prSet presAssocID="{7BAE629A-40B1-4F5F-843B-86C373E47EE8}" presName="connTx" presStyleLbl="parChTrans1D4" presStyleIdx="2" presStyleCnt="13"/>
      <dgm:spPr/>
    </dgm:pt>
    <dgm:pt modelId="{56D187A0-DC91-4DAA-81CB-04B92398C910}" type="pres">
      <dgm:prSet presAssocID="{D2EF39D3-EFE7-4403-A350-76D63CCF689F}" presName="root2" presStyleCnt="0"/>
      <dgm:spPr/>
    </dgm:pt>
    <dgm:pt modelId="{D0095E63-F2B0-4A2E-BCEF-A6EDEEF560C4}" type="pres">
      <dgm:prSet presAssocID="{D2EF39D3-EFE7-4403-A350-76D63CCF689F}" presName="LevelTwoTextNode" presStyleLbl="node4" presStyleIdx="2" presStyleCnt="13">
        <dgm:presLayoutVars>
          <dgm:chPref val="3"/>
        </dgm:presLayoutVars>
      </dgm:prSet>
      <dgm:spPr/>
    </dgm:pt>
    <dgm:pt modelId="{707776C6-E49D-4828-98B1-DFC51A30D5E1}" type="pres">
      <dgm:prSet presAssocID="{D2EF39D3-EFE7-4403-A350-76D63CCF689F}" presName="level3hierChild" presStyleCnt="0"/>
      <dgm:spPr/>
    </dgm:pt>
    <dgm:pt modelId="{869B957B-56A6-4B58-9A40-A4F8BF817053}" type="pres">
      <dgm:prSet presAssocID="{AB301EF6-C737-4D14-BE3F-B590739636B8}" presName="root1" presStyleCnt="0"/>
      <dgm:spPr/>
    </dgm:pt>
    <dgm:pt modelId="{C18EA718-F79F-41AB-BBE2-5F73CFD7590A}" type="pres">
      <dgm:prSet presAssocID="{AB301EF6-C737-4D14-BE3F-B590739636B8}" presName="LevelOneTextNode" presStyleLbl="node0" presStyleIdx="1" presStyleCnt="2">
        <dgm:presLayoutVars>
          <dgm:chPref val="3"/>
        </dgm:presLayoutVars>
      </dgm:prSet>
      <dgm:spPr/>
    </dgm:pt>
    <dgm:pt modelId="{6281B652-267D-47D1-8385-E67117356CA5}" type="pres">
      <dgm:prSet presAssocID="{AB301EF6-C737-4D14-BE3F-B590739636B8}" presName="level2hierChild" presStyleCnt="0"/>
      <dgm:spPr/>
    </dgm:pt>
    <dgm:pt modelId="{05416247-49A1-4145-81A1-6FB7FE729E4D}" type="pres">
      <dgm:prSet presAssocID="{D0D7BBAC-2D61-4BB8-BF43-CED3DF322BC1}" presName="conn2-1" presStyleLbl="parChTrans1D2" presStyleIdx="1" presStyleCnt="4"/>
      <dgm:spPr/>
    </dgm:pt>
    <dgm:pt modelId="{D1266555-3A2C-4560-936D-28459B844585}" type="pres">
      <dgm:prSet presAssocID="{D0D7BBAC-2D61-4BB8-BF43-CED3DF322BC1}" presName="connTx" presStyleLbl="parChTrans1D2" presStyleIdx="1" presStyleCnt="4"/>
      <dgm:spPr/>
    </dgm:pt>
    <dgm:pt modelId="{B57D5C5B-3697-44D5-BAB6-ED9E8C600435}" type="pres">
      <dgm:prSet presAssocID="{5F03BA06-FADF-4F7B-9556-B6D4B37FE2E4}" presName="root2" presStyleCnt="0"/>
      <dgm:spPr/>
    </dgm:pt>
    <dgm:pt modelId="{924B6334-1676-4E00-B266-1D3B0B0EF024}" type="pres">
      <dgm:prSet presAssocID="{5F03BA06-FADF-4F7B-9556-B6D4B37FE2E4}" presName="LevelTwoTextNode" presStyleLbl="node2" presStyleIdx="1" presStyleCnt="4">
        <dgm:presLayoutVars>
          <dgm:chPref val="3"/>
        </dgm:presLayoutVars>
      </dgm:prSet>
      <dgm:spPr/>
    </dgm:pt>
    <dgm:pt modelId="{C03448CE-0E7B-493D-BDAE-3B134D1D27C0}" type="pres">
      <dgm:prSet presAssocID="{5F03BA06-FADF-4F7B-9556-B6D4B37FE2E4}" presName="level3hierChild" presStyleCnt="0"/>
      <dgm:spPr/>
    </dgm:pt>
    <dgm:pt modelId="{2F607073-8B0B-4EC4-9847-D2A54FBFCB5D}" type="pres">
      <dgm:prSet presAssocID="{29A9E79B-5461-413C-AE8C-648024D26FAC}" presName="conn2-1" presStyleLbl="parChTrans1D3" presStyleIdx="1" presStyleCnt="4"/>
      <dgm:spPr/>
    </dgm:pt>
    <dgm:pt modelId="{7F032D9D-AD27-4959-9C60-2C952670A08C}" type="pres">
      <dgm:prSet presAssocID="{29A9E79B-5461-413C-AE8C-648024D26FAC}" presName="connTx" presStyleLbl="parChTrans1D3" presStyleIdx="1" presStyleCnt="4"/>
      <dgm:spPr/>
    </dgm:pt>
    <dgm:pt modelId="{8307F39D-37C2-44AC-95E8-BFDB3F3EAC79}" type="pres">
      <dgm:prSet presAssocID="{EF09046E-DDEA-4D6C-8B42-FBBEE5706D76}" presName="root2" presStyleCnt="0"/>
      <dgm:spPr/>
    </dgm:pt>
    <dgm:pt modelId="{F0922D0A-C076-4C8D-BF86-0B9CFC4DF3B1}" type="pres">
      <dgm:prSet presAssocID="{EF09046E-DDEA-4D6C-8B42-FBBEE5706D76}" presName="LevelTwoTextNode" presStyleLbl="node3" presStyleIdx="1" presStyleCnt="4">
        <dgm:presLayoutVars>
          <dgm:chPref val="3"/>
        </dgm:presLayoutVars>
      </dgm:prSet>
      <dgm:spPr/>
    </dgm:pt>
    <dgm:pt modelId="{685E57CA-9F2C-43DF-8C5D-7A4E94F8E61E}" type="pres">
      <dgm:prSet presAssocID="{EF09046E-DDEA-4D6C-8B42-FBBEE5706D76}" presName="level3hierChild" presStyleCnt="0"/>
      <dgm:spPr/>
    </dgm:pt>
    <dgm:pt modelId="{B8851305-0710-43B3-9A98-311F9E54ACA0}" type="pres">
      <dgm:prSet presAssocID="{FA18939B-9235-4EC2-9EDB-BEE8DC29A6C0}" presName="conn2-1" presStyleLbl="parChTrans1D4" presStyleIdx="3" presStyleCnt="13"/>
      <dgm:spPr/>
    </dgm:pt>
    <dgm:pt modelId="{39D54377-5F62-4DE9-B819-762273E245DE}" type="pres">
      <dgm:prSet presAssocID="{FA18939B-9235-4EC2-9EDB-BEE8DC29A6C0}" presName="connTx" presStyleLbl="parChTrans1D4" presStyleIdx="3" presStyleCnt="13"/>
      <dgm:spPr/>
    </dgm:pt>
    <dgm:pt modelId="{A323578F-C3D3-4E88-8476-699053D7EA63}" type="pres">
      <dgm:prSet presAssocID="{1EE30C46-8780-450E-94F2-3F1E70CBC08A}" presName="root2" presStyleCnt="0"/>
      <dgm:spPr/>
    </dgm:pt>
    <dgm:pt modelId="{5DE0DF12-5FEB-4751-B0F2-48DE87730789}" type="pres">
      <dgm:prSet presAssocID="{1EE30C46-8780-450E-94F2-3F1E70CBC08A}" presName="LevelTwoTextNode" presStyleLbl="node4" presStyleIdx="3" presStyleCnt="13" custLinFactNeighborX="-2724" custLinFactNeighborY="650">
        <dgm:presLayoutVars>
          <dgm:chPref val="3"/>
        </dgm:presLayoutVars>
      </dgm:prSet>
      <dgm:spPr/>
    </dgm:pt>
    <dgm:pt modelId="{8EF33948-5BCF-48EF-AE11-AC4BC3E206E5}" type="pres">
      <dgm:prSet presAssocID="{1EE30C46-8780-450E-94F2-3F1E70CBC08A}" presName="level3hierChild" presStyleCnt="0"/>
      <dgm:spPr/>
    </dgm:pt>
    <dgm:pt modelId="{8D36508F-02C2-4746-A403-24A19F81C066}" type="pres">
      <dgm:prSet presAssocID="{7588929D-B3C1-4ADA-BDD4-D863C17E85C0}" presName="conn2-1" presStyleLbl="parChTrans1D4" presStyleIdx="4" presStyleCnt="13"/>
      <dgm:spPr/>
    </dgm:pt>
    <dgm:pt modelId="{64287236-391E-49BF-8026-B5A57B111C9B}" type="pres">
      <dgm:prSet presAssocID="{7588929D-B3C1-4ADA-BDD4-D863C17E85C0}" presName="connTx" presStyleLbl="parChTrans1D4" presStyleIdx="4" presStyleCnt="13"/>
      <dgm:spPr/>
    </dgm:pt>
    <dgm:pt modelId="{885532BE-A8BA-42A0-9918-12A265CA474E}" type="pres">
      <dgm:prSet presAssocID="{EF32A57E-DE5B-47D6-A499-B62ECC2ABF81}" presName="root2" presStyleCnt="0"/>
      <dgm:spPr/>
    </dgm:pt>
    <dgm:pt modelId="{1885D711-52CD-4E8C-B662-4090731133C6}" type="pres">
      <dgm:prSet presAssocID="{EF32A57E-DE5B-47D6-A499-B62ECC2ABF81}" presName="LevelTwoTextNode" presStyleLbl="node4" presStyleIdx="4" presStyleCnt="13">
        <dgm:presLayoutVars>
          <dgm:chPref val="3"/>
        </dgm:presLayoutVars>
      </dgm:prSet>
      <dgm:spPr/>
    </dgm:pt>
    <dgm:pt modelId="{30E03CFD-7676-46B1-AADA-436398D840C4}" type="pres">
      <dgm:prSet presAssocID="{EF32A57E-DE5B-47D6-A499-B62ECC2ABF81}" presName="level3hierChild" presStyleCnt="0"/>
      <dgm:spPr/>
    </dgm:pt>
    <dgm:pt modelId="{02529AA5-3BE5-432C-839C-104B0FA95A33}" type="pres">
      <dgm:prSet presAssocID="{FBB9F06E-1F0B-44BA-962A-734D84379CE4}" presName="conn2-1" presStyleLbl="parChTrans1D4" presStyleIdx="5" presStyleCnt="13"/>
      <dgm:spPr/>
    </dgm:pt>
    <dgm:pt modelId="{47F44719-A07D-46F1-A5F1-86E98E5D0AB5}" type="pres">
      <dgm:prSet presAssocID="{FBB9F06E-1F0B-44BA-962A-734D84379CE4}" presName="connTx" presStyleLbl="parChTrans1D4" presStyleIdx="5" presStyleCnt="13"/>
      <dgm:spPr/>
    </dgm:pt>
    <dgm:pt modelId="{6C3C1222-E668-4429-AFDA-98FBDE334018}" type="pres">
      <dgm:prSet presAssocID="{BA6DE4CF-22FD-4B56-BA12-25967FAEC828}" presName="root2" presStyleCnt="0"/>
      <dgm:spPr/>
    </dgm:pt>
    <dgm:pt modelId="{012F6833-FC8E-417C-BD65-9828800CB2CA}" type="pres">
      <dgm:prSet presAssocID="{BA6DE4CF-22FD-4B56-BA12-25967FAEC828}" presName="LevelTwoTextNode" presStyleLbl="node4" presStyleIdx="5" presStyleCnt="13">
        <dgm:presLayoutVars>
          <dgm:chPref val="3"/>
        </dgm:presLayoutVars>
      </dgm:prSet>
      <dgm:spPr/>
    </dgm:pt>
    <dgm:pt modelId="{4D142CFF-DF0C-4F23-9856-9CF6C131842E}" type="pres">
      <dgm:prSet presAssocID="{BA6DE4CF-22FD-4B56-BA12-25967FAEC828}" presName="level3hierChild" presStyleCnt="0"/>
      <dgm:spPr/>
    </dgm:pt>
    <dgm:pt modelId="{26D3BC73-621B-438A-8D18-7B58CBFCA4DE}" type="pres">
      <dgm:prSet presAssocID="{6ACC2411-175E-495C-A9DE-F0E38A0E29DB}" presName="conn2-1" presStyleLbl="parChTrans1D2" presStyleIdx="2" presStyleCnt="4"/>
      <dgm:spPr/>
    </dgm:pt>
    <dgm:pt modelId="{83888F23-A0AC-4799-998C-B8B925DC6FBB}" type="pres">
      <dgm:prSet presAssocID="{6ACC2411-175E-495C-A9DE-F0E38A0E29DB}" presName="connTx" presStyleLbl="parChTrans1D2" presStyleIdx="2" presStyleCnt="4"/>
      <dgm:spPr/>
    </dgm:pt>
    <dgm:pt modelId="{36B2F2E3-EAE0-4FE1-8FD8-C52E2026AA55}" type="pres">
      <dgm:prSet presAssocID="{0F1CAA02-8B80-4E46-8566-BD8837BD5A0B}" presName="root2" presStyleCnt="0"/>
      <dgm:spPr/>
    </dgm:pt>
    <dgm:pt modelId="{0916AF54-3D98-42E4-9A27-A0B78C33795D}" type="pres">
      <dgm:prSet presAssocID="{0F1CAA02-8B80-4E46-8566-BD8837BD5A0B}" presName="LevelTwoTextNode" presStyleLbl="node2" presStyleIdx="2" presStyleCnt="4">
        <dgm:presLayoutVars>
          <dgm:chPref val="3"/>
        </dgm:presLayoutVars>
      </dgm:prSet>
      <dgm:spPr/>
    </dgm:pt>
    <dgm:pt modelId="{8F9250B6-6304-471C-8845-6565858AEFCE}" type="pres">
      <dgm:prSet presAssocID="{0F1CAA02-8B80-4E46-8566-BD8837BD5A0B}" presName="level3hierChild" presStyleCnt="0"/>
      <dgm:spPr/>
    </dgm:pt>
    <dgm:pt modelId="{1E5D9123-518E-47AB-8727-069865CF7D6E}" type="pres">
      <dgm:prSet presAssocID="{A710403A-B906-4F30-917E-BF0CDBE06BB0}" presName="conn2-1" presStyleLbl="parChTrans1D3" presStyleIdx="2" presStyleCnt="4"/>
      <dgm:spPr/>
    </dgm:pt>
    <dgm:pt modelId="{388F2F00-F6C3-475A-8193-C1F0BD21178F}" type="pres">
      <dgm:prSet presAssocID="{A710403A-B906-4F30-917E-BF0CDBE06BB0}" presName="connTx" presStyleLbl="parChTrans1D3" presStyleIdx="2" presStyleCnt="4"/>
      <dgm:spPr/>
    </dgm:pt>
    <dgm:pt modelId="{9642386D-6AA7-4BEB-BD52-3EFC1589C6C7}" type="pres">
      <dgm:prSet presAssocID="{D7B972E4-7EB9-4D3E-B0DC-1CBA4A63804C}" presName="root2" presStyleCnt="0"/>
      <dgm:spPr/>
    </dgm:pt>
    <dgm:pt modelId="{AE4A6B37-ECCA-40E6-B334-8F7C0C37BA3A}" type="pres">
      <dgm:prSet presAssocID="{D7B972E4-7EB9-4D3E-B0DC-1CBA4A63804C}" presName="LevelTwoTextNode" presStyleLbl="node3" presStyleIdx="2" presStyleCnt="4">
        <dgm:presLayoutVars>
          <dgm:chPref val="3"/>
        </dgm:presLayoutVars>
      </dgm:prSet>
      <dgm:spPr/>
    </dgm:pt>
    <dgm:pt modelId="{70036A15-0C58-4A67-8DDD-CE27358CF9E1}" type="pres">
      <dgm:prSet presAssocID="{D7B972E4-7EB9-4D3E-B0DC-1CBA4A63804C}" presName="level3hierChild" presStyleCnt="0"/>
      <dgm:spPr/>
    </dgm:pt>
    <dgm:pt modelId="{13AAF5C3-C964-49BA-979D-7580AC7B2B08}" type="pres">
      <dgm:prSet presAssocID="{D9B59AFC-5A2E-4229-A5C5-645EB2D073B4}" presName="conn2-1" presStyleLbl="parChTrans1D4" presStyleIdx="6" presStyleCnt="13"/>
      <dgm:spPr/>
    </dgm:pt>
    <dgm:pt modelId="{A693EB8C-78AC-4D68-B018-96F71D6A1DCF}" type="pres">
      <dgm:prSet presAssocID="{D9B59AFC-5A2E-4229-A5C5-645EB2D073B4}" presName="connTx" presStyleLbl="parChTrans1D4" presStyleIdx="6" presStyleCnt="13"/>
      <dgm:spPr/>
    </dgm:pt>
    <dgm:pt modelId="{07AFEB5F-E60D-4234-9856-33F0415C2F84}" type="pres">
      <dgm:prSet presAssocID="{659C5509-6065-4B21-B830-B353872645EC}" presName="root2" presStyleCnt="0"/>
      <dgm:spPr/>
    </dgm:pt>
    <dgm:pt modelId="{465063DD-CF48-424B-A159-0436B164B9A5}" type="pres">
      <dgm:prSet presAssocID="{659C5509-6065-4B21-B830-B353872645EC}" presName="LevelTwoTextNode" presStyleLbl="node4" presStyleIdx="6" presStyleCnt="13">
        <dgm:presLayoutVars>
          <dgm:chPref val="3"/>
        </dgm:presLayoutVars>
      </dgm:prSet>
      <dgm:spPr/>
    </dgm:pt>
    <dgm:pt modelId="{74F3BC7C-C9B1-4183-B39F-2635837BDA33}" type="pres">
      <dgm:prSet presAssocID="{659C5509-6065-4B21-B830-B353872645EC}" presName="level3hierChild" presStyleCnt="0"/>
      <dgm:spPr/>
    </dgm:pt>
    <dgm:pt modelId="{EFEF1C3F-E59A-470F-9320-F6AE12CCE058}" type="pres">
      <dgm:prSet presAssocID="{88B3553C-44D1-423E-8DF2-7674AB753DEB}" presName="conn2-1" presStyleLbl="parChTrans1D2" presStyleIdx="3" presStyleCnt="4"/>
      <dgm:spPr/>
    </dgm:pt>
    <dgm:pt modelId="{A54097C8-7CE5-4E04-9949-7557DA46FB87}" type="pres">
      <dgm:prSet presAssocID="{88B3553C-44D1-423E-8DF2-7674AB753DEB}" presName="connTx" presStyleLbl="parChTrans1D2" presStyleIdx="3" presStyleCnt="4"/>
      <dgm:spPr/>
    </dgm:pt>
    <dgm:pt modelId="{56AA85B9-5710-4DCD-866F-7BA92CCD5C68}" type="pres">
      <dgm:prSet presAssocID="{CEC68A9A-C16A-4F7F-97DC-3E16481DF1D2}" presName="root2" presStyleCnt="0"/>
      <dgm:spPr/>
    </dgm:pt>
    <dgm:pt modelId="{592B50C0-CDF0-4D28-9915-EB975B7087F7}" type="pres">
      <dgm:prSet presAssocID="{CEC68A9A-C16A-4F7F-97DC-3E16481DF1D2}" presName="LevelTwoTextNode" presStyleLbl="node2" presStyleIdx="3" presStyleCnt="4">
        <dgm:presLayoutVars>
          <dgm:chPref val="3"/>
        </dgm:presLayoutVars>
      </dgm:prSet>
      <dgm:spPr/>
    </dgm:pt>
    <dgm:pt modelId="{9AAEA21E-97AF-4FE8-8997-12A7CB6BC7F8}" type="pres">
      <dgm:prSet presAssocID="{CEC68A9A-C16A-4F7F-97DC-3E16481DF1D2}" presName="level3hierChild" presStyleCnt="0"/>
      <dgm:spPr/>
    </dgm:pt>
    <dgm:pt modelId="{D96D409D-D553-4BAD-91D1-4FEABC9548B0}" type="pres">
      <dgm:prSet presAssocID="{BE688F99-D8D6-40FD-9209-BE087F094FE3}" presName="conn2-1" presStyleLbl="parChTrans1D3" presStyleIdx="3" presStyleCnt="4"/>
      <dgm:spPr/>
    </dgm:pt>
    <dgm:pt modelId="{0C620618-237C-4815-BEE8-7BC27445E01A}" type="pres">
      <dgm:prSet presAssocID="{BE688F99-D8D6-40FD-9209-BE087F094FE3}" presName="connTx" presStyleLbl="parChTrans1D3" presStyleIdx="3" presStyleCnt="4"/>
      <dgm:spPr/>
    </dgm:pt>
    <dgm:pt modelId="{C7EDD64B-58EA-4F96-89E7-7BEE44B1FD27}" type="pres">
      <dgm:prSet presAssocID="{D544A3E6-B6D8-4EA5-BE96-11D8D6DAFEFD}" presName="root2" presStyleCnt="0"/>
      <dgm:spPr/>
    </dgm:pt>
    <dgm:pt modelId="{542E9DDD-6B85-4D3F-BB72-FADF88516C03}" type="pres">
      <dgm:prSet presAssocID="{D544A3E6-B6D8-4EA5-BE96-11D8D6DAFEFD}" presName="LevelTwoTextNode" presStyleLbl="node3" presStyleIdx="3" presStyleCnt="4">
        <dgm:presLayoutVars>
          <dgm:chPref val="3"/>
        </dgm:presLayoutVars>
      </dgm:prSet>
      <dgm:spPr/>
    </dgm:pt>
    <dgm:pt modelId="{802D3F43-886E-45AE-BECB-15731A6651AB}" type="pres">
      <dgm:prSet presAssocID="{D544A3E6-B6D8-4EA5-BE96-11D8D6DAFEFD}" presName="level3hierChild" presStyleCnt="0"/>
      <dgm:spPr/>
    </dgm:pt>
    <dgm:pt modelId="{135266A2-2F14-47AC-96D8-F4437F7AB4FA}" type="pres">
      <dgm:prSet presAssocID="{71B05DC0-8BE8-473F-A400-D71BC695911D}" presName="conn2-1" presStyleLbl="parChTrans1D4" presStyleIdx="7" presStyleCnt="13"/>
      <dgm:spPr/>
    </dgm:pt>
    <dgm:pt modelId="{1F2576C7-BB46-4288-8FF3-92CC0D6F7C45}" type="pres">
      <dgm:prSet presAssocID="{71B05DC0-8BE8-473F-A400-D71BC695911D}" presName="connTx" presStyleLbl="parChTrans1D4" presStyleIdx="7" presStyleCnt="13"/>
      <dgm:spPr/>
    </dgm:pt>
    <dgm:pt modelId="{F0F253BE-FD7B-49FD-A90C-9BCE3F15D739}" type="pres">
      <dgm:prSet presAssocID="{5E3B10B1-BA3D-4101-A3C0-946D787AC8A9}" presName="root2" presStyleCnt="0"/>
      <dgm:spPr/>
    </dgm:pt>
    <dgm:pt modelId="{B7DC0E10-781C-4205-8AE5-53B7A330B8FE}" type="pres">
      <dgm:prSet presAssocID="{5E3B10B1-BA3D-4101-A3C0-946D787AC8A9}" presName="LevelTwoTextNode" presStyleLbl="node4" presStyleIdx="7" presStyleCnt="13">
        <dgm:presLayoutVars>
          <dgm:chPref val="3"/>
        </dgm:presLayoutVars>
      </dgm:prSet>
      <dgm:spPr/>
    </dgm:pt>
    <dgm:pt modelId="{1674C5EF-D39F-4A88-B7B3-02122B67058A}" type="pres">
      <dgm:prSet presAssocID="{5E3B10B1-BA3D-4101-A3C0-946D787AC8A9}" presName="level3hierChild" presStyleCnt="0"/>
      <dgm:spPr/>
    </dgm:pt>
    <dgm:pt modelId="{353A3D6C-A26F-4DEA-A657-0CA8D713568F}" type="pres">
      <dgm:prSet presAssocID="{B2A9FCD0-4CA5-4DAC-90EA-1CC6F8D2DDCC}" presName="conn2-1" presStyleLbl="parChTrans1D4" presStyleIdx="8" presStyleCnt="13"/>
      <dgm:spPr/>
    </dgm:pt>
    <dgm:pt modelId="{D6DC0763-E7C9-46AB-8660-C0F2099A80B0}" type="pres">
      <dgm:prSet presAssocID="{B2A9FCD0-4CA5-4DAC-90EA-1CC6F8D2DDCC}" presName="connTx" presStyleLbl="parChTrans1D4" presStyleIdx="8" presStyleCnt="13"/>
      <dgm:spPr/>
    </dgm:pt>
    <dgm:pt modelId="{B9D5E941-D8E5-40DE-90AD-9AD048575626}" type="pres">
      <dgm:prSet presAssocID="{2CC9B630-35F8-432F-99EA-EF95575EE44C}" presName="root2" presStyleCnt="0"/>
      <dgm:spPr/>
    </dgm:pt>
    <dgm:pt modelId="{18E64653-5D83-485D-B084-4DE2BB24664C}" type="pres">
      <dgm:prSet presAssocID="{2CC9B630-35F8-432F-99EA-EF95575EE44C}" presName="LevelTwoTextNode" presStyleLbl="node4" presStyleIdx="8" presStyleCnt="13">
        <dgm:presLayoutVars>
          <dgm:chPref val="3"/>
        </dgm:presLayoutVars>
      </dgm:prSet>
      <dgm:spPr/>
    </dgm:pt>
    <dgm:pt modelId="{E6C8B9CC-11BE-46F2-A468-69E8FA393758}" type="pres">
      <dgm:prSet presAssocID="{2CC9B630-35F8-432F-99EA-EF95575EE44C}" presName="level3hierChild" presStyleCnt="0"/>
      <dgm:spPr/>
    </dgm:pt>
    <dgm:pt modelId="{C662EEE3-73E4-42DA-ADFD-586C5FE53C63}" type="pres">
      <dgm:prSet presAssocID="{D671BD0B-CB34-4886-BBB8-9B17056DC68C}" presName="conn2-1" presStyleLbl="parChTrans1D4" presStyleIdx="9" presStyleCnt="13"/>
      <dgm:spPr/>
    </dgm:pt>
    <dgm:pt modelId="{11B3FBB1-2E09-440E-9704-D5F9EE80FBE0}" type="pres">
      <dgm:prSet presAssocID="{D671BD0B-CB34-4886-BBB8-9B17056DC68C}" presName="connTx" presStyleLbl="parChTrans1D4" presStyleIdx="9" presStyleCnt="13"/>
      <dgm:spPr/>
    </dgm:pt>
    <dgm:pt modelId="{F5234123-154F-4EED-8F70-FD9518FDDE4B}" type="pres">
      <dgm:prSet presAssocID="{0C0604CB-B9BB-4C6D-989C-078728F3624B}" presName="root2" presStyleCnt="0"/>
      <dgm:spPr/>
    </dgm:pt>
    <dgm:pt modelId="{FFFA201F-8EAB-40A4-9A08-CE30A816238F}" type="pres">
      <dgm:prSet presAssocID="{0C0604CB-B9BB-4C6D-989C-078728F3624B}" presName="LevelTwoTextNode" presStyleLbl="node4" presStyleIdx="9" presStyleCnt="13">
        <dgm:presLayoutVars>
          <dgm:chPref val="3"/>
        </dgm:presLayoutVars>
      </dgm:prSet>
      <dgm:spPr/>
    </dgm:pt>
    <dgm:pt modelId="{04BB5D5C-A045-4236-BD85-891B5AF10B0F}" type="pres">
      <dgm:prSet presAssocID="{0C0604CB-B9BB-4C6D-989C-078728F3624B}" presName="level3hierChild" presStyleCnt="0"/>
      <dgm:spPr/>
    </dgm:pt>
    <dgm:pt modelId="{DEDB44A8-B66C-4ABF-B967-F40E0120FE30}" type="pres">
      <dgm:prSet presAssocID="{769CA5F3-D66C-4E15-BC22-6795311E820E}" presName="conn2-1" presStyleLbl="parChTrans1D4" presStyleIdx="10" presStyleCnt="13"/>
      <dgm:spPr/>
    </dgm:pt>
    <dgm:pt modelId="{938A2454-AB01-4FB5-A086-AA0900F9A53C}" type="pres">
      <dgm:prSet presAssocID="{769CA5F3-D66C-4E15-BC22-6795311E820E}" presName="connTx" presStyleLbl="parChTrans1D4" presStyleIdx="10" presStyleCnt="13"/>
      <dgm:spPr/>
    </dgm:pt>
    <dgm:pt modelId="{5795EA3B-B83B-43A8-B555-AC17A759A864}" type="pres">
      <dgm:prSet presAssocID="{4C40BD44-A6A8-4996-87F1-9BD85B4CB8B0}" presName="root2" presStyleCnt="0"/>
      <dgm:spPr/>
    </dgm:pt>
    <dgm:pt modelId="{D362A1C8-0620-4EE3-B347-79DF2F65E8F4}" type="pres">
      <dgm:prSet presAssocID="{4C40BD44-A6A8-4996-87F1-9BD85B4CB8B0}" presName="LevelTwoTextNode" presStyleLbl="node4" presStyleIdx="10" presStyleCnt="13">
        <dgm:presLayoutVars>
          <dgm:chPref val="3"/>
        </dgm:presLayoutVars>
      </dgm:prSet>
      <dgm:spPr/>
    </dgm:pt>
    <dgm:pt modelId="{18C75A2B-FB46-442B-80AB-CBFDB644E874}" type="pres">
      <dgm:prSet presAssocID="{4C40BD44-A6A8-4996-87F1-9BD85B4CB8B0}" presName="level3hierChild" presStyleCnt="0"/>
      <dgm:spPr/>
    </dgm:pt>
    <dgm:pt modelId="{AE9F53B1-402E-4216-8A0A-99E6F92AF5B4}" type="pres">
      <dgm:prSet presAssocID="{1666E80B-1428-4E3E-BDF2-88D144AE7EEF}" presName="conn2-1" presStyleLbl="parChTrans1D4" presStyleIdx="11" presStyleCnt="13"/>
      <dgm:spPr/>
    </dgm:pt>
    <dgm:pt modelId="{BCC55614-60A9-4037-B9C6-E9AAA93F3D7D}" type="pres">
      <dgm:prSet presAssocID="{1666E80B-1428-4E3E-BDF2-88D144AE7EEF}" presName="connTx" presStyleLbl="parChTrans1D4" presStyleIdx="11" presStyleCnt="13"/>
      <dgm:spPr/>
    </dgm:pt>
    <dgm:pt modelId="{78C4E5E2-01D5-4935-8B61-0A1673E5BEA9}" type="pres">
      <dgm:prSet presAssocID="{D34BA8CE-9ADB-465E-A456-23070DEBE2AF}" presName="root2" presStyleCnt="0"/>
      <dgm:spPr/>
    </dgm:pt>
    <dgm:pt modelId="{96F5FF7E-F004-4FC4-9EF6-9C6194489D00}" type="pres">
      <dgm:prSet presAssocID="{D34BA8CE-9ADB-465E-A456-23070DEBE2AF}" presName="LevelTwoTextNode" presStyleLbl="node4" presStyleIdx="11" presStyleCnt="13">
        <dgm:presLayoutVars>
          <dgm:chPref val="3"/>
        </dgm:presLayoutVars>
      </dgm:prSet>
      <dgm:spPr/>
    </dgm:pt>
    <dgm:pt modelId="{8C70775A-1020-40ED-BC3D-0562B5E7BA18}" type="pres">
      <dgm:prSet presAssocID="{D34BA8CE-9ADB-465E-A456-23070DEBE2AF}" presName="level3hierChild" presStyleCnt="0"/>
      <dgm:spPr/>
    </dgm:pt>
    <dgm:pt modelId="{56780E98-8813-4919-BBFE-EF3D3E8CB598}" type="pres">
      <dgm:prSet presAssocID="{AC8B0B97-0582-458D-8EC5-599673D2004F}" presName="conn2-1" presStyleLbl="parChTrans1D4" presStyleIdx="12" presStyleCnt="13"/>
      <dgm:spPr/>
    </dgm:pt>
    <dgm:pt modelId="{5D88597D-0A86-4589-9921-F5ECED310BA7}" type="pres">
      <dgm:prSet presAssocID="{AC8B0B97-0582-458D-8EC5-599673D2004F}" presName="connTx" presStyleLbl="parChTrans1D4" presStyleIdx="12" presStyleCnt="13"/>
      <dgm:spPr/>
    </dgm:pt>
    <dgm:pt modelId="{FF3245E7-58B1-41D7-83EE-2130C0E85345}" type="pres">
      <dgm:prSet presAssocID="{B1609D40-644C-4462-8548-6BB6FBA9DEA5}" presName="root2" presStyleCnt="0"/>
      <dgm:spPr/>
    </dgm:pt>
    <dgm:pt modelId="{0229B430-FD69-445F-89A9-9855E180F080}" type="pres">
      <dgm:prSet presAssocID="{B1609D40-644C-4462-8548-6BB6FBA9DEA5}" presName="LevelTwoTextNode" presStyleLbl="node4" presStyleIdx="12" presStyleCnt="13">
        <dgm:presLayoutVars>
          <dgm:chPref val="3"/>
        </dgm:presLayoutVars>
      </dgm:prSet>
      <dgm:spPr/>
    </dgm:pt>
    <dgm:pt modelId="{CB5BC2AB-E935-47BF-B996-E846B6E21644}" type="pres">
      <dgm:prSet presAssocID="{B1609D40-644C-4462-8548-6BB6FBA9DEA5}" presName="level3hierChild" presStyleCnt="0"/>
      <dgm:spPr/>
    </dgm:pt>
  </dgm:ptLst>
  <dgm:cxnLst>
    <dgm:cxn modelId="{141A8D01-3E91-4536-8D31-F1BF05BB2ACC}" type="presOf" srcId="{D9B59AFC-5A2E-4229-A5C5-645EB2D073B4}" destId="{13AAF5C3-C964-49BA-979D-7580AC7B2B08}" srcOrd="0" destOrd="0" presId="urn:microsoft.com/office/officeart/2005/8/layout/hierarchy2"/>
    <dgm:cxn modelId="{2329E403-C6C6-4FC0-B7F5-67A47C0FADBE}" type="presOf" srcId="{4196CBA4-DAE0-44DC-8DC2-CD3D5A2D8FC0}" destId="{0BAC9845-B5A7-4AD1-8A53-225BA13F70C9}" srcOrd="0" destOrd="0" presId="urn:microsoft.com/office/officeart/2005/8/layout/hierarchy2"/>
    <dgm:cxn modelId="{1E5A2D09-3F14-4850-962F-ADC88812DC96}" type="presOf" srcId="{B2A9FCD0-4CA5-4DAC-90EA-1CC6F8D2DDCC}" destId="{353A3D6C-A26F-4DEA-A657-0CA8D713568F}" srcOrd="0" destOrd="0" presId="urn:microsoft.com/office/officeart/2005/8/layout/hierarchy2"/>
    <dgm:cxn modelId="{52FFF20A-CAF1-4B42-8B5A-01BFCE5F5CC7}" srcId="{E589601A-2883-40E9-98AB-6ECBAB062430}" destId="{1B2EFB42-36A9-4590-8711-B15806670570}" srcOrd="0" destOrd="0" parTransId="{FF1C1CBF-74D4-4BDA-BD5B-5BE3E3E8A98C}" sibTransId="{EEE5D63F-4D28-43B5-91B9-C0976CA17760}"/>
    <dgm:cxn modelId="{F93F6E0B-079D-4AC0-A819-80185ADDE99B}" type="presOf" srcId="{29A9E79B-5461-413C-AE8C-648024D26FAC}" destId="{7F032D9D-AD27-4959-9C60-2C952670A08C}" srcOrd="1" destOrd="0" presId="urn:microsoft.com/office/officeart/2005/8/layout/hierarchy2"/>
    <dgm:cxn modelId="{08EE980B-2EF2-4239-AE67-9FDDF743046D}" type="presOf" srcId="{AC8B0B97-0582-458D-8EC5-599673D2004F}" destId="{5D88597D-0A86-4589-9921-F5ECED310BA7}" srcOrd="1" destOrd="0" presId="urn:microsoft.com/office/officeart/2005/8/layout/hierarchy2"/>
    <dgm:cxn modelId="{1F2E380F-6779-41CD-9408-7FB50A2A5856}" srcId="{1EE30C46-8780-450E-94F2-3F1E70CBC08A}" destId="{EF32A57E-DE5B-47D6-A499-B62ECC2ABF81}" srcOrd="0" destOrd="0" parTransId="{7588929D-B3C1-4ADA-BDD4-D863C17E85C0}" sibTransId="{5CEE2F47-A272-4117-BB7D-3AE15F67BA47}"/>
    <dgm:cxn modelId="{74465E11-DB91-428A-9693-CBEAEF1B6909}" type="presOf" srcId="{EF32A57E-DE5B-47D6-A499-B62ECC2ABF81}" destId="{1885D711-52CD-4E8C-B662-4090731133C6}" srcOrd="0" destOrd="0" presId="urn:microsoft.com/office/officeart/2005/8/layout/hierarchy2"/>
    <dgm:cxn modelId="{10959B13-1E03-45AA-92F5-683513CBAA31}" srcId="{0F1CAA02-8B80-4E46-8566-BD8837BD5A0B}" destId="{D7B972E4-7EB9-4D3E-B0DC-1CBA4A63804C}" srcOrd="0" destOrd="0" parTransId="{A710403A-B906-4F30-917E-BF0CDBE06BB0}" sibTransId="{F8792297-BBFC-4B0A-8EC7-FFF38045BB96}"/>
    <dgm:cxn modelId="{BBF74216-C6C0-4E9B-AA26-48392D7F479E}" type="presOf" srcId="{FBB9F06E-1F0B-44BA-962A-734D84379CE4}" destId="{02529AA5-3BE5-432C-839C-104B0FA95A33}" srcOrd="0" destOrd="0" presId="urn:microsoft.com/office/officeart/2005/8/layout/hierarchy2"/>
    <dgm:cxn modelId="{2678D118-FE6F-4533-A2CE-D58150C06C15}" type="presOf" srcId="{6ACC2411-175E-495C-A9DE-F0E38A0E29DB}" destId="{83888F23-A0AC-4799-998C-B8B925DC6FBB}" srcOrd="1" destOrd="0" presId="urn:microsoft.com/office/officeart/2005/8/layout/hierarchy2"/>
    <dgm:cxn modelId="{359C6824-F867-437B-997B-EF1BEC18E66E}" type="presOf" srcId="{B407A417-D6D5-4EE3-8AE9-49FF7DE066F7}" destId="{76DBB7C1-F8E7-4DEF-87D3-B0A484861600}" srcOrd="0" destOrd="0" presId="urn:microsoft.com/office/officeart/2005/8/layout/hierarchy2"/>
    <dgm:cxn modelId="{7BF56925-1F9F-41B3-9741-62F28462959E}" type="presOf" srcId="{D7B972E4-7EB9-4D3E-B0DC-1CBA4A63804C}" destId="{AE4A6B37-ECCA-40E6-B334-8F7C0C37BA3A}" srcOrd="0" destOrd="0" presId="urn:microsoft.com/office/officeart/2005/8/layout/hierarchy2"/>
    <dgm:cxn modelId="{BC6F0826-A467-4B6A-A2D3-E4978305F697}" type="presOf" srcId="{FF1C1CBF-74D4-4BDA-BD5B-5BE3E3E8A98C}" destId="{D0166910-C350-47F3-A8E4-18FE2E9D69D9}" srcOrd="0" destOrd="0" presId="urn:microsoft.com/office/officeart/2005/8/layout/hierarchy2"/>
    <dgm:cxn modelId="{986F7627-8179-46CD-A95F-F82E69570180}" srcId="{1B2EFB42-36A9-4590-8711-B15806670570}" destId="{5CCB18DF-EE4F-4189-9613-61DE476277E7}" srcOrd="0" destOrd="0" parTransId="{3ECE31CC-89A8-4B54-B478-EE675A87291A}" sibTransId="{1A9FC603-7B6B-4985-BA44-DB80D88B3F46}"/>
    <dgm:cxn modelId="{4BC6F62A-C052-4E83-BD9D-261C2787D7F5}" type="presOf" srcId="{A710403A-B906-4F30-917E-BF0CDBE06BB0}" destId="{388F2F00-F6C3-475A-8193-C1F0BD21178F}" srcOrd="1" destOrd="0" presId="urn:microsoft.com/office/officeart/2005/8/layout/hierarchy2"/>
    <dgm:cxn modelId="{F4FEA32B-9B02-48B4-A357-F34E0BA9AB1F}" type="presOf" srcId="{0C0604CB-B9BB-4C6D-989C-078728F3624B}" destId="{FFFA201F-8EAB-40A4-9A08-CE30A816238F}" srcOrd="0" destOrd="0" presId="urn:microsoft.com/office/officeart/2005/8/layout/hierarchy2"/>
    <dgm:cxn modelId="{13A79C2D-6DAF-42AA-813F-54D13B435EBD}" type="presOf" srcId="{D9B59AFC-5A2E-4229-A5C5-645EB2D073B4}" destId="{A693EB8C-78AC-4D68-B018-96F71D6A1DCF}" srcOrd="1" destOrd="0" presId="urn:microsoft.com/office/officeart/2005/8/layout/hierarchy2"/>
    <dgm:cxn modelId="{9BC3802F-318E-4F36-A214-081F01E25C51}" srcId="{2CC9B630-35F8-432F-99EA-EF95575EE44C}" destId="{0C0604CB-B9BB-4C6D-989C-078728F3624B}" srcOrd="0" destOrd="0" parTransId="{D671BD0B-CB34-4886-BBB8-9B17056DC68C}" sibTransId="{D9911EBB-6547-46D6-9940-53E201825333}"/>
    <dgm:cxn modelId="{3A7C8730-A1A9-49C3-9F14-A08A8FDBEDD8}" type="presOf" srcId="{5F03BA06-FADF-4F7B-9556-B6D4B37FE2E4}" destId="{924B6334-1676-4E00-B266-1D3B0B0EF024}" srcOrd="0" destOrd="0" presId="urn:microsoft.com/office/officeart/2005/8/layout/hierarchy2"/>
    <dgm:cxn modelId="{457BF134-70F2-4693-BFCF-E0D8885AAE66}" srcId="{AB301EF6-C737-4D14-BE3F-B590739636B8}" destId="{0F1CAA02-8B80-4E46-8566-BD8837BD5A0B}" srcOrd="1" destOrd="0" parTransId="{6ACC2411-175E-495C-A9DE-F0E38A0E29DB}" sibTransId="{168CC77D-A87F-4B8C-AA68-2DE32D5FE61F}"/>
    <dgm:cxn modelId="{FEE39238-D82B-42F7-BB78-4EE83FAFE3B4}" type="presOf" srcId="{88B3553C-44D1-423E-8DF2-7674AB753DEB}" destId="{EFEF1C3F-E59A-470F-9320-F6AE12CCE058}" srcOrd="0" destOrd="0" presId="urn:microsoft.com/office/officeart/2005/8/layout/hierarchy2"/>
    <dgm:cxn modelId="{AB5EC33A-F3C1-44FC-ABF3-8C124C431A0C}" type="presOf" srcId="{769CA5F3-D66C-4E15-BC22-6795311E820E}" destId="{DEDB44A8-B66C-4ABF-B967-F40E0120FE30}" srcOrd="0" destOrd="0" presId="urn:microsoft.com/office/officeart/2005/8/layout/hierarchy2"/>
    <dgm:cxn modelId="{7DE8EE3C-5C86-4495-966D-645645EC7AA7}" type="presOf" srcId="{D671BD0B-CB34-4886-BBB8-9B17056DC68C}" destId="{C662EEE3-73E4-42DA-ADFD-586C5FE53C63}" srcOrd="0" destOrd="0" presId="urn:microsoft.com/office/officeart/2005/8/layout/hierarchy2"/>
    <dgm:cxn modelId="{A45FC73F-D931-4176-A48E-2AB5BAEAB963}" type="presOf" srcId="{7BAE629A-40B1-4F5F-843B-86C373E47EE8}" destId="{D3E9D448-1398-4DAF-8B34-A8247AAD1358}" srcOrd="0" destOrd="0" presId="urn:microsoft.com/office/officeart/2005/8/layout/hierarchy2"/>
    <dgm:cxn modelId="{CEA02F60-A05B-4CF1-9F10-E1677491CECE}" type="presOf" srcId="{3405D358-BFA7-419C-953B-86DA8B014610}" destId="{F24C1A44-C414-47E4-89EE-8AF5D326F17D}" srcOrd="0" destOrd="0" presId="urn:microsoft.com/office/officeart/2005/8/layout/hierarchy2"/>
    <dgm:cxn modelId="{16499B63-A314-4D26-834E-D46B2A12F8A4}" srcId="{4C40BD44-A6A8-4996-87F1-9BD85B4CB8B0}" destId="{D34BA8CE-9ADB-465E-A456-23070DEBE2AF}" srcOrd="0" destOrd="0" parTransId="{1666E80B-1428-4E3E-BDF2-88D144AE7EEF}" sibTransId="{C9D7AF6E-EF90-4859-A322-A88F69BFCF39}"/>
    <dgm:cxn modelId="{3F14A245-8ED1-4501-A251-720BE4061CC5}" type="presOf" srcId="{5E3B10B1-BA3D-4101-A3C0-946D787AC8A9}" destId="{B7DC0E10-781C-4205-8AE5-53B7A330B8FE}" srcOrd="0" destOrd="0" presId="urn:microsoft.com/office/officeart/2005/8/layout/hierarchy2"/>
    <dgm:cxn modelId="{36ECCD66-B30D-484C-A7D8-9C215506B297}" type="presOf" srcId="{769CA5F3-D66C-4E15-BC22-6795311E820E}" destId="{938A2454-AB01-4FB5-A086-AA0900F9A53C}" srcOrd="1" destOrd="0" presId="urn:microsoft.com/office/officeart/2005/8/layout/hierarchy2"/>
    <dgm:cxn modelId="{2728556A-B09F-40AE-9695-C0EAE4D8149B}" srcId="{3405D358-BFA7-419C-953B-86DA8B014610}" destId="{D2EF39D3-EFE7-4403-A350-76D63CCF689F}" srcOrd="0" destOrd="0" parTransId="{7BAE629A-40B1-4F5F-843B-86C373E47EE8}" sibTransId="{49F3C1A9-A4B2-4337-A702-22B2E37E55E6}"/>
    <dgm:cxn modelId="{389DDB6B-5CFD-4FC4-A19A-E94D7F573C54}" type="presOf" srcId="{3ECE31CC-89A8-4B54-B478-EE675A87291A}" destId="{599DA6D5-4523-4DD4-B49E-3400F66E3954}" srcOrd="1" destOrd="0" presId="urn:microsoft.com/office/officeart/2005/8/layout/hierarchy2"/>
    <dgm:cxn modelId="{85B9CD4C-FD3E-4C60-915A-AAC2AB70BC5D}" type="presOf" srcId="{0F1CAA02-8B80-4E46-8566-BD8837BD5A0B}" destId="{0916AF54-3D98-42E4-9A27-A0B78C33795D}" srcOrd="0" destOrd="0" presId="urn:microsoft.com/office/officeart/2005/8/layout/hierarchy2"/>
    <dgm:cxn modelId="{C1AB9950-D0BE-4569-9864-469503160958}" srcId="{D34BA8CE-9ADB-465E-A456-23070DEBE2AF}" destId="{B1609D40-644C-4462-8548-6BB6FBA9DEA5}" srcOrd="0" destOrd="0" parTransId="{AC8B0B97-0582-458D-8EC5-599673D2004F}" sibTransId="{78650033-B1EE-423B-B75C-1D43D3F39D9F}"/>
    <dgm:cxn modelId="{BD960452-50C3-4E6B-8A69-487F03D6EFC5}" type="presOf" srcId="{B407A417-D6D5-4EE3-8AE9-49FF7DE066F7}" destId="{CDD41F38-3430-4BB9-92C3-BFA2716C6166}" srcOrd="1" destOrd="0" presId="urn:microsoft.com/office/officeart/2005/8/layout/hierarchy2"/>
    <dgm:cxn modelId="{3005D572-68D1-4205-B32A-AE5703A07539}" srcId="{AB301EF6-C737-4D14-BE3F-B590739636B8}" destId="{5F03BA06-FADF-4F7B-9556-B6D4B37FE2E4}" srcOrd="0" destOrd="0" parTransId="{D0D7BBAC-2D61-4BB8-BF43-CED3DF322BC1}" sibTransId="{417E820F-FED2-4B08-B2FC-91C6061FF903}"/>
    <dgm:cxn modelId="{55481854-9AD4-4626-B5EC-53AA8333B730}" type="presOf" srcId="{FF1C1CBF-74D4-4BDA-BD5B-5BE3E3E8A98C}" destId="{51E9283C-B3F0-4F87-9541-AE2C521FE2AD}" srcOrd="1" destOrd="0" presId="urn:microsoft.com/office/officeart/2005/8/layout/hierarchy2"/>
    <dgm:cxn modelId="{AC0CA574-A22E-4764-873B-F58267C60582}" type="presOf" srcId="{D2EF39D3-EFE7-4403-A350-76D63CCF689F}" destId="{D0095E63-F2B0-4A2E-BCEF-A6EDEEF560C4}" srcOrd="0" destOrd="0" presId="urn:microsoft.com/office/officeart/2005/8/layout/hierarchy2"/>
    <dgm:cxn modelId="{1542F254-A578-4371-B132-4B5C4BE86EA0}" type="presOf" srcId="{7588929D-B3C1-4ADA-BDD4-D863C17E85C0}" destId="{64287236-391E-49BF-8026-B5A57B111C9B}" srcOrd="1" destOrd="0" presId="urn:microsoft.com/office/officeart/2005/8/layout/hierarchy2"/>
    <dgm:cxn modelId="{C9621575-9CE8-43EB-B212-912E30B6974E}" srcId="{CEC68A9A-C16A-4F7F-97DC-3E16481DF1D2}" destId="{D544A3E6-B6D8-4EA5-BE96-11D8D6DAFEFD}" srcOrd="0" destOrd="0" parTransId="{BE688F99-D8D6-40FD-9209-BE087F094FE3}" sibTransId="{4F242B9A-12A6-4196-B9FD-63B133DB12C1}"/>
    <dgm:cxn modelId="{7C33AC75-9309-4980-AB55-BB8B50F9D008}" type="presOf" srcId="{2CC9B630-35F8-432F-99EA-EF95575EE44C}" destId="{18E64653-5D83-485D-B084-4DE2BB24664C}" srcOrd="0" destOrd="0" presId="urn:microsoft.com/office/officeart/2005/8/layout/hierarchy2"/>
    <dgm:cxn modelId="{090E627D-561A-4734-8395-89C90D486A4E}" type="presOf" srcId="{D0D7BBAC-2D61-4BB8-BF43-CED3DF322BC1}" destId="{05416247-49A1-4145-81A1-6FB7FE729E4D}" srcOrd="0" destOrd="0" presId="urn:microsoft.com/office/officeart/2005/8/layout/hierarchy2"/>
    <dgm:cxn modelId="{9400697D-0F01-4A49-B03D-E0C6F0346B10}" type="presOf" srcId="{BE688F99-D8D6-40FD-9209-BE087F094FE3}" destId="{0C620618-237C-4815-BEE8-7BC27445E01A}" srcOrd="1" destOrd="0" presId="urn:microsoft.com/office/officeart/2005/8/layout/hierarchy2"/>
    <dgm:cxn modelId="{0973BE7D-B4FF-46A8-8F52-6E89A85EA474}" type="presOf" srcId="{8DE54898-18B2-4381-B302-E23C31FBEAE3}" destId="{E41CCEAE-8E99-4DD5-BA66-091ADF363608}" srcOrd="0" destOrd="0" presId="urn:microsoft.com/office/officeart/2005/8/layout/hierarchy2"/>
    <dgm:cxn modelId="{6B069B86-CB78-48E6-9A76-6A719C465255}" type="presOf" srcId="{EF09046E-DDEA-4D6C-8B42-FBBEE5706D76}" destId="{F0922D0A-C076-4C8D-BF86-0B9CFC4DF3B1}" srcOrd="0" destOrd="0" presId="urn:microsoft.com/office/officeart/2005/8/layout/hierarchy2"/>
    <dgm:cxn modelId="{510F028D-D922-419B-BF5A-701CDEC84340}" type="presOf" srcId="{71B05DC0-8BE8-473F-A400-D71BC695911D}" destId="{1F2576C7-BB46-4288-8FF3-92CC0D6F7C45}" srcOrd="1" destOrd="0" presId="urn:microsoft.com/office/officeart/2005/8/layout/hierarchy2"/>
    <dgm:cxn modelId="{F61CA38E-11D9-42A3-BAF5-DD0D765525DF}" srcId="{5E3B10B1-BA3D-4101-A3C0-946D787AC8A9}" destId="{2CC9B630-35F8-432F-99EA-EF95575EE44C}" srcOrd="0" destOrd="0" parTransId="{B2A9FCD0-4CA5-4DAC-90EA-1CC6F8D2DDCC}" sibTransId="{84C09BB1-6BF0-4231-B4D7-67F4FE8CCB5B}"/>
    <dgm:cxn modelId="{D4EE4291-96AB-46B0-B87B-DA70D386BC78}" type="presOf" srcId="{BA6DE4CF-22FD-4B56-BA12-25967FAEC828}" destId="{012F6833-FC8E-417C-BD65-9828800CB2CA}" srcOrd="0" destOrd="0" presId="urn:microsoft.com/office/officeart/2005/8/layout/hierarchy2"/>
    <dgm:cxn modelId="{A01FBF95-84B6-43F9-8B8F-E891AF6929A6}" srcId="{EF09046E-DDEA-4D6C-8B42-FBBEE5706D76}" destId="{1EE30C46-8780-450E-94F2-3F1E70CBC08A}" srcOrd="0" destOrd="0" parTransId="{FA18939B-9235-4EC2-9EDB-BEE8DC29A6C0}" sibTransId="{0B28BA19-1717-4D94-A05A-CF9B47326015}"/>
    <dgm:cxn modelId="{AA6EEB96-BC6A-4175-9807-C66AA8B1BE31}" type="presOf" srcId="{6ACC2411-175E-495C-A9DE-F0E38A0E29DB}" destId="{26D3BC73-621B-438A-8D18-7B58CBFCA4DE}" srcOrd="0" destOrd="0" presId="urn:microsoft.com/office/officeart/2005/8/layout/hierarchy2"/>
    <dgm:cxn modelId="{8D88EB96-3D02-4316-BA05-A9CB13059B86}" srcId="{4196CBA4-DAE0-44DC-8DC2-CD3D5A2D8FC0}" destId="{E589601A-2883-40E9-98AB-6ECBAB062430}" srcOrd="0" destOrd="0" parTransId="{F47095C3-E959-4F70-9599-0360F7E56D43}" sibTransId="{BF84B430-3585-49A4-B605-18BD9F4F4532}"/>
    <dgm:cxn modelId="{8524E497-29C4-4EC5-9482-B38EA53C6291}" type="presOf" srcId="{B1609D40-644C-4462-8548-6BB6FBA9DEA5}" destId="{0229B430-FD69-445F-89A9-9855E180F080}" srcOrd="0" destOrd="0" presId="urn:microsoft.com/office/officeart/2005/8/layout/hierarchy2"/>
    <dgm:cxn modelId="{1A709599-FDB9-497C-9117-812020F0ABCE}" type="presOf" srcId="{D671BD0B-CB34-4886-BBB8-9B17056DC68C}" destId="{11B3FBB1-2E09-440E-9704-D5F9EE80FBE0}" srcOrd="1" destOrd="0" presId="urn:microsoft.com/office/officeart/2005/8/layout/hierarchy2"/>
    <dgm:cxn modelId="{EE5351A1-E052-435B-A845-D309245FF0C7}" srcId="{EF32A57E-DE5B-47D6-A499-B62ECC2ABF81}" destId="{BA6DE4CF-22FD-4B56-BA12-25967FAEC828}" srcOrd="0" destOrd="0" parTransId="{FBB9F06E-1F0B-44BA-962A-734D84379CE4}" sibTransId="{D0F827E6-580C-4C2A-A92F-B71B93F3DFE6}"/>
    <dgm:cxn modelId="{90759CA7-EB9B-4050-92B3-DE5ACF636BAE}" srcId="{D7E7B439-1532-4EC8-81D9-BD31A9F7BED4}" destId="{3405D358-BFA7-419C-953B-86DA8B014610}" srcOrd="0" destOrd="0" parTransId="{B407A417-D6D5-4EE3-8AE9-49FF7DE066F7}" sibTransId="{23423EB6-49F4-418C-961E-37152CB7E5D4}"/>
    <dgm:cxn modelId="{4A2633B0-7A56-4E77-87ED-D88396AB3675}" type="presOf" srcId="{FA18939B-9235-4EC2-9EDB-BEE8DC29A6C0}" destId="{39D54377-5F62-4DE9-B819-762273E245DE}" srcOrd="1" destOrd="0" presId="urn:microsoft.com/office/officeart/2005/8/layout/hierarchy2"/>
    <dgm:cxn modelId="{24A078B0-9304-4E04-BD32-ED26E5C0A1BF}" type="presOf" srcId="{5CCB18DF-EE4F-4189-9613-61DE476277E7}" destId="{4F42DB72-97D2-4AE9-AA89-8FC11169FE0E}" srcOrd="0" destOrd="0" presId="urn:microsoft.com/office/officeart/2005/8/layout/hierarchy2"/>
    <dgm:cxn modelId="{698E46B6-678F-411B-A051-0C356647620A}" type="presOf" srcId="{D7E7B439-1532-4EC8-81D9-BD31A9F7BED4}" destId="{853590E9-C08B-4AFD-B85D-750CE0D6353A}" srcOrd="0" destOrd="0" presId="urn:microsoft.com/office/officeart/2005/8/layout/hierarchy2"/>
    <dgm:cxn modelId="{EA6E99B6-E8F2-40DC-865D-79ABD9043BA3}" type="presOf" srcId="{7588929D-B3C1-4ADA-BDD4-D863C17E85C0}" destId="{8D36508F-02C2-4746-A403-24A19F81C066}" srcOrd="0" destOrd="0" presId="urn:microsoft.com/office/officeart/2005/8/layout/hierarchy2"/>
    <dgm:cxn modelId="{8B8F23BB-2B87-46C5-83EA-C94A9D7981BA}" type="presOf" srcId="{E589601A-2883-40E9-98AB-6ECBAB062430}" destId="{87AC4210-CC6A-41A1-BBB1-1709B0BED843}" srcOrd="0" destOrd="0" presId="urn:microsoft.com/office/officeart/2005/8/layout/hierarchy2"/>
    <dgm:cxn modelId="{32503DC1-DA05-4A10-B44E-CBCCB6284C76}" type="presOf" srcId="{AB301EF6-C737-4D14-BE3F-B590739636B8}" destId="{C18EA718-F79F-41AB-BBE2-5F73CFD7590A}" srcOrd="0" destOrd="0" presId="urn:microsoft.com/office/officeart/2005/8/layout/hierarchy2"/>
    <dgm:cxn modelId="{F1EF8AC2-57A9-4CE6-830D-30B4C56ABBA5}" type="presOf" srcId="{FA18939B-9235-4EC2-9EDB-BEE8DC29A6C0}" destId="{B8851305-0710-43B3-9A98-311F9E54ACA0}" srcOrd="0" destOrd="0" presId="urn:microsoft.com/office/officeart/2005/8/layout/hierarchy2"/>
    <dgm:cxn modelId="{DC5F92C2-4395-4C64-A773-958035AC8282}" srcId="{5CCB18DF-EE4F-4189-9613-61DE476277E7}" destId="{D7E7B439-1532-4EC8-81D9-BD31A9F7BED4}" srcOrd="0" destOrd="0" parTransId="{8DE54898-18B2-4381-B302-E23C31FBEAE3}" sibTransId="{A95B9001-23D2-48C4-958A-06AE1EFBDBEA}"/>
    <dgm:cxn modelId="{365CDBC9-3EB9-4022-AAE7-A4DE5C6CD004}" type="presOf" srcId="{1666E80B-1428-4E3E-BDF2-88D144AE7EEF}" destId="{AE9F53B1-402E-4216-8A0A-99E6F92AF5B4}" srcOrd="0" destOrd="0" presId="urn:microsoft.com/office/officeart/2005/8/layout/hierarchy2"/>
    <dgm:cxn modelId="{F2AE92CA-E6CC-4C78-B9C1-C29993130C0F}" type="presOf" srcId="{7BAE629A-40B1-4F5F-843B-86C373E47EE8}" destId="{B2BC73BE-C166-41C3-86C5-D88693F93E97}" srcOrd="1" destOrd="0" presId="urn:microsoft.com/office/officeart/2005/8/layout/hierarchy2"/>
    <dgm:cxn modelId="{32B887CB-961E-4624-AAF2-5D367F87D447}" type="presOf" srcId="{AC8B0B97-0582-458D-8EC5-599673D2004F}" destId="{56780E98-8813-4919-BBFE-EF3D3E8CB598}" srcOrd="0" destOrd="0" presId="urn:microsoft.com/office/officeart/2005/8/layout/hierarchy2"/>
    <dgm:cxn modelId="{8D6E92CE-F53F-49E2-9ABD-EF0419A5636E}" srcId="{4196CBA4-DAE0-44DC-8DC2-CD3D5A2D8FC0}" destId="{AB301EF6-C737-4D14-BE3F-B590739636B8}" srcOrd="1" destOrd="0" parTransId="{2E349AA5-5D3B-45DA-AF26-AEE9C67F394D}" sibTransId="{B4D1C384-A3C8-471B-AA45-B36DB45D3048}"/>
    <dgm:cxn modelId="{41D98CCF-A1ED-41C2-A2AC-7447992D47C0}" type="presOf" srcId="{88B3553C-44D1-423E-8DF2-7674AB753DEB}" destId="{A54097C8-7CE5-4E04-9949-7557DA46FB87}" srcOrd="1" destOrd="0" presId="urn:microsoft.com/office/officeart/2005/8/layout/hierarchy2"/>
    <dgm:cxn modelId="{120BA8D1-6DBB-45F8-B5E8-A2AAC62C325C}" type="presOf" srcId="{1B2EFB42-36A9-4590-8711-B15806670570}" destId="{1E8BF74F-84BF-4505-9F92-AB1C77DB06DA}" srcOrd="0" destOrd="0" presId="urn:microsoft.com/office/officeart/2005/8/layout/hierarchy2"/>
    <dgm:cxn modelId="{9AC94DD3-742F-4C6C-82FF-8A2C281CF0DD}" type="presOf" srcId="{CEC68A9A-C16A-4F7F-97DC-3E16481DF1D2}" destId="{592B50C0-CDF0-4D28-9915-EB975B7087F7}" srcOrd="0" destOrd="0" presId="urn:microsoft.com/office/officeart/2005/8/layout/hierarchy2"/>
    <dgm:cxn modelId="{416D74D8-6ABB-4883-A395-D126D6B3D201}" type="presOf" srcId="{A710403A-B906-4F30-917E-BF0CDBE06BB0}" destId="{1E5D9123-518E-47AB-8727-069865CF7D6E}" srcOrd="0" destOrd="0" presId="urn:microsoft.com/office/officeart/2005/8/layout/hierarchy2"/>
    <dgm:cxn modelId="{69F682D8-5400-4E11-A74C-687F8698706D}" srcId="{AB301EF6-C737-4D14-BE3F-B590739636B8}" destId="{CEC68A9A-C16A-4F7F-97DC-3E16481DF1D2}" srcOrd="2" destOrd="0" parTransId="{88B3553C-44D1-423E-8DF2-7674AB753DEB}" sibTransId="{F8C87A66-BC49-43FF-9B90-247B8446860F}"/>
    <dgm:cxn modelId="{0D3C71D9-704A-4A4A-A0D4-F8A01D928300}" type="presOf" srcId="{D544A3E6-B6D8-4EA5-BE96-11D8D6DAFEFD}" destId="{542E9DDD-6B85-4D3F-BB72-FADF88516C03}" srcOrd="0" destOrd="0" presId="urn:microsoft.com/office/officeart/2005/8/layout/hierarchy2"/>
    <dgm:cxn modelId="{FDBFA6DB-76B4-42DD-BBC0-7D344E203A98}" srcId="{D7B972E4-7EB9-4D3E-B0DC-1CBA4A63804C}" destId="{659C5509-6065-4B21-B830-B353872645EC}" srcOrd="0" destOrd="0" parTransId="{D9B59AFC-5A2E-4229-A5C5-645EB2D073B4}" sibTransId="{9CE36A6B-28BA-4195-8F74-F39DAB633B87}"/>
    <dgm:cxn modelId="{E183BBDD-A354-42F1-BBCF-6D763F63DF42}" type="presOf" srcId="{3ECE31CC-89A8-4B54-B478-EE675A87291A}" destId="{CF93129F-CF36-4E96-A015-DAA5CC875678}" srcOrd="0" destOrd="0" presId="urn:microsoft.com/office/officeart/2005/8/layout/hierarchy2"/>
    <dgm:cxn modelId="{33E123DF-13CD-4F08-8F00-FD83D1A95D21}" type="presOf" srcId="{1EE30C46-8780-450E-94F2-3F1E70CBC08A}" destId="{5DE0DF12-5FEB-4751-B0F2-48DE87730789}" srcOrd="0" destOrd="0" presId="urn:microsoft.com/office/officeart/2005/8/layout/hierarchy2"/>
    <dgm:cxn modelId="{2C10DAE1-E48A-42F6-97DC-49135462A77B}" type="presOf" srcId="{71B05DC0-8BE8-473F-A400-D71BC695911D}" destId="{135266A2-2F14-47AC-96D8-F4437F7AB4FA}" srcOrd="0" destOrd="0" presId="urn:microsoft.com/office/officeart/2005/8/layout/hierarchy2"/>
    <dgm:cxn modelId="{F48A87E9-BECE-4F20-9BFA-69CE8C77E217}" type="presOf" srcId="{BE688F99-D8D6-40FD-9209-BE087F094FE3}" destId="{D96D409D-D553-4BAD-91D1-4FEABC9548B0}" srcOrd="0" destOrd="0" presId="urn:microsoft.com/office/officeart/2005/8/layout/hierarchy2"/>
    <dgm:cxn modelId="{71B030EA-2645-443F-B350-08B681335417}" type="presOf" srcId="{659C5509-6065-4B21-B830-B353872645EC}" destId="{465063DD-CF48-424B-A159-0436B164B9A5}" srcOrd="0" destOrd="0" presId="urn:microsoft.com/office/officeart/2005/8/layout/hierarchy2"/>
    <dgm:cxn modelId="{8C2700ED-AEF6-4641-8E15-4A4F09D612C4}" type="presOf" srcId="{D0D7BBAC-2D61-4BB8-BF43-CED3DF322BC1}" destId="{D1266555-3A2C-4560-936D-28459B844585}" srcOrd="1" destOrd="0" presId="urn:microsoft.com/office/officeart/2005/8/layout/hierarchy2"/>
    <dgm:cxn modelId="{88F637ED-427E-4C89-B713-0C8C3743FDB0}" type="presOf" srcId="{1666E80B-1428-4E3E-BDF2-88D144AE7EEF}" destId="{BCC55614-60A9-4037-B9C6-E9AAA93F3D7D}" srcOrd="1" destOrd="0" presId="urn:microsoft.com/office/officeart/2005/8/layout/hierarchy2"/>
    <dgm:cxn modelId="{6CBA74F1-CBAB-46F8-904F-2038C5EB01BD}" type="presOf" srcId="{4C40BD44-A6A8-4996-87F1-9BD85B4CB8B0}" destId="{D362A1C8-0620-4EE3-B347-79DF2F65E8F4}" srcOrd="0" destOrd="0" presId="urn:microsoft.com/office/officeart/2005/8/layout/hierarchy2"/>
    <dgm:cxn modelId="{346DA6F3-C0BD-4656-8DD8-9CEB2750A5FE}" srcId="{5F03BA06-FADF-4F7B-9556-B6D4B37FE2E4}" destId="{EF09046E-DDEA-4D6C-8B42-FBBEE5706D76}" srcOrd="0" destOrd="0" parTransId="{29A9E79B-5461-413C-AE8C-648024D26FAC}" sibTransId="{43D57F19-7812-4315-B66A-9C0CC6BD7839}"/>
    <dgm:cxn modelId="{D0EFFFF6-B7A8-4178-AC98-E2847070C865}" type="presOf" srcId="{B2A9FCD0-4CA5-4DAC-90EA-1CC6F8D2DDCC}" destId="{D6DC0763-E7C9-46AB-8660-C0F2099A80B0}" srcOrd="1" destOrd="0" presId="urn:microsoft.com/office/officeart/2005/8/layout/hierarchy2"/>
    <dgm:cxn modelId="{BB0E48F7-2269-4E7B-987C-9451469B2122}" type="presOf" srcId="{D34BA8CE-9ADB-465E-A456-23070DEBE2AF}" destId="{96F5FF7E-F004-4FC4-9EF6-9C6194489D00}" srcOrd="0" destOrd="0" presId="urn:microsoft.com/office/officeart/2005/8/layout/hierarchy2"/>
    <dgm:cxn modelId="{6521FAF7-A0B1-4C40-AF3C-A72E64BEE090}" srcId="{D544A3E6-B6D8-4EA5-BE96-11D8D6DAFEFD}" destId="{5E3B10B1-BA3D-4101-A3C0-946D787AC8A9}" srcOrd="0" destOrd="0" parTransId="{71B05DC0-8BE8-473F-A400-D71BC695911D}" sibTransId="{0A5409A0-8BC7-4602-BFA7-E3A47D07C761}"/>
    <dgm:cxn modelId="{449719FA-7ECC-4222-A610-447F13C0D9B8}" type="presOf" srcId="{FBB9F06E-1F0B-44BA-962A-734D84379CE4}" destId="{47F44719-A07D-46F1-A5F1-86E98E5D0AB5}" srcOrd="1" destOrd="0" presId="urn:microsoft.com/office/officeart/2005/8/layout/hierarchy2"/>
    <dgm:cxn modelId="{8AC43AFB-F917-4AD9-95D3-8779B08724E7}" type="presOf" srcId="{29A9E79B-5461-413C-AE8C-648024D26FAC}" destId="{2F607073-8B0B-4EC4-9847-D2A54FBFCB5D}" srcOrd="0" destOrd="0" presId="urn:microsoft.com/office/officeart/2005/8/layout/hierarchy2"/>
    <dgm:cxn modelId="{598885FE-8B7A-4CF3-BBBA-5BB6ECC97CEA}" type="presOf" srcId="{8DE54898-18B2-4381-B302-E23C31FBEAE3}" destId="{2BFE2657-A853-4490-AFC2-9EEA60D62363}" srcOrd="1" destOrd="0" presId="urn:microsoft.com/office/officeart/2005/8/layout/hierarchy2"/>
    <dgm:cxn modelId="{8A45A1FE-E455-4482-8865-B166CE0D8DFB}" srcId="{D544A3E6-B6D8-4EA5-BE96-11D8D6DAFEFD}" destId="{4C40BD44-A6A8-4996-87F1-9BD85B4CB8B0}" srcOrd="1" destOrd="0" parTransId="{769CA5F3-D66C-4E15-BC22-6795311E820E}" sibTransId="{4918454A-628F-49E1-B24C-13AE06FC4735}"/>
    <dgm:cxn modelId="{223AA883-E1E2-4AB1-B9A5-31B53CFDD01C}" type="presParOf" srcId="{0BAC9845-B5A7-4AD1-8A53-225BA13F70C9}" destId="{31ADD640-39A9-4EED-AAA2-906784480828}" srcOrd="0" destOrd="0" presId="urn:microsoft.com/office/officeart/2005/8/layout/hierarchy2"/>
    <dgm:cxn modelId="{FEDEDB14-458F-48F3-AC16-41634BE4AA6C}" type="presParOf" srcId="{31ADD640-39A9-4EED-AAA2-906784480828}" destId="{87AC4210-CC6A-41A1-BBB1-1709B0BED843}" srcOrd="0" destOrd="0" presId="urn:microsoft.com/office/officeart/2005/8/layout/hierarchy2"/>
    <dgm:cxn modelId="{B4EE0D7C-B046-4298-965D-A3FF5F69DC9E}" type="presParOf" srcId="{31ADD640-39A9-4EED-AAA2-906784480828}" destId="{12F5619C-6F71-4485-859B-AC533D6D2B44}" srcOrd="1" destOrd="0" presId="urn:microsoft.com/office/officeart/2005/8/layout/hierarchy2"/>
    <dgm:cxn modelId="{8BB17AF1-E08D-4CD4-8745-7A38B8028E21}" type="presParOf" srcId="{12F5619C-6F71-4485-859B-AC533D6D2B44}" destId="{D0166910-C350-47F3-A8E4-18FE2E9D69D9}" srcOrd="0" destOrd="0" presId="urn:microsoft.com/office/officeart/2005/8/layout/hierarchy2"/>
    <dgm:cxn modelId="{ABFF76D0-A94A-46E8-B02A-014CD236EB85}" type="presParOf" srcId="{D0166910-C350-47F3-A8E4-18FE2E9D69D9}" destId="{51E9283C-B3F0-4F87-9541-AE2C521FE2AD}" srcOrd="0" destOrd="0" presId="urn:microsoft.com/office/officeart/2005/8/layout/hierarchy2"/>
    <dgm:cxn modelId="{9E37DAC2-F10A-4155-9F40-4098F3F679AC}" type="presParOf" srcId="{12F5619C-6F71-4485-859B-AC533D6D2B44}" destId="{0AF61234-88C7-440B-A7DF-C9E5D529D181}" srcOrd="1" destOrd="0" presId="urn:microsoft.com/office/officeart/2005/8/layout/hierarchy2"/>
    <dgm:cxn modelId="{47D3AB67-8E61-41C5-A3E6-55E48E64733D}" type="presParOf" srcId="{0AF61234-88C7-440B-A7DF-C9E5D529D181}" destId="{1E8BF74F-84BF-4505-9F92-AB1C77DB06DA}" srcOrd="0" destOrd="0" presId="urn:microsoft.com/office/officeart/2005/8/layout/hierarchy2"/>
    <dgm:cxn modelId="{D128E990-8D75-40C3-9CF5-E46739BDE7B8}" type="presParOf" srcId="{0AF61234-88C7-440B-A7DF-C9E5D529D181}" destId="{186F50E2-E3CA-4870-B600-265074F2A2F4}" srcOrd="1" destOrd="0" presId="urn:microsoft.com/office/officeart/2005/8/layout/hierarchy2"/>
    <dgm:cxn modelId="{60963818-C1F8-429F-8425-E740E2CF7F7E}" type="presParOf" srcId="{186F50E2-E3CA-4870-B600-265074F2A2F4}" destId="{CF93129F-CF36-4E96-A015-DAA5CC875678}" srcOrd="0" destOrd="0" presId="urn:microsoft.com/office/officeart/2005/8/layout/hierarchy2"/>
    <dgm:cxn modelId="{E5091CE9-EF3C-4D77-997C-AA2D1F8ED906}" type="presParOf" srcId="{CF93129F-CF36-4E96-A015-DAA5CC875678}" destId="{599DA6D5-4523-4DD4-B49E-3400F66E3954}" srcOrd="0" destOrd="0" presId="urn:microsoft.com/office/officeart/2005/8/layout/hierarchy2"/>
    <dgm:cxn modelId="{AFE0B87C-26FB-44F5-A75C-AF2E13DBA229}" type="presParOf" srcId="{186F50E2-E3CA-4870-B600-265074F2A2F4}" destId="{94E10AD0-3B54-4B84-A430-115D73CD1E97}" srcOrd="1" destOrd="0" presId="urn:microsoft.com/office/officeart/2005/8/layout/hierarchy2"/>
    <dgm:cxn modelId="{C39772FC-58CC-423A-BB82-A5A77529E52D}" type="presParOf" srcId="{94E10AD0-3B54-4B84-A430-115D73CD1E97}" destId="{4F42DB72-97D2-4AE9-AA89-8FC11169FE0E}" srcOrd="0" destOrd="0" presId="urn:microsoft.com/office/officeart/2005/8/layout/hierarchy2"/>
    <dgm:cxn modelId="{92756BDF-1BF7-4289-A32B-F137942F920A}" type="presParOf" srcId="{94E10AD0-3B54-4B84-A430-115D73CD1E97}" destId="{63B78875-FF5A-473C-87FC-EA4B5B68D6F9}" srcOrd="1" destOrd="0" presId="urn:microsoft.com/office/officeart/2005/8/layout/hierarchy2"/>
    <dgm:cxn modelId="{66A38729-29D4-43AE-839D-CA26E444C171}" type="presParOf" srcId="{63B78875-FF5A-473C-87FC-EA4B5B68D6F9}" destId="{E41CCEAE-8E99-4DD5-BA66-091ADF363608}" srcOrd="0" destOrd="0" presId="urn:microsoft.com/office/officeart/2005/8/layout/hierarchy2"/>
    <dgm:cxn modelId="{B11FE4FF-5912-4835-9823-F16AEFB76E4D}" type="presParOf" srcId="{E41CCEAE-8E99-4DD5-BA66-091ADF363608}" destId="{2BFE2657-A853-4490-AFC2-9EEA60D62363}" srcOrd="0" destOrd="0" presId="urn:microsoft.com/office/officeart/2005/8/layout/hierarchy2"/>
    <dgm:cxn modelId="{671ACB7E-504C-441A-875C-5299AB884907}" type="presParOf" srcId="{63B78875-FF5A-473C-87FC-EA4B5B68D6F9}" destId="{98494BD7-0F34-47C1-BD94-0146C75BBC3F}" srcOrd="1" destOrd="0" presId="urn:microsoft.com/office/officeart/2005/8/layout/hierarchy2"/>
    <dgm:cxn modelId="{B78B664F-36EF-485A-8CA3-45A4BF855EB3}" type="presParOf" srcId="{98494BD7-0F34-47C1-BD94-0146C75BBC3F}" destId="{853590E9-C08B-4AFD-B85D-750CE0D6353A}" srcOrd="0" destOrd="0" presId="urn:microsoft.com/office/officeart/2005/8/layout/hierarchy2"/>
    <dgm:cxn modelId="{0223299B-B5EA-4729-9046-87FBA1EB4F11}" type="presParOf" srcId="{98494BD7-0F34-47C1-BD94-0146C75BBC3F}" destId="{B719B47B-63AA-4374-89AC-88E95463F676}" srcOrd="1" destOrd="0" presId="urn:microsoft.com/office/officeart/2005/8/layout/hierarchy2"/>
    <dgm:cxn modelId="{0DAB6315-5281-4A05-8CB2-553584D497C0}" type="presParOf" srcId="{B719B47B-63AA-4374-89AC-88E95463F676}" destId="{76DBB7C1-F8E7-4DEF-87D3-B0A484861600}" srcOrd="0" destOrd="0" presId="urn:microsoft.com/office/officeart/2005/8/layout/hierarchy2"/>
    <dgm:cxn modelId="{9E942321-7ABD-4225-993A-B3E91BF38899}" type="presParOf" srcId="{76DBB7C1-F8E7-4DEF-87D3-B0A484861600}" destId="{CDD41F38-3430-4BB9-92C3-BFA2716C6166}" srcOrd="0" destOrd="0" presId="urn:microsoft.com/office/officeart/2005/8/layout/hierarchy2"/>
    <dgm:cxn modelId="{D1BB1003-CD76-4D2C-BE86-E36E62FD516B}" type="presParOf" srcId="{B719B47B-63AA-4374-89AC-88E95463F676}" destId="{656AABC9-35C1-4DA4-9AA6-3EE94A4ED5D7}" srcOrd="1" destOrd="0" presId="urn:microsoft.com/office/officeart/2005/8/layout/hierarchy2"/>
    <dgm:cxn modelId="{FC509BA9-0737-475D-9186-F32C2D1BCD75}" type="presParOf" srcId="{656AABC9-35C1-4DA4-9AA6-3EE94A4ED5D7}" destId="{F24C1A44-C414-47E4-89EE-8AF5D326F17D}" srcOrd="0" destOrd="0" presId="urn:microsoft.com/office/officeart/2005/8/layout/hierarchy2"/>
    <dgm:cxn modelId="{87DB0FA9-E35E-4997-A225-B6C9078383DE}" type="presParOf" srcId="{656AABC9-35C1-4DA4-9AA6-3EE94A4ED5D7}" destId="{5839AD8F-0257-4C2F-9F64-7598280182D8}" srcOrd="1" destOrd="0" presId="urn:microsoft.com/office/officeart/2005/8/layout/hierarchy2"/>
    <dgm:cxn modelId="{FA95DF9F-152B-4338-9F11-23D7A1F1A2E2}" type="presParOf" srcId="{5839AD8F-0257-4C2F-9F64-7598280182D8}" destId="{D3E9D448-1398-4DAF-8B34-A8247AAD1358}" srcOrd="0" destOrd="0" presId="urn:microsoft.com/office/officeart/2005/8/layout/hierarchy2"/>
    <dgm:cxn modelId="{317EE623-A3D8-44BC-837F-DB203A9906FE}" type="presParOf" srcId="{D3E9D448-1398-4DAF-8B34-A8247AAD1358}" destId="{B2BC73BE-C166-41C3-86C5-D88693F93E97}" srcOrd="0" destOrd="0" presId="urn:microsoft.com/office/officeart/2005/8/layout/hierarchy2"/>
    <dgm:cxn modelId="{B7FEEF86-CDB1-46D8-A0CA-45B6A9474938}" type="presParOf" srcId="{5839AD8F-0257-4C2F-9F64-7598280182D8}" destId="{56D187A0-DC91-4DAA-81CB-04B92398C910}" srcOrd="1" destOrd="0" presId="urn:microsoft.com/office/officeart/2005/8/layout/hierarchy2"/>
    <dgm:cxn modelId="{1F712477-D138-4878-A2FC-E694B337AB96}" type="presParOf" srcId="{56D187A0-DC91-4DAA-81CB-04B92398C910}" destId="{D0095E63-F2B0-4A2E-BCEF-A6EDEEF560C4}" srcOrd="0" destOrd="0" presId="urn:microsoft.com/office/officeart/2005/8/layout/hierarchy2"/>
    <dgm:cxn modelId="{609512C1-7887-4C91-B36A-4512DCF17BC8}" type="presParOf" srcId="{56D187A0-DC91-4DAA-81CB-04B92398C910}" destId="{707776C6-E49D-4828-98B1-DFC51A30D5E1}" srcOrd="1" destOrd="0" presId="urn:microsoft.com/office/officeart/2005/8/layout/hierarchy2"/>
    <dgm:cxn modelId="{71C3C832-F4D6-493D-B329-EC832B3BC354}" type="presParOf" srcId="{0BAC9845-B5A7-4AD1-8A53-225BA13F70C9}" destId="{869B957B-56A6-4B58-9A40-A4F8BF817053}" srcOrd="1" destOrd="0" presId="urn:microsoft.com/office/officeart/2005/8/layout/hierarchy2"/>
    <dgm:cxn modelId="{41552616-7B5F-4EB7-A57B-61D3E623C976}" type="presParOf" srcId="{869B957B-56A6-4B58-9A40-A4F8BF817053}" destId="{C18EA718-F79F-41AB-BBE2-5F73CFD7590A}" srcOrd="0" destOrd="0" presId="urn:microsoft.com/office/officeart/2005/8/layout/hierarchy2"/>
    <dgm:cxn modelId="{1826388A-95D2-4E8B-9A52-E98767B1C995}" type="presParOf" srcId="{869B957B-56A6-4B58-9A40-A4F8BF817053}" destId="{6281B652-267D-47D1-8385-E67117356CA5}" srcOrd="1" destOrd="0" presId="urn:microsoft.com/office/officeart/2005/8/layout/hierarchy2"/>
    <dgm:cxn modelId="{90D273BE-DB44-4A88-BDC0-8D18D3463647}" type="presParOf" srcId="{6281B652-267D-47D1-8385-E67117356CA5}" destId="{05416247-49A1-4145-81A1-6FB7FE729E4D}" srcOrd="0" destOrd="0" presId="urn:microsoft.com/office/officeart/2005/8/layout/hierarchy2"/>
    <dgm:cxn modelId="{031057D9-9AAF-4A3D-9A1E-C79C8FAAC6A6}" type="presParOf" srcId="{05416247-49A1-4145-81A1-6FB7FE729E4D}" destId="{D1266555-3A2C-4560-936D-28459B844585}" srcOrd="0" destOrd="0" presId="urn:microsoft.com/office/officeart/2005/8/layout/hierarchy2"/>
    <dgm:cxn modelId="{F5180494-ED16-497A-B7CD-60E8F5A2330D}" type="presParOf" srcId="{6281B652-267D-47D1-8385-E67117356CA5}" destId="{B57D5C5B-3697-44D5-BAB6-ED9E8C600435}" srcOrd="1" destOrd="0" presId="urn:microsoft.com/office/officeart/2005/8/layout/hierarchy2"/>
    <dgm:cxn modelId="{C58CA497-1230-47F7-948E-0DE01E79A9D5}" type="presParOf" srcId="{B57D5C5B-3697-44D5-BAB6-ED9E8C600435}" destId="{924B6334-1676-4E00-B266-1D3B0B0EF024}" srcOrd="0" destOrd="0" presId="urn:microsoft.com/office/officeart/2005/8/layout/hierarchy2"/>
    <dgm:cxn modelId="{5BA8F277-8A14-4880-B4C1-ED9ED84D0524}" type="presParOf" srcId="{B57D5C5B-3697-44D5-BAB6-ED9E8C600435}" destId="{C03448CE-0E7B-493D-BDAE-3B134D1D27C0}" srcOrd="1" destOrd="0" presId="urn:microsoft.com/office/officeart/2005/8/layout/hierarchy2"/>
    <dgm:cxn modelId="{4D6D0D53-3536-4D93-B7EE-20182339720F}" type="presParOf" srcId="{C03448CE-0E7B-493D-BDAE-3B134D1D27C0}" destId="{2F607073-8B0B-4EC4-9847-D2A54FBFCB5D}" srcOrd="0" destOrd="0" presId="urn:microsoft.com/office/officeart/2005/8/layout/hierarchy2"/>
    <dgm:cxn modelId="{D0A8732D-BA89-4A48-A72B-A6DDB0D9E8F4}" type="presParOf" srcId="{2F607073-8B0B-4EC4-9847-D2A54FBFCB5D}" destId="{7F032D9D-AD27-4959-9C60-2C952670A08C}" srcOrd="0" destOrd="0" presId="urn:microsoft.com/office/officeart/2005/8/layout/hierarchy2"/>
    <dgm:cxn modelId="{35CEEF35-DC4D-48D7-A9BA-8BD3D5F600EC}" type="presParOf" srcId="{C03448CE-0E7B-493D-BDAE-3B134D1D27C0}" destId="{8307F39D-37C2-44AC-95E8-BFDB3F3EAC79}" srcOrd="1" destOrd="0" presId="urn:microsoft.com/office/officeart/2005/8/layout/hierarchy2"/>
    <dgm:cxn modelId="{73ABAAA0-3E3F-4D16-B06B-4CE3828E238D}" type="presParOf" srcId="{8307F39D-37C2-44AC-95E8-BFDB3F3EAC79}" destId="{F0922D0A-C076-4C8D-BF86-0B9CFC4DF3B1}" srcOrd="0" destOrd="0" presId="urn:microsoft.com/office/officeart/2005/8/layout/hierarchy2"/>
    <dgm:cxn modelId="{23C48D46-1956-4832-B08E-E2D79009CD25}" type="presParOf" srcId="{8307F39D-37C2-44AC-95E8-BFDB3F3EAC79}" destId="{685E57CA-9F2C-43DF-8C5D-7A4E94F8E61E}" srcOrd="1" destOrd="0" presId="urn:microsoft.com/office/officeart/2005/8/layout/hierarchy2"/>
    <dgm:cxn modelId="{22FB23B1-2A6D-4C10-9A5F-A0C69BA8FAA4}" type="presParOf" srcId="{685E57CA-9F2C-43DF-8C5D-7A4E94F8E61E}" destId="{B8851305-0710-43B3-9A98-311F9E54ACA0}" srcOrd="0" destOrd="0" presId="urn:microsoft.com/office/officeart/2005/8/layout/hierarchy2"/>
    <dgm:cxn modelId="{123706BB-DCCB-460B-857F-3467D7BB0CEC}" type="presParOf" srcId="{B8851305-0710-43B3-9A98-311F9E54ACA0}" destId="{39D54377-5F62-4DE9-B819-762273E245DE}" srcOrd="0" destOrd="0" presId="urn:microsoft.com/office/officeart/2005/8/layout/hierarchy2"/>
    <dgm:cxn modelId="{BBDC2443-B39D-43EE-8F5C-CF8A470B582E}" type="presParOf" srcId="{685E57CA-9F2C-43DF-8C5D-7A4E94F8E61E}" destId="{A323578F-C3D3-4E88-8476-699053D7EA63}" srcOrd="1" destOrd="0" presId="urn:microsoft.com/office/officeart/2005/8/layout/hierarchy2"/>
    <dgm:cxn modelId="{FE4B3FA7-5317-4290-B24F-500EC966C019}" type="presParOf" srcId="{A323578F-C3D3-4E88-8476-699053D7EA63}" destId="{5DE0DF12-5FEB-4751-B0F2-48DE87730789}" srcOrd="0" destOrd="0" presId="urn:microsoft.com/office/officeart/2005/8/layout/hierarchy2"/>
    <dgm:cxn modelId="{5E8DAA5B-126D-4CD5-8E5C-917A67D4D3C9}" type="presParOf" srcId="{A323578F-C3D3-4E88-8476-699053D7EA63}" destId="{8EF33948-5BCF-48EF-AE11-AC4BC3E206E5}" srcOrd="1" destOrd="0" presId="urn:microsoft.com/office/officeart/2005/8/layout/hierarchy2"/>
    <dgm:cxn modelId="{0E643822-B9F3-4808-8099-385553FE5C50}" type="presParOf" srcId="{8EF33948-5BCF-48EF-AE11-AC4BC3E206E5}" destId="{8D36508F-02C2-4746-A403-24A19F81C066}" srcOrd="0" destOrd="0" presId="urn:microsoft.com/office/officeart/2005/8/layout/hierarchy2"/>
    <dgm:cxn modelId="{348BABA2-72F5-422E-BA92-F9BEEC3B06FF}" type="presParOf" srcId="{8D36508F-02C2-4746-A403-24A19F81C066}" destId="{64287236-391E-49BF-8026-B5A57B111C9B}" srcOrd="0" destOrd="0" presId="urn:microsoft.com/office/officeart/2005/8/layout/hierarchy2"/>
    <dgm:cxn modelId="{77F705B6-5451-43DE-AB4D-727EC1AF48CF}" type="presParOf" srcId="{8EF33948-5BCF-48EF-AE11-AC4BC3E206E5}" destId="{885532BE-A8BA-42A0-9918-12A265CA474E}" srcOrd="1" destOrd="0" presId="urn:microsoft.com/office/officeart/2005/8/layout/hierarchy2"/>
    <dgm:cxn modelId="{F052DC47-B242-437B-9B49-8664AF386EFB}" type="presParOf" srcId="{885532BE-A8BA-42A0-9918-12A265CA474E}" destId="{1885D711-52CD-4E8C-B662-4090731133C6}" srcOrd="0" destOrd="0" presId="urn:microsoft.com/office/officeart/2005/8/layout/hierarchy2"/>
    <dgm:cxn modelId="{6BAE8F40-10F6-4475-9743-790843FA9664}" type="presParOf" srcId="{885532BE-A8BA-42A0-9918-12A265CA474E}" destId="{30E03CFD-7676-46B1-AADA-436398D840C4}" srcOrd="1" destOrd="0" presId="urn:microsoft.com/office/officeart/2005/8/layout/hierarchy2"/>
    <dgm:cxn modelId="{D77E1945-702E-4C7C-8D8F-10B54CA01E4B}" type="presParOf" srcId="{30E03CFD-7676-46B1-AADA-436398D840C4}" destId="{02529AA5-3BE5-432C-839C-104B0FA95A33}" srcOrd="0" destOrd="0" presId="urn:microsoft.com/office/officeart/2005/8/layout/hierarchy2"/>
    <dgm:cxn modelId="{ED72430F-F7D1-48A3-BDF1-4B722CC02A96}" type="presParOf" srcId="{02529AA5-3BE5-432C-839C-104B0FA95A33}" destId="{47F44719-A07D-46F1-A5F1-86E98E5D0AB5}" srcOrd="0" destOrd="0" presId="urn:microsoft.com/office/officeart/2005/8/layout/hierarchy2"/>
    <dgm:cxn modelId="{8C04992C-CEE8-4AA3-B233-C4A8C703193E}" type="presParOf" srcId="{30E03CFD-7676-46B1-AADA-436398D840C4}" destId="{6C3C1222-E668-4429-AFDA-98FBDE334018}" srcOrd="1" destOrd="0" presId="urn:microsoft.com/office/officeart/2005/8/layout/hierarchy2"/>
    <dgm:cxn modelId="{FDB7E070-1DF5-4E21-8399-D9C35CCACAD4}" type="presParOf" srcId="{6C3C1222-E668-4429-AFDA-98FBDE334018}" destId="{012F6833-FC8E-417C-BD65-9828800CB2CA}" srcOrd="0" destOrd="0" presId="urn:microsoft.com/office/officeart/2005/8/layout/hierarchy2"/>
    <dgm:cxn modelId="{27AF887E-7782-459E-8BDC-A36EE949770C}" type="presParOf" srcId="{6C3C1222-E668-4429-AFDA-98FBDE334018}" destId="{4D142CFF-DF0C-4F23-9856-9CF6C131842E}" srcOrd="1" destOrd="0" presId="urn:microsoft.com/office/officeart/2005/8/layout/hierarchy2"/>
    <dgm:cxn modelId="{0F5BA842-B535-422F-BBBC-5E1A15A817A9}" type="presParOf" srcId="{6281B652-267D-47D1-8385-E67117356CA5}" destId="{26D3BC73-621B-438A-8D18-7B58CBFCA4DE}" srcOrd="2" destOrd="0" presId="urn:microsoft.com/office/officeart/2005/8/layout/hierarchy2"/>
    <dgm:cxn modelId="{51559303-1EEF-4211-BE41-ECF13609409C}" type="presParOf" srcId="{26D3BC73-621B-438A-8D18-7B58CBFCA4DE}" destId="{83888F23-A0AC-4799-998C-B8B925DC6FBB}" srcOrd="0" destOrd="0" presId="urn:microsoft.com/office/officeart/2005/8/layout/hierarchy2"/>
    <dgm:cxn modelId="{7C5656AC-8046-40F3-8309-703C4406929D}" type="presParOf" srcId="{6281B652-267D-47D1-8385-E67117356CA5}" destId="{36B2F2E3-EAE0-4FE1-8FD8-C52E2026AA55}" srcOrd="3" destOrd="0" presId="urn:microsoft.com/office/officeart/2005/8/layout/hierarchy2"/>
    <dgm:cxn modelId="{F2D5B697-98F3-4AEA-A762-DB437F8AEC5F}" type="presParOf" srcId="{36B2F2E3-EAE0-4FE1-8FD8-C52E2026AA55}" destId="{0916AF54-3D98-42E4-9A27-A0B78C33795D}" srcOrd="0" destOrd="0" presId="urn:microsoft.com/office/officeart/2005/8/layout/hierarchy2"/>
    <dgm:cxn modelId="{4640C0B3-632A-4960-8D0D-DF58E8603C2F}" type="presParOf" srcId="{36B2F2E3-EAE0-4FE1-8FD8-C52E2026AA55}" destId="{8F9250B6-6304-471C-8845-6565858AEFCE}" srcOrd="1" destOrd="0" presId="urn:microsoft.com/office/officeart/2005/8/layout/hierarchy2"/>
    <dgm:cxn modelId="{94F71B99-1F53-4709-A23F-E4029226FA55}" type="presParOf" srcId="{8F9250B6-6304-471C-8845-6565858AEFCE}" destId="{1E5D9123-518E-47AB-8727-069865CF7D6E}" srcOrd="0" destOrd="0" presId="urn:microsoft.com/office/officeart/2005/8/layout/hierarchy2"/>
    <dgm:cxn modelId="{E1A709DB-AC0C-4B61-B0FC-3D967140E02D}" type="presParOf" srcId="{1E5D9123-518E-47AB-8727-069865CF7D6E}" destId="{388F2F00-F6C3-475A-8193-C1F0BD21178F}" srcOrd="0" destOrd="0" presId="urn:microsoft.com/office/officeart/2005/8/layout/hierarchy2"/>
    <dgm:cxn modelId="{B8B8F98A-6994-4565-9F00-6FB338C5C732}" type="presParOf" srcId="{8F9250B6-6304-471C-8845-6565858AEFCE}" destId="{9642386D-6AA7-4BEB-BD52-3EFC1589C6C7}" srcOrd="1" destOrd="0" presId="urn:microsoft.com/office/officeart/2005/8/layout/hierarchy2"/>
    <dgm:cxn modelId="{68B11C73-3F13-464E-8816-6E4128F986A0}" type="presParOf" srcId="{9642386D-6AA7-4BEB-BD52-3EFC1589C6C7}" destId="{AE4A6B37-ECCA-40E6-B334-8F7C0C37BA3A}" srcOrd="0" destOrd="0" presId="urn:microsoft.com/office/officeart/2005/8/layout/hierarchy2"/>
    <dgm:cxn modelId="{DF494AE9-525A-499F-B8DA-4D0C4E0AA68D}" type="presParOf" srcId="{9642386D-6AA7-4BEB-BD52-3EFC1589C6C7}" destId="{70036A15-0C58-4A67-8DDD-CE27358CF9E1}" srcOrd="1" destOrd="0" presId="urn:microsoft.com/office/officeart/2005/8/layout/hierarchy2"/>
    <dgm:cxn modelId="{D0AF5DB8-C631-413E-91BE-CA4DA2AE0DC1}" type="presParOf" srcId="{70036A15-0C58-4A67-8DDD-CE27358CF9E1}" destId="{13AAF5C3-C964-49BA-979D-7580AC7B2B08}" srcOrd="0" destOrd="0" presId="urn:microsoft.com/office/officeart/2005/8/layout/hierarchy2"/>
    <dgm:cxn modelId="{A161FB11-BCCB-4B41-91B7-DEB121CD9E8D}" type="presParOf" srcId="{13AAF5C3-C964-49BA-979D-7580AC7B2B08}" destId="{A693EB8C-78AC-4D68-B018-96F71D6A1DCF}" srcOrd="0" destOrd="0" presId="urn:microsoft.com/office/officeart/2005/8/layout/hierarchy2"/>
    <dgm:cxn modelId="{011AC878-29EF-402A-A1AB-687E4D6C4F3B}" type="presParOf" srcId="{70036A15-0C58-4A67-8DDD-CE27358CF9E1}" destId="{07AFEB5F-E60D-4234-9856-33F0415C2F84}" srcOrd="1" destOrd="0" presId="urn:microsoft.com/office/officeart/2005/8/layout/hierarchy2"/>
    <dgm:cxn modelId="{46F17706-58FC-4507-B7B2-22E92EAE49A3}" type="presParOf" srcId="{07AFEB5F-E60D-4234-9856-33F0415C2F84}" destId="{465063DD-CF48-424B-A159-0436B164B9A5}" srcOrd="0" destOrd="0" presId="urn:microsoft.com/office/officeart/2005/8/layout/hierarchy2"/>
    <dgm:cxn modelId="{7D274159-29CE-4376-9866-AAC68F3E240E}" type="presParOf" srcId="{07AFEB5F-E60D-4234-9856-33F0415C2F84}" destId="{74F3BC7C-C9B1-4183-B39F-2635837BDA33}" srcOrd="1" destOrd="0" presId="urn:microsoft.com/office/officeart/2005/8/layout/hierarchy2"/>
    <dgm:cxn modelId="{C25139F6-BE57-4FE7-B8B4-C1D11E2B9B43}" type="presParOf" srcId="{6281B652-267D-47D1-8385-E67117356CA5}" destId="{EFEF1C3F-E59A-470F-9320-F6AE12CCE058}" srcOrd="4" destOrd="0" presId="urn:microsoft.com/office/officeart/2005/8/layout/hierarchy2"/>
    <dgm:cxn modelId="{A344013D-618A-45C6-99DD-477CA6BAEBA1}" type="presParOf" srcId="{EFEF1C3F-E59A-470F-9320-F6AE12CCE058}" destId="{A54097C8-7CE5-4E04-9949-7557DA46FB87}" srcOrd="0" destOrd="0" presId="urn:microsoft.com/office/officeart/2005/8/layout/hierarchy2"/>
    <dgm:cxn modelId="{3498F4A2-D858-47CB-90A1-5791A80404DD}" type="presParOf" srcId="{6281B652-267D-47D1-8385-E67117356CA5}" destId="{56AA85B9-5710-4DCD-866F-7BA92CCD5C68}" srcOrd="5" destOrd="0" presId="urn:microsoft.com/office/officeart/2005/8/layout/hierarchy2"/>
    <dgm:cxn modelId="{4A8E8073-99FF-44FF-AD17-2E9E8FCCCBE7}" type="presParOf" srcId="{56AA85B9-5710-4DCD-866F-7BA92CCD5C68}" destId="{592B50C0-CDF0-4D28-9915-EB975B7087F7}" srcOrd="0" destOrd="0" presId="urn:microsoft.com/office/officeart/2005/8/layout/hierarchy2"/>
    <dgm:cxn modelId="{778F61D0-FAF8-4775-8518-85F53F12AC2A}" type="presParOf" srcId="{56AA85B9-5710-4DCD-866F-7BA92CCD5C68}" destId="{9AAEA21E-97AF-4FE8-8997-12A7CB6BC7F8}" srcOrd="1" destOrd="0" presId="urn:microsoft.com/office/officeart/2005/8/layout/hierarchy2"/>
    <dgm:cxn modelId="{5977D4BA-2D25-45F4-B122-2B103207315E}" type="presParOf" srcId="{9AAEA21E-97AF-4FE8-8997-12A7CB6BC7F8}" destId="{D96D409D-D553-4BAD-91D1-4FEABC9548B0}" srcOrd="0" destOrd="0" presId="urn:microsoft.com/office/officeart/2005/8/layout/hierarchy2"/>
    <dgm:cxn modelId="{7F5C7AB6-D396-4D3D-9C93-BA4F4B838703}" type="presParOf" srcId="{D96D409D-D553-4BAD-91D1-4FEABC9548B0}" destId="{0C620618-237C-4815-BEE8-7BC27445E01A}" srcOrd="0" destOrd="0" presId="urn:microsoft.com/office/officeart/2005/8/layout/hierarchy2"/>
    <dgm:cxn modelId="{496AF944-E021-41BA-A7CB-0BA7DDC644C3}" type="presParOf" srcId="{9AAEA21E-97AF-4FE8-8997-12A7CB6BC7F8}" destId="{C7EDD64B-58EA-4F96-89E7-7BEE44B1FD27}" srcOrd="1" destOrd="0" presId="urn:microsoft.com/office/officeart/2005/8/layout/hierarchy2"/>
    <dgm:cxn modelId="{7DB70FAE-B3FB-4B4A-B7EF-9529D704F5B3}" type="presParOf" srcId="{C7EDD64B-58EA-4F96-89E7-7BEE44B1FD27}" destId="{542E9DDD-6B85-4D3F-BB72-FADF88516C03}" srcOrd="0" destOrd="0" presId="urn:microsoft.com/office/officeart/2005/8/layout/hierarchy2"/>
    <dgm:cxn modelId="{B6CC847A-71F4-41A7-AD9C-B96B3C4B0871}" type="presParOf" srcId="{C7EDD64B-58EA-4F96-89E7-7BEE44B1FD27}" destId="{802D3F43-886E-45AE-BECB-15731A6651AB}" srcOrd="1" destOrd="0" presId="urn:microsoft.com/office/officeart/2005/8/layout/hierarchy2"/>
    <dgm:cxn modelId="{B457E2F2-07F8-4631-AA07-9858E5A9ECE6}" type="presParOf" srcId="{802D3F43-886E-45AE-BECB-15731A6651AB}" destId="{135266A2-2F14-47AC-96D8-F4437F7AB4FA}" srcOrd="0" destOrd="0" presId="urn:microsoft.com/office/officeart/2005/8/layout/hierarchy2"/>
    <dgm:cxn modelId="{165CA2CE-2F84-4673-A75A-FAD7D82E2220}" type="presParOf" srcId="{135266A2-2F14-47AC-96D8-F4437F7AB4FA}" destId="{1F2576C7-BB46-4288-8FF3-92CC0D6F7C45}" srcOrd="0" destOrd="0" presId="urn:microsoft.com/office/officeart/2005/8/layout/hierarchy2"/>
    <dgm:cxn modelId="{80CBD3ED-2CE4-4DF5-B248-9E2D38EDDB66}" type="presParOf" srcId="{802D3F43-886E-45AE-BECB-15731A6651AB}" destId="{F0F253BE-FD7B-49FD-A90C-9BCE3F15D739}" srcOrd="1" destOrd="0" presId="urn:microsoft.com/office/officeart/2005/8/layout/hierarchy2"/>
    <dgm:cxn modelId="{34770987-2357-4355-83DE-AFAE103D7BD3}" type="presParOf" srcId="{F0F253BE-FD7B-49FD-A90C-9BCE3F15D739}" destId="{B7DC0E10-781C-4205-8AE5-53B7A330B8FE}" srcOrd="0" destOrd="0" presId="urn:microsoft.com/office/officeart/2005/8/layout/hierarchy2"/>
    <dgm:cxn modelId="{7D38ACF4-6E00-4378-B2E6-FC3648CAAA03}" type="presParOf" srcId="{F0F253BE-FD7B-49FD-A90C-9BCE3F15D739}" destId="{1674C5EF-D39F-4A88-B7B3-02122B67058A}" srcOrd="1" destOrd="0" presId="urn:microsoft.com/office/officeart/2005/8/layout/hierarchy2"/>
    <dgm:cxn modelId="{655C40F2-B791-4543-8970-FC0572712C50}" type="presParOf" srcId="{1674C5EF-D39F-4A88-B7B3-02122B67058A}" destId="{353A3D6C-A26F-4DEA-A657-0CA8D713568F}" srcOrd="0" destOrd="0" presId="urn:microsoft.com/office/officeart/2005/8/layout/hierarchy2"/>
    <dgm:cxn modelId="{45E4E48D-E771-4DD1-BC5B-125EF0737D42}" type="presParOf" srcId="{353A3D6C-A26F-4DEA-A657-0CA8D713568F}" destId="{D6DC0763-E7C9-46AB-8660-C0F2099A80B0}" srcOrd="0" destOrd="0" presId="urn:microsoft.com/office/officeart/2005/8/layout/hierarchy2"/>
    <dgm:cxn modelId="{16D38A97-B3B9-4288-A4A7-F7C0E70EADF1}" type="presParOf" srcId="{1674C5EF-D39F-4A88-B7B3-02122B67058A}" destId="{B9D5E941-D8E5-40DE-90AD-9AD048575626}" srcOrd="1" destOrd="0" presId="urn:microsoft.com/office/officeart/2005/8/layout/hierarchy2"/>
    <dgm:cxn modelId="{38702E79-CD06-4EDF-B252-B01F12F9D515}" type="presParOf" srcId="{B9D5E941-D8E5-40DE-90AD-9AD048575626}" destId="{18E64653-5D83-485D-B084-4DE2BB24664C}" srcOrd="0" destOrd="0" presId="urn:microsoft.com/office/officeart/2005/8/layout/hierarchy2"/>
    <dgm:cxn modelId="{F77CBFEB-8214-487E-9272-70BD61BF9824}" type="presParOf" srcId="{B9D5E941-D8E5-40DE-90AD-9AD048575626}" destId="{E6C8B9CC-11BE-46F2-A468-69E8FA393758}" srcOrd="1" destOrd="0" presId="urn:microsoft.com/office/officeart/2005/8/layout/hierarchy2"/>
    <dgm:cxn modelId="{8CFB58AB-BE50-4FFA-A890-BC32D736777E}" type="presParOf" srcId="{E6C8B9CC-11BE-46F2-A468-69E8FA393758}" destId="{C662EEE3-73E4-42DA-ADFD-586C5FE53C63}" srcOrd="0" destOrd="0" presId="urn:microsoft.com/office/officeart/2005/8/layout/hierarchy2"/>
    <dgm:cxn modelId="{2B33DF29-5B40-42AD-A97E-9F27B626BE37}" type="presParOf" srcId="{C662EEE3-73E4-42DA-ADFD-586C5FE53C63}" destId="{11B3FBB1-2E09-440E-9704-D5F9EE80FBE0}" srcOrd="0" destOrd="0" presId="urn:microsoft.com/office/officeart/2005/8/layout/hierarchy2"/>
    <dgm:cxn modelId="{9447210C-4E87-4EA3-BB90-29B397A4F116}" type="presParOf" srcId="{E6C8B9CC-11BE-46F2-A468-69E8FA393758}" destId="{F5234123-154F-4EED-8F70-FD9518FDDE4B}" srcOrd="1" destOrd="0" presId="urn:microsoft.com/office/officeart/2005/8/layout/hierarchy2"/>
    <dgm:cxn modelId="{1DA1ADD7-9162-4FB4-A2ED-215871C81A20}" type="presParOf" srcId="{F5234123-154F-4EED-8F70-FD9518FDDE4B}" destId="{FFFA201F-8EAB-40A4-9A08-CE30A816238F}" srcOrd="0" destOrd="0" presId="urn:microsoft.com/office/officeart/2005/8/layout/hierarchy2"/>
    <dgm:cxn modelId="{43530535-C84C-4A53-8A43-5DA11B941C2F}" type="presParOf" srcId="{F5234123-154F-4EED-8F70-FD9518FDDE4B}" destId="{04BB5D5C-A045-4236-BD85-891B5AF10B0F}" srcOrd="1" destOrd="0" presId="urn:microsoft.com/office/officeart/2005/8/layout/hierarchy2"/>
    <dgm:cxn modelId="{26F8700D-FC95-45FD-9686-9206BEF9A561}" type="presParOf" srcId="{802D3F43-886E-45AE-BECB-15731A6651AB}" destId="{DEDB44A8-B66C-4ABF-B967-F40E0120FE30}" srcOrd="2" destOrd="0" presId="urn:microsoft.com/office/officeart/2005/8/layout/hierarchy2"/>
    <dgm:cxn modelId="{B8667457-EF6F-4EA1-9F8F-D1AE04C926E5}" type="presParOf" srcId="{DEDB44A8-B66C-4ABF-B967-F40E0120FE30}" destId="{938A2454-AB01-4FB5-A086-AA0900F9A53C}" srcOrd="0" destOrd="0" presId="urn:microsoft.com/office/officeart/2005/8/layout/hierarchy2"/>
    <dgm:cxn modelId="{CAB54118-FA17-4897-A226-0031CCCA3B6D}" type="presParOf" srcId="{802D3F43-886E-45AE-BECB-15731A6651AB}" destId="{5795EA3B-B83B-43A8-B555-AC17A759A864}" srcOrd="3" destOrd="0" presId="urn:microsoft.com/office/officeart/2005/8/layout/hierarchy2"/>
    <dgm:cxn modelId="{ABF33D1B-C767-4708-89BE-CDE9ADB18979}" type="presParOf" srcId="{5795EA3B-B83B-43A8-B555-AC17A759A864}" destId="{D362A1C8-0620-4EE3-B347-79DF2F65E8F4}" srcOrd="0" destOrd="0" presId="urn:microsoft.com/office/officeart/2005/8/layout/hierarchy2"/>
    <dgm:cxn modelId="{BF37FC56-D3C4-4D14-8B7A-F5989D4DC23D}" type="presParOf" srcId="{5795EA3B-B83B-43A8-B555-AC17A759A864}" destId="{18C75A2B-FB46-442B-80AB-CBFDB644E874}" srcOrd="1" destOrd="0" presId="urn:microsoft.com/office/officeart/2005/8/layout/hierarchy2"/>
    <dgm:cxn modelId="{89A008EB-B612-4367-B28B-C0255CBCF63B}" type="presParOf" srcId="{18C75A2B-FB46-442B-80AB-CBFDB644E874}" destId="{AE9F53B1-402E-4216-8A0A-99E6F92AF5B4}" srcOrd="0" destOrd="0" presId="urn:microsoft.com/office/officeart/2005/8/layout/hierarchy2"/>
    <dgm:cxn modelId="{23C1252A-E5C5-495D-B7BF-A27FAD4ED2F7}" type="presParOf" srcId="{AE9F53B1-402E-4216-8A0A-99E6F92AF5B4}" destId="{BCC55614-60A9-4037-B9C6-E9AAA93F3D7D}" srcOrd="0" destOrd="0" presId="urn:microsoft.com/office/officeart/2005/8/layout/hierarchy2"/>
    <dgm:cxn modelId="{141A691A-E1D9-45C4-A721-E289930CF27A}" type="presParOf" srcId="{18C75A2B-FB46-442B-80AB-CBFDB644E874}" destId="{78C4E5E2-01D5-4935-8B61-0A1673E5BEA9}" srcOrd="1" destOrd="0" presId="urn:microsoft.com/office/officeart/2005/8/layout/hierarchy2"/>
    <dgm:cxn modelId="{C247C5F1-7EDE-48AE-9BA8-891FA73B4CD6}" type="presParOf" srcId="{78C4E5E2-01D5-4935-8B61-0A1673E5BEA9}" destId="{96F5FF7E-F004-4FC4-9EF6-9C6194489D00}" srcOrd="0" destOrd="0" presId="urn:microsoft.com/office/officeart/2005/8/layout/hierarchy2"/>
    <dgm:cxn modelId="{EE5E1BEB-136E-4441-97BE-903E54CF2A97}" type="presParOf" srcId="{78C4E5E2-01D5-4935-8B61-0A1673E5BEA9}" destId="{8C70775A-1020-40ED-BC3D-0562B5E7BA18}" srcOrd="1" destOrd="0" presId="urn:microsoft.com/office/officeart/2005/8/layout/hierarchy2"/>
    <dgm:cxn modelId="{FAF66F31-6F31-4E9B-B3E9-3980141008E7}" type="presParOf" srcId="{8C70775A-1020-40ED-BC3D-0562B5E7BA18}" destId="{56780E98-8813-4919-BBFE-EF3D3E8CB598}" srcOrd="0" destOrd="0" presId="urn:microsoft.com/office/officeart/2005/8/layout/hierarchy2"/>
    <dgm:cxn modelId="{ECE6C434-65EA-4A73-894D-20EF0928F8E2}" type="presParOf" srcId="{56780E98-8813-4919-BBFE-EF3D3E8CB598}" destId="{5D88597D-0A86-4589-9921-F5ECED310BA7}" srcOrd="0" destOrd="0" presId="urn:microsoft.com/office/officeart/2005/8/layout/hierarchy2"/>
    <dgm:cxn modelId="{45686AD7-A2FC-4A38-885D-4E0844CE539A}" type="presParOf" srcId="{8C70775A-1020-40ED-BC3D-0562B5E7BA18}" destId="{FF3245E7-58B1-41D7-83EE-2130C0E85345}" srcOrd="1" destOrd="0" presId="urn:microsoft.com/office/officeart/2005/8/layout/hierarchy2"/>
    <dgm:cxn modelId="{4C129EAC-258A-4006-AF8F-4C40EACA5B14}" type="presParOf" srcId="{FF3245E7-58B1-41D7-83EE-2130C0E85345}" destId="{0229B430-FD69-445F-89A9-9855E180F080}" srcOrd="0" destOrd="0" presId="urn:microsoft.com/office/officeart/2005/8/layout/hierarchy2"/>
    <dgm:cxn modelId="{4085A321-5078-4D28-A3C7-A371F5981E55}" type="presParOf" srcId="{FF3245E7-58B1-41D7-83EE-2130C0E85345}" destId="{CB5BC2AB-E935-47BF-B996-E846B6E21644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C4210-CC6A-41A1-BBB1-1709B0BED843}">
      <dsp:nvSpPr>
        <dsp:cNvPr id="0" name=""/>
        <dsp:cNvSpPr/>
      </dsp:nvSpPr>
      <dsp:spPr>
        <a:xfrm>
          <a:off x="3140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Source 1</a:t>
          </a:r>
          <a:endParaRPr lang="en-AU" sz="1200" b="1" kern="1200" dirty="0">
            <a:latin typeface="+mj-lt"/>
          </a:endParaRPr>
        </a:p>
      </dsp:txBody>
      <dsp:txXfrm>
        <a:off x="22839" y="532025"/>
        <a:ext cx="1305752" cy="633177"/>
      </dsp:txXfrm>
    </dsp:sp>
    <dsp:sp modelId="{D0166910-C350-47F3-A8E4-18FE2E9D69D9}">
      <dsp:nvSpPr>
        <dsp:cNvPr id="0" name=""/>
        <dsp:cNvSpPr/>
      </dsp:nvSpPr>
      <dsp:spPr>
        <a:xfrm>
          <a:off x="1348290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603869" y="835162"/>
        <a:ext cx="26903" cy="26903"/>
      </dsp:txXfrm>
    </dsp:sp>
    <dsp:sp modelId="{1E8BF74F-84BF-4505-9F92-AB1C77DB06DA}">
      <dsp:nvSpPr>
        <dsp:cNvPr id="0" name=""/>
        <dsp:cNvSpPr/>
      </dsp:nvSpPr>
      <dsp:spPr>
        <a:xfrm>
          <a:off x="1886350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1906049" y="532025"/>
        <a:ext cx="1305752" cy="633177"/>
      </dsp:txXfrm>
    </dsp:sp>
    <dsp:sp modelId="{CF93129F-CF36-4E96-A015-DAA5CC875678}">
      <dsp:nvSpPr>
        <dsp:cNvPr id="0" name=""/>
        <dsp:cNvSpPr/>
      </dsp:nvSpPr>
      <dsp:spPr>
        <a:xfrm>
          <a:off x="3231501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487079" y="835162"/>
        <a:ext cx="26903" cy="26903"/>
      </dsp:txXfrm>
    </dsp:sp>
    <dsp:sp modelId="{4F42DB72-97D2-4AE9-AA89-8FC11169FE0E}">
      <dsp:nvSpPr>
        <dsp:cNvPr id="0" name=""/>
        <dsp:cNvSpPr/>
      </dsp:nvSpPr>
      <dsp:spPr>
        <a:xfrm>
          <a:off x="3769561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3789260" y="532025"/>
        <a:ext cx="1305752" cy="633177"/>
      </dsp:txXfrm>
    </dsp:sp>
    <dsp:sp modelId="{E41CCEAE-8E99-4DD5-BA66-091ADF363608}">
      <dsp:nvSpPr>
        <dsp:cNvPr id="0" name=""/>
        <dsp:cNvSpPr/>
      </dsp:nvSpPr>
      <dsp:spPr>
        <a:xfrm>
          <a:off x="5114711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370290" y="835162"/>
        <a:ext cx="26903" cy="26903"/>
      </dsp:txXfrm>
    </dsp:sp>
    <dsp:sp modelId="{853590E9-C08B-4AFD-B85D-750CE0D6353A}">
      <dsp:nvSpPr>
        <dsp:cNvPr id="0" name=""/>
        <dsp:cNvSpPr/>
      </dsp:nvSpPr>
      <dsp:spPr>
        <a:xfrm>
          <a:off x="5652772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5672471" y="532025"/>
        <a:ext cx="1305752" cy="633177"/>
      </dsp:txXfrm>
    </dsp:sp>
    <dsp:sp modelId="{76DBB7C1-F8E7-4DEF-87D3-B0A484861600}">
      <dsp:nvSpPr>
        <dsp:cNvPr id="0" name=""/>
        <dsp:cNvSpPr/>
      </dsp:nvSpPr>
      <dsp:spPr>
        <a:xfrm>
          <a:off x="6997922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53501" y="835162"/>
        <a:ext cx="26903" cy="26903"/>
      </dsp:txXfrm>
    </dsp:sp>
    <dsp:sp modelId="{F24C1A44-C414-47E4-89EE-8AF5D326F17D}">
      <dsp:nvSpPr>
        <dsp:cNvPr id="0" name=""/>
        <dsp:cNvSpPr/>
      </dsp:nvSpPr>
      <dsp:spPr>
        <a:xfrm>
          <a:off x="7535982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7555681" y="532025"/>
        <a:ext cx="1305752" cy="633177"/>
      </dsp:txXfrm>
    </dsp:sp>
    <dsp:sp modelId="{D3E9D448-1398-4DAF-8B34-A8247AAD1358}">
      <dsp:nvSpPr>
        <dsp:cNvPr id="0" name=""/>
        <dsp:cNvSpPr/>
      </dsp:nvSpPr>
      <dsp:spPr>
        <a:xfrm>
          <a:off x="8881133" y="835980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136711" y="835162"/>
        <a:ext cx="26903" cy="26903"/>
      </dsp:txXfrm>
    </dsp:sp>
    <dsp:sp modelId="{D0095E63-F2B0-4A2E-BCEF-A6EDEEF560C4}">
      <dsp:nvSpPr>
        <dsp:cNvPr id="0" name=""/>
        <dsp:cNvSpPr/>
      </dsp:nvSpPr>
      <dsp:spPr>
        <a:xfrm>
          <a:off x="9419193" y="512326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b="1" kern="1200" dirty="0">
            <a:latin typeface="+mj-lt"/>
          </a:endParaRPr>
        </a:p>
      </dsp:txBody>
      <dsp:txXfrm>
        <a:off x="9438892" y="532025"/>
        <a:ext cx="1305752" cy="633177"/>
      </dsp:txXfrm>
    </dsp:sp>
    <dsp:sp modelId="{C18EA718-F79F-41AB-BBE2-5F73CFD7590A}">
      <dsp:nvSpPr>
        <dsp:cNvPr id="0" name=""/>
        <dsp:cNvSpPr/>
      </dsp:nvSpPr>
      <dsp:spPr>
        <a:xfrm>
          <a:off x="3140" y="2252615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Source 2</a:t>
          </a:r>
        </a:p>
      </dsp:txBody>
      <dsp:txXfrm>
        <a:off x="22839" y="2272314"/>
        <a:ext cx="1305752" cy="633177"/>
      </dsp:txXfrm>
    </dsp:sp>
    <dsp:sp modelId="{05416247-49A1-4145-81A1-6FB7FE729E4D}">
      <dsp:nvSpPr>
        <dsp:cNvPr id="0" name=""/>
        <dsp:cNvSpPr/>
      </dsp:nvSpPr>
      <dsp:spPr>
        <a:xfrm rot="17945813">
          <a:off x="1064088" y="2092855"/>
          <a:ext cx="1106464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106464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589659" y="2077827"/>
        <a:ext cx="55323" cy="55323"/>
      </dsp:txXfrm>
    </dsp:sp>
    <dsp:sp modelId="{924B6334-1676-4E00-B266-1D3B0B0EF024}">
      <dsp:nvSpPr>
        <dsp:cNvPr id="0" name=""/>
        <dsp:cNvSpPr/>
      </dsp:nvSpPr>
      <dsp:spPr>
        <a:xfrm>
          <a:off x="1886350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1906049" y="1305487"/>
        <a:ext cx="1305752" cy="633177"/>
      </dsp:txXfrm>
    </dsp:sp>
    <dsp:sp modelId="{2F607073-8B0B-4EC4-9847-D2A54FBFCB5D}">
      <dsp:nvSpPr>
        <dsp:cNvPr id="0" name=""/>
        <dsp:cNvSpPr/>
      </dsp:nvSpPr>
      <dsp:spPr>
        <a:xfrm>
          <a:off x="3231501" y="1609441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1608624"/>
        <a:ext cx="26903" cy="26903"/>
      </dsp:txXfrm>
    </dsp:sp>
    <dsp:sp modelId="{F0922D0A-C076-4C8D-BF86-0B9CFC4DF3B1}">
      <dsp:nvSpPr>
        <dsp:cNvPr id="0" name=""/>
        <dsp:cNvSpPr/>
      </dsp:nvSpPr>
      <dsp:spPr>
        <a:xfrm>
          <a:off x="3769561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3789260" y="1305487"/>
        <a:ext cx="1305752" cy="633177"/>
      </dsp:txXfrm>
    </dsp:sp>
    <dsp:sp modelId="{B8851305-0710-43B3-9A98-311F9E54ACA0}">
      <dsp:nvSpPr>
        <dsp:cNvPr id="0" name=""/>
        <dsp:cNvSpPr/>
      </dsp:nvSpPr>
      <dsp:spPr>
        <a:xfrm rot="29972">
          <a:off x="5114702" y="1611627"/>
          <a:ext cx="501437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01437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52885" y="1611725"/>
        <a:ext cx="25071" cy="25071"/>
      </dsp:txXfrm>
    </dsp:sp>
    <dsp:sp modelId="{5DE0DF12-5FEB-4751-B0F2-48DE87730789}">
      <dsp:nvSpPr>
        <dsp:cNvPr id="0" name=""/>
        <dsp:cNvSpPr/>
      </dsp:nvSpPr>
      <dsp:spPr>
        <a:xfrm>
          <a:off x="5616130" y="1290160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35829" y="1309859"/>
        <a:ext cx="1305752" cy="633177"/>
      </dsp:txXfrm>
    </dsp:sp>
    <dsp:sp modelId="{8D36508F-02C2-4746-A403-24A19F81C066}">
      <dsp:nvSpPr>
        <dsp:cNvPr id="0" name=""/>
        <dsp:cNvSpPr/>
      </dsp:nvSpPr>
      <dsp:spPr>
        <a:xfrm rot="21573850">
          <a:off x="6961272" y="1611627"/>
          <a:ext cx="574718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74718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34263" y="1609893"/>
        <a:ext cx="28735" cy="28735"/>
      </dsp:txXfrm>
    </dsp:sp>
    <dsp:sp modelId="{1885D711-52CD-4E8C-B662-4090731133C6}">
      <dsp:nvSpPr>
        <dsp:cNvPr id="0" name=""/>
        <dsp:cNvSpPr/>
      </dsp:nvSpPr>
      <dsp:spPr>
        <a:xfrm>
          <a:off x="7535982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7555681" y="1305487"/>
        <a:ext cx="1305752" cy="633177"/>
      </dsp:txXfrm>
    </dsp:sp>
    <dsp:sp modelId="{02529AA5-3BE5-432C-839C-104B0FA95A33}">
      <dsp:nvSpPr>
        <dsp:cNvPr id="0" name=""/>
        <dsp:cNvSpPr/>
      </dsp:nvSpPr>
      <dsp:spPr>
        <a:xfrm>
          <a:off x="8881133" y="1609441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9136711" y="1608624"/>
        <a:ext cx="26903" cy="26903"/>
      </dsp:txXfrm>
    </dsp:sp>
    <dsp:sp modelId="{012F6833-FC8E-417C-BD65-9828800CB2CA}">
      <dsp:nvSpPr>
        <dsp:cNvPr id="0" name=""/>
        <dsp:cNvSpPr/>
      </dsp:nvSpPr>
      <dsp:spPr>
        <a:xfrm>
          <a:off x="9419193" y="1285788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1305487"/>
        <a:ext cx="1305752" cy="633177"/>
      </dsp:txXfrm>
    </dsp:sp>
    <dsp:sp modelId="{26D3BC73-621B-438A-8D18-7B58CBFCA4DE}">
      <dsp:nvSpPr>
        <dsp:cNvPr id="0" name=""/>
        <dsp:cNvSpPr/>
      </dsp:nvSpPr>
      <dsp:spPr>
        <a:xfrm rot="20413970">
          <a:off x="1331445" y="2479585"/>
          <a:ext cx="57175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71750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603026" y="2477926"/>
        <a:ext cx="28587" cy="28587"/>
      </dsp:txXfrm>
    </dsp:sp>
    <dsp:sp modelId="{0916AF54-3D98-42E4-9A27-A0B78C33795D}">
      <dsp:nvSpPr>
        <dsp:cNvPr id="0" name=""/>
        <dsp:cNvSpPr/>
      </dsp:nvSpPr>
      <dsp:spPr>
        <a:xfrm>
          <a:off x="1886350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Pathway 3</a:t>
          </a:r>
        </a:p>
      </dsp:txBody>
      <dsp:txXfrm>
        <a:off x="1906049" y="2078948"/>
        <a:ext cx="1305752" cy="633177"/>
      </dsp:txXfrm>
    </dsp:sp>
    <dsp:sp modelId="{1E5D9123-518E-47AB-8727-069865CF7D6E}">
      <dsp:nvSpPr>
        <dsp:cNvPr id="0" name=""/>
        <dsp:cNvSpPr/>
      </dsp:nvSpPr>
      <dsp:spPr>
        <a:xfrm>
          <a:off x="3231501" y="2382903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2382085"/>
        <a:ext cx="26903" cy="26903"/>
      </dsp:txXfrm>
    </dsp:sp>
    <dsp:sp modelId="{AE4A6B37-ECCA-40E6-B334-8F7C0C37BA3A}">
      <dsp:nvSpPr>
        <dsp:cNvPr id="0" name=""/>
        <dsp:cNvSpPr/>
      </dsp:nvSpPr>
      <dsp:spPr>
        <a:xfrm>
          <a:off x="3769561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3789260" y="2078948"/>
        <a:ext cx="1305752" cy="633177"/>
      </dsp:txXfrm>
    </dsp:sp>
    <dsp:sp modelId="{13AAF5C3-C964-49BA-979D-7580AC7B2B08}">
      <dsp:nvSpPr>
        <dsp:cNvPr id="0" name=""/>
        <dsp:cNvSpPr/>
      </dsp:nvSpPr>
      <dsp:spPr>
        <a:xfrm>
          <a:off x="5114711" y="2382903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70290" y="2382085"/>
        <a:ext cx="26903" cy="26903"/>
      </dsp:txXfrm>
    </dsp:sp>
    <dsp:sp modelId="{465063DD-CF48-424B-A159-0436B164B9A5}">
      <dsp:nvSpPr>
        <dsp:cNvPr id="0" name=""/>
        <dsp:cNvSpPr/>
      </dsp:nvSpPr>
      <dsp:spPr>
        <a:xfrm>
          <a:off x="5652772" y="2059249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2078948"/>
        <a:ext cx="1305752" cy="633177"/>
      </dsp:txXfrm>
    </dsp:sp>
    <dsp:sp modelId="{EFEF1C3F-E59A-470F-9320-F6AE12CCE058}">
      <dsp:nvSpPr>
        <dsp:cNvPr id="0" name=""/>
        <dsp:cNvSpPr/>
      </dsp:nvSpPr>
      <dsp:spPr>
        <a:xfrm rot="3654187">
          <a:off x="1064088" y="3059682"/>
          <a:ext cx="1106464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1106464" y="12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589659" y="3044654"/>
        <a:ext cx="55323" cy="55323"/>
      </dsp:txXfrm>
    </dsp:sp>
    <dsp:sp modelId="{592B50C0-CDF0-4D28-9915-EB975B7087F7}">
      <dsp:nvSpPr>
        <dsp:cNvPr id="0" name=""/>
        <dsp:cNvSpPr/>
      </dsp:nvSpPr>
      <dsp:spPr>
        <a:xfrm>
          <a:off x="1886350" y="321944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1906049" y="3239141"/>
        <a:ext cx="1305752" cy="633177"/>
      </dsp:txXfrm>
    </dsp:sp>
    <dsp:sp modelId="{D96D409D-D553-4BAD-91D1-4FEABC9548B0}">
      <dsp:nvSpPr>
        <dsp:cNvPr id="0" name=""/>
        <dsp:cNvSpPr/>
      </dsp:nvSpPr>
      <dsp:spPr>
        <a:xfrm>
          <a:off x="3231501" y="3543095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487079" y="3542278"/>
        <a:ext cx="26903" cy="26903"/>
      </dsp:txXfrm>
    </dsp:sp>
    <dsp:sp modelId="{542E9DDD-6B85-4D3F-BB72-FADF88516C03}">
      <dsp:nvSpPr>
        <dsp:cNvPr id="0" name=""/>
        <dsp:cNvSpPr/>
      </dsp:nvSpPr>
      <dsp:spPr>
        <a:xfrm>
          <a:off x="3769561" y="321944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3789260" y="3239141"/>
        <a:ext cx="1305752" cy="633177"/>
      </dsp:txXfrm>
    </dsp:sp>
    <dsp:sp modelId="{135266A2-2F14-47AC-96D8-F4437F7AB4FA}">
      <dsp:nvSpPr>
        <dsp:cNvPr id="0" name=""/>
        <dsp:cNvSpPr/>
      </dsp:nvSpPr>
      <dsp:spPr>
        <a:xfrm rot="19457599">
          <a:off x="5052430" y="3349730"/>
          <a:ext cx="662623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62623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367176" y="3345798"/>
        <a:ext cx="33131" cy="33131"/>
      </dsp:txXfrm>
    </dsp:sp>
    <dsp:sp modelId="{B7DC0E10-781C-4205-8AE5-53B7A330B8FE}">
      <dsp:nvSpPr>
        <dsp:cNvPr id="0" name=""/>
        <dsp:cNvSpPr/>
      </dsp:nvSpPr>
      <dsp:spPr>
        <a:xfrm>
          <a:off x="5652772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2852410"/>
        <a:ext cx="1305752" cy="633177"/>
      </dsp:txXfrm>
    </dsp:sp>
    <dsp:sp modelId="{353A3D6C-A26F-4DEA-A657-0CA8D713568F}">
      <dsp:nvSpPr>
        <dsp:cNvPr id="0" name=""/>
        <dsp:cNvSpPr/>
      </dsp:nvSpPr>
      <dsp:spPr>
        <a:xfrm>
          <a:off x="6997922" y="3156364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7253501" y="3155547"/>
        <a:ext cx="26903" cy="26903"/>
      </dsp:txXfrm>
    </dsp:sp>
    <dsp:sp modelId="{18E64653-5D83-485D-B084-4DE2BB24664C}">
      <dsp:nvSpPr>
        <dsp:cNvPr id="0" name=""/>
        <dsp:cNvSpPr/>
      </dsp:nvSpPr>
      <dsp:spPr>
        <a:xfrm>
          <a:off x="7535982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7555681" y="2852410"/>
        <a:ext cx="1305752" cy="633177"/>
      </dsp:txXfrm>
    </dsp:sp>
    <dsp:sp modelId="{C662EEE3-73E4-42DA-ADFD-586C5FE53C63}">
      <dsp:nvSpPr>
        <dsp:cNvPr id="0" name=""/>
        <dsp:cNvSpPr/>
      </dsp:nvSpPr>
      <dsp:spPr>
        <a:xfrm>
          <a:off x="8881133" y="3156364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9136711" y="3155547"/>
        <a:ext cx="26903" cy="26903"/>
      </dsp:txXfrm>
    </dsp:sp>
    <dsp:sp modelId="{FFFA201F-8EAB-40A4-9A08-CE30A816238F}">
      <dsp:nvSpPr>
        <dsp:cNvPr id="0" name=""/>
        <dsp:cNvSpPr/>
      </dsp:nvSpPr>
      <dsp:spPr>
        <a:xfrm>
          <a:off x="9419193" y="2832711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2852410"/>
        <a:ext cx="1305752" cy="633177"/>
      </dsp:txXfrm>
    </dsp:sp>
    <dsp:sp modelId="{DEDB44A8-B66C-4ABF-B967-F40E0120FE30}">
      <dsp:nvSpPr>
        <dsp:cNvPr id="0" name=""/>
        <dsp:cNvSpPr/>
      </dsp:nvSpPr>
      <dsp:spPr>
        <a:xfrm rot="2142401">
          <a:off x="5052430" y="3736460"/>
          <a:ext cx="662623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662623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5367176" y="3732529"/>
        <a:ext cx="33131" cy="33131"/>
      </dsp:txXfrm>
    </dsp:sp>
    <dsp:sp modelId="{D362A1C8-0620-4EE3-B347-79DF2F65E8F4}">
      <dsp:nvSpPr>
        <dsp:cNvPr id="0" name=""/>
        <dsp:cNvSpPr/>
      </dsp:nvSpPr>
      <dsp:spPr>
        <a:xfrm>
          <a:off x="5652772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5672471" y="3625871"/>
        <a:ext cx="1305752" cy="633177"/>
      </dsp:txXfrm>
    </dsp:sp>
    <dsp:sp modelId="{AE9F53B1-402E-4216-8A0A-99E6F92AF5B4}">
      <dsp:nvSpPr>
        <dsp:cNvPr id="0" name=""/>
        <dsp:cNvSpPr/>
      </dsp:nvSpPr>
      <dsp:spPr>
        <a:xfrm>
          <a:off x="6997922" y="3929826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7253501" y="3929009"/>
        <a:ext cx="26903" cy="26903"/>
      </dsp:txXfrm>
    </dsp:sp>
    <dsp:sp modelId="{96F5FF7E-F004-4FC4-9EF6-9C6194489D00}">
      <dsp:nvSpPr>
        <dsp:cNvPr id="0" name=""/>
        <dsp:cNvSpPr/>
      </dsp:nvSpPr>
      <dsp:spPr>
        <a:xfrm>
          <a:off x="7535982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7555681" y="3625871"/>
        <a:ext cx="1305752" cy="633177"/>
      </dsp:txXfrm>
    </dsp:sp>
    <dsp:sp modelId="{56780E98-8813-4919-BBFE-EF3D3E8CB598}">
      <dsp:nvSpPr>
        <dsp:cNvPr id="0" name=""/>
        <dsp:cNvSpPr/>
      </dsp:nvSpPr>
      <dsp:spPr>
        <a:xfrm>
          <a:off x="8881133" y="3929826"/>
          <a:ext cx="538060" cy="25268"/>
        </a:xfrm>
        <a:custGeom>
          <a:avLst/>
          <a:gdLst/>
          <a:ahLst/>
          <a:cxnLst/>
          <a:rect l="0" t="0" r="0" b="0"/>
          <a:pathLst>
            <a:path>
              <a:moveTo>
                <a:pt x="0" y="12634"/>
              </a:moveTo>
              <a:lnTo>
                <a:pt x="538060" y="12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/>
        </a:p>
      </dsp:txBody>
      <dsp:txXfrm>
        <a:off x="9136711" y="3929009"/>
        <a:ext cx="26903" cy="26903"/>
      </dsp:txXfrm>
    </dsp:sp>
    <dsp:sp modelId="{0229B430-FD69-445F-89A9-9855E180F080}">
      <dsp:nvSpPr>
        <dsp:cNvPr id="0" name=""/>
        <dsp:cNvSpPr/>
      </dsp:nvSpPr>
      <dsp:spPr>
        <a:xfrm>
          <a:off x="9419193" y="3606172"/>
          <a:ext cx="1345150" cy="6725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200" kern="1200" dirty="0"/>
        </a:p>
      </dsp:txBody>
      <dsp:txXfrm>
        <a:off x="9438892" y="3625871"/>
        <a:ext cx="1305752" cy="633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/>
        </p:blipFill>
        <p:spPr bwMode="auto">
          <a:xfrm>
            <a:off x="11223813" y="6033254"/>
            <a:ext cx="98071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3984" y="3455291"/>
            <a:ext cx="7417664" cy="5390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31" b="1" baseline="0">
                <a:solidFill>
                  <a:srgbClr val="DDB10A"/>
                </a:solidFill>
                <a:latin typeface="+mn-lt"/>
                <a:cs typeface="Arial" pitchFamily="34" charset="0"/>
              </a:defRPr>
            </a:lvl1pPr>
            <a:lvl2pPr marL="630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0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0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0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1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3987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76323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95543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14766" y="5512280"/>
            <a:ext cx="2400267" cy="0"/>
          </a:xfrm>
          <a:prstGeom prst="line">
            <a:avLst/>
          </a:prstGeom>
          <a:ln w="1905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8392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06545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846988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02396" y="5576405"/>
            <a:ext cx="2529600" cy="79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z="1723" dirty="0"/>
              <a:t>Type information here</a:t>
            </a:r>
            <a:endParaRPr lang="en-A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3991" y="1484607"/>
            <a:ext cx="7432442" cy="1932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24745"/>
            <a:ext cx="12192000" cy="573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8" tIns="63014" rIns="126028" bIns="63014" rtlCol="0" anchor="ctr"/>
          <a:lstStyle/>
          <a:p>
            <a:pPr algn="ctr"/>
            <a:endParaRPr lang="en-AU" sz="246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9" y="1412880"/>
            <a:ext cx="10752668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latin typeface="+mj-lt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5" y="3284990"/>
            <a:ext cx="10753195" cy="936105"/>
          </a:xfrm>
          <a:prstGeom prst="rect">
            <a:avLst/>
          </a:prstGeom>
        </p:spPr>
        <p:txBody>
          <a:bodyPr/>
          <a:lstStyle>
            <a:lvl1pPr marL="393849" indent="-393849">
              <a:buFont typeface="Arial" panose="020B0604020202020204" pitchFamily="34" charset="0"/>
              <a:buChar char="•"/>
              <a:defRPr sz="2462"/>
            </a:lvl1pPr>
          </a:lstStyle>
          <a:p>
            <a:pPr lvl="0"/>
            <a:r>
              <a:rPr lang="en-AU" sz="2462" dirty="0"/>
              <a:t>Bullets</a:t>
            </a:r>
          </a:p>
          <a:p>
            <a:pPr lvl="0"/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4419" y="5300670"/>
            <a:ext cx="10752668" cy="8646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46" b="1" baseline="0"/>
            </a:lvl1pPr>
            <a:lvl2pPr>
              <a:defRPr sz="3446"/>
            </a:lvl2pPr>
            <a:lvl3pPr>
              <a:defRPr sz="3446"/>
            </a:lvl3pPr>
            <a:lvl4pPr>
              <a:defRPr sz="3446"/>
            </a:lvl4pPr>
            <a:lvl5pPr>
              <a:defRPr sz="3446"/>
            </a:lvl5pPr>
          </a:lstStyle>
          <a:p>
            <a:pPr lvl="0"/>
            <a:r>
              <a:rPr lang="en-AU" dirty="0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23796" y="476331"/>
            <a:ext cx="8064500" cy="576411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AU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0000"/>
              </a:lnSpc>
              <a:spcBef>
                <a:spcPct val="0"/>
              </a:spcBef>
              <a:buNone/>
            </a:pPr>
            <a:r>
              <a:rPr lang="en-AU" dirty="0"/>
              <a:t>Cover title (optional)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624419" y="1989143"/>
            <a:ext cx="10752668" cy="35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62" b="1" baseline="0"/>
            </a:lvl1pPr>
          </a:lstStyle>
          <a:p>
            <a:pPr lvl="0"/>
            <a:r>
              <a:rPr lang="en-AU" b="1" dirty="0"/>
              <a:t>Body text bold</a:t>
            </a:r>
            <a:endParaRPr lang="en-AU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5" y="2348880"/>
            <a:ext cx="10752668" cy="864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62"/>
            </a:lvl1pPr>
          </a:lstStyle>
          <a:p>
            <a:pPr lvl="0"/>
            <a:r>
              <a:rPr lang="en-US" dirty="0"/>
              <a:t>Body text</a:t>
            </a:r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19" y="4292601"/>
            <a:ext cx="10752668" cy="360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 b="1" baseline="0"/>
            </a:lvl1pPr>
          </a:lstStyle>
          <a:p>
            <a:pPr lvl="0"/>
            <a:r>
              <a:rPr lang="en-US" dirty="0"/>
              <a:t>Small body text bold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5" y="4653136"/>
            <a:ext cx="10752668" cy="5040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 baseline="0"/>
            </a:lvl1pPr>
          </a:lstStyle>
          <a:p>
            <a:pPr lvl="0"/>
            <a:r>
              <a:rPr lang="en-AU" dirty="0"/>
              <a:t>Small body text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33379"/>
            <a:ext cx="8614448" cy="666751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30"/>
            <a:ext cx="2844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30"/>
            <a:ext cx="3860800" cy="47625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1"/>
            <a:ext cx="12192000" cy="118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7" y="1230314"/>
            <a:ext cx="10767484" cy="4791075"/>
          </a:xfrm>
          <a:prstGeom prst="rect">
            <a:avLst/>
          </a:prstGeom>
        </p:spPr>
        <p:txBody>
          <a:bodyPr/>
          <a:lstStyle>
            <a:lvl1pPr marL="369780" indent="-369780">
              <a:buClr>
                <a:srgbClr val="00409C"/>
              </a:buClr>
              <a:buSzPct val="80000"/>
              <a:buFont typeface="Source Sans Pro" panose="020B0503030403020204" pitchFamily="34" charset="0"/>
              <a:buChar char="▶"/>
              <a:defRPr/>
            </a:lvl1pPr>
            <a:lvl2pPr marL="737374" indent="-367592">
              <a:buClr>
                <a:srgbClr val="00409C"/>
              </a:buClr>
              <a:buFont typeface="Source Sans Pro" panose="020B0503030403020204" pitchFamily="34" charset="0"/>
              <a:buChar char="▷"/>
              <a:defRPr/>
            </a:lvl2pPr>
            <a:lvl3pPr marL="1107154" indent="-369780">
              <a:buClr>
                <a:srgbClr val="00409C"/>
              </a:buClr>
              <a:defRPr/>
            </a:lvl3pPr>
            <a:lvl4pPr marL="1490062" indent="-382909">
              <a:buClr>
                <a:srgbClr val="00409C"/>
              </a:buClr>
              <a:buFont typeface="Source Sans Pro" panose="020B0503030403020204" pitchFamily="34" charset="0"/>
              <a:buChar char="◉"/>
              <a:defRPr/>
            </a:lvl4pPr>
            <a:lvl5pPr marL="1857655" indent="-367592">
              <a:buClr>
                <a:srgbClr val="00409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2398" tIns="51199" rIns="102398" bIns="51199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2398" tIns="51199" rIns="102398" bIns="51199" rtlCol="0" anchor="ctr">
            <a:noAutofit/>
          </a:bodyPr>
          <a:lstStyle>
            <a:lvl1pPr>
              <a:defRPr lang="en-AU"/>
            </a:lvl1pPr>
          </a:lstStyle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5954" y="1509860"/>
            <a:ext cx="5387684" cy="473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6163932" y="1509860"/>
            <a:ext cx="5387684" cy="473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193" y="453224"/>
            <a:ext cx="8751733" cy="609600"/>
          </a:xfrm>
        </p:spPr>
        <p:txBody>
          <a:bodyPr vert="horz" lIns="102398" tIns="51199" rIns="102398" bIns="51199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264773"/>
            <a:ext cx="5386916" cy="639763"/>
          </a:xfrm>
        </p:spPr>
        <p:txBody>
          <a:bodyPr anchor="b">
            <a:noAutofit/>
          </a:bodyPr>
          <a:lstStyle>
            <a:lvl1pPr marL="0" indent="0">
              <a:buNone/>
              <a:defRPr sz="2708" b="1">
                <a:latin typeface="+mj-lt"/>
              </a:defRPr>
            </a:lvl1pPr>
            <a:lvl2pPr marL="630159" indent="0">
              <a:buNone/>
              <a:defRPr sz="2708" b="1"/>
            </a:lvl2pPr>
            <a:lvl3pPr marL="1260317" indent="0">
              <a:buNone/>
              <a:defRPr sz="2462" b="1"/>
            </a:lvl3pPr>
            <a:lvl4pPr marL="1890474" indent="0">
              <a:buNone/>
              <a:defRPr sz="2215" b="1"/>
            </a:lvl4pPr>
            <a:lvl5pPr marL="2520633" indent="0">
              <a:buNone/>
              <a:defRPr sz="2215" b="1"/>
            </a:lvl5pPr>
            <a:lvl6pPr marL="3150791" indent="0">
              <a:buNone/>
              <a:defRPr sz="2215" b="1"/>
            </a:lvl6pPr>
            <a:lvl7pPr marL="3780951" indent="0">
              <a:buNone/>
              <a:defRPr sz="2215" b="1"/>
            </a:lvl7pPr>
            <a:lvl8pPr marL="4411107" indent="0">
              <a:buNone/>
              <a:defRPr sz="2215" b="1"/>
            </a:lvl8pPr>
            <a:lvl9pPr marL="5041266" indent="0">
              <a:buNone/>
              <a:defRPr sz="22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1908317"/>
            <a:ext cx="5386916" cy="4217851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264773"/>
            <a:ext cx="5389035" cy="639763"/>
          </a:xfrm>
        </p:spPr>
        <p:txBody>
          <a:bodyPr anchor="b">
            <a:noAutofit/>
          </a:bodyPr>
          <a:lstStyle>
            <a:lvl1pPr marL="0" indent="0">
              <a:buNone/>
              <a:defRPr sz="2708" b="1">
                <a:latin typeface="+mj-lt"/>
              </a:defRPr>
            </a:lvl1pPr>
            <a:lvl2pPr marL="630159" indent="0">
              <a:buNone/>
              <a:defRPr sz="2708" b="1"/>
            </a:lvl2pPr>
            <a:lvl3pPr marL="1260317" indent="0">
              <a:buNone/>
              <a:defRPr sz="2462" b="1"/>
            </a:lvl3pPr>
            <a:lvl4pPr marL="1890474" indent="0">
              <a:buNone/>
              <a:defRPr sz="2215" b="1"/>
            </a:lvl4pPr>
            <a:lvl5pPr marL="2520633" indent="0">
              <a:buNone/>
              <a:defRPr sz="2215" b="1"/>
            </a:lvl5pPr>
            <a:lvl6pPr marL="3150791" indent="0">
              <a:buNone/>
              <a:defRPr sz="2215" b="1"/>
            </a:lvl6pPr>
            <a:lvl7pPr marL="3780951" indent="0">
              <a:buNone/>
              <a:defRPr sz="2215" b="1"/>
            </a:lvl7pPr>
            <a:lvl8pPr marL="4411107" indent="0">
              <a:buNone/>
              <a:defRPr sz="2215" b="1"/>
            </a:lvl8pPr>
            <a:lvl9pPr marL="5041266" indent="0">
              <a:buNone/>
              <a:defRPr sz="22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1908317"/>
            <a:ext cx="5389035" cy="4217851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9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0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1258529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1073431"/>
            <a:ext cx="4011084" cy="666583"/>
          </a:xfrm>
        </p:spPr>
        <p:txBody>
          <a:bodyPr anchor="b"/>
          <a:lstStyle>
            <a:lvl1pPr algn="l">
              <a:defRPr sz="270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8" y="1073434"/>
            <a:ext cx="6815668" cy="5052737"/>
          </a:xfrm>
        </p:spPr>
        <p:txBody>
          <a:bodyPr>
            <a:normAutofit/>
          </a:bodyPr>
          <a:lstStyle>
            <a:lvl1pPr>
              <a:defRPr sz="2708"/>
            </a:lvl1pPr>
            <a:lvl2pPr>
              <a:defRPr sz="2462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2708"/>
            </a:lvl6pPr>
            <a:lvl7pPr>
              <a:defRPr sz="2708"/>
            </a:lvl7pPr>
            <a:lvl8pPr>
              <a:defRPr sz="2708"/>
            </a:lvl8pPr>
            <a:lvl9pPr>
              <a:defRPr sz="27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752603"/>
            <a:ext cx="4011084" cy="4373563"/>
          </a:xfrm>
        </p:spPr>
        <p:txBody>
          <a:bodyPr>
            <a:normAutofit/>
          </a:bodyPr>
          <a:lstStyle>
            <a:lvl1pPr marL="0" indent="0">
              <a:buNone/>
              <a:defRPr sz="2708"/>
            </a:lvl1pPr>
            <a:lvl2pPr marL="630159" indent="0">
              <a:buNone/>
              <a:defRPr sz="1723"/>
            </a:lvl2pPr>
            <a:lvl3pPr marL="1260317" indent="0">
              <a:buNone/>
              <a:defRPr sz="1477"/>
            </a:lvl3pPr>
            <a:lvl4pPr marL="1890474" indent="0">
              <a:buNone/>
              <a:defRPr sz="1354"/>
            </a:lvl4pPr>
            <a:lvl5pPr marL="2520633" indent="0">
              <a:buNone/>
              <a:defRPr sz="1354"/>
            </a:lvl5pPr>
            <a:lvl6pPr marL="3150791" indent="0">
              <a:buNone/>
              <a:defRPr sz="1354"/>
            </a:lvl6pPr>
            <a:lvl7pPr marL="3780951" indent="0">
              <a:buNone/>
              <a:defRPr sz="1354"/>
            </a:lvl7pPr>
            <a:lvl8pPr marL="4411107" indent="0">
              <a:buNone/>
              <a:defRPr sz="1354"/>
            </a:lvl8pPr>
            <a:lvl9pPr marL="5041266" indent="0">
              <a:buNone/>
              <a:defRPr sz="1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48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18" y="4800606"/>
            <a:ext cx="7315200" cy="566739"/>
          </a:xfrm>
        </p:spPr>
        <p:txBody>
          <a:bodyPr anchor="b"/>
          <a:lstStyle>
            <a:lvl1pPr algn="l">
              <a:defRPr sz="270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4818" y="5367344"/>
            <a:ext cx="7315200" cy="804863"/>
          </a:xfrm>
        </p:spPr>
        <p:txBody>
          <a:bodyPr/>
          <a:lstStyle>
            <a:lvl1pPr marL="0" indent="0">
              <a:buNone/>
              <a:defRPr sz="2215"/>
            </a:lvl1pPr>
            <a:lvl2pPr marL="630159" indent="0">
              <a:buNone/>
              <a:defRPr sz="1723"/>
            </a:lvl2pPr>
            <a:lvl3pPr marL="1260317" indent="0">
              <a:buNone/>
              <a:defRPr sz="1477"/>
            </a:lvl3pPr>
            <a:lvl4pPr marL="1890474" indent="0">
              <a:buNone/>
              <a:defRPr sz="1354"/>
            </a:lvl4pPr>
            <a:lvl5pPr marL="2520633" indent="0">
              <a:buNone/>
              <a:defRPr sz="1354"/>
            </a:lvl5pPr>
            <a:lvl6pPr marL="3150791" indent="0">
              <a:buNone/>
              <a:defRPr sz="1354"/>
            </a:lvl6pPr>
            <a:lvl7pPr marL="3780951" indent="0">
              <a:buNone/>
              <a:defRPr sz="1354"/>
            </a:lvl7pPr>
            <a:lvl8pPr marL="4411107" indent="0">
              <a:buNone/>
              <a:defRPr sz="1354"/>
            </a:lvl8pPr>
            <a:lvl9pPr marL="5041266" indent="0">
              <a:buNone/>
              <a:defRPr sz="1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1"/>
            <a:ext cx="12192000" cy="11880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74818" y="612775"/>
            <a:ext cx="7315200" cy="4114800"/>
          </a:xfrm>
        </p:spPr>
        <p:txBody>
          <a:bodyPr/>
          <a:lstStyle>
            <a:lvl1pPr marL="0" indent="0">
              <a:buNone/>
              <a:defRPr sz="4431"/>
            </a:lvl1pPr>
            <a:lvl2pPr marL="630159" indent="0">
              <a:buNone/>
              <a:defRPr sz="3939"/>
            </a:lvl2pPr>
            <a:lvl3pPr marL="1260317" indent="0">
              <a:buNone/>
              <a:defRPr sz="3200"/>
            </a:lvl3pPr>
            <a:lvl4pPr marL="1890474" indent="0">
              <a:buNone/>
              <a:defRPr sz="2708"/>
            </a:lvl4pPr>
            <a:lvl5pPr marL="2520633" indent="0">
              <a:buNone/>
              <a:defRPr sz="2708"/>
            </a:lvl5pPr>
            <a:lvl6pPr marL="3150791" indent="0">
              <a:buNone/>
              <a:defRPr sz="2708"/>
            </a:lvl6pPr>
            <a:lvl7pPr marL="3780951" indent="0">
              <a:buNone/>
              <a:defRPr sz="2708"/>
            </a:lvl7pPr>
            <a:lvl8pPr marL="4411107" indent="0">
              <a:buNone/>
              <a:defRPr sz="2708"/>
            </a:lvl8pPr>
            <a:lvl9pPr marL="5041266" indent="0">
              <a:buNone/>
              <a:defRPr sz="2708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74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525" y="1"/>
            <a:ext cx="12204528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28" tIns="63014" rIns="126028" bIns="63014" rtlCol="0" anchor="ctr"/>
          <a:lstStyle/>
          <a:p>
            <a:pPr algn="ctr"/>
            <a:endParaRPr lang="en-AU" sz="2462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3" t="1526" r="561" b="84882"/>
          <a:stretch/>
        </p:blipFill>
        <p:spPr bwMode="auto">
          <a:xfrm>
            <a:off x="9422428" y="0"/>
            <a:ext cx="2759740" cy="10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r">
              <a:defRPr sz="1723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8" y="443350"/>
            <a:ext cx="8663711" cy="681399"/>
          </a:xfrm>
          <a:prstGeom prst="rect">
            <a:avLst/>
          </a:prstGeom>
        </p:spPr>
        <p:txBody>
          <a:bodyPr vert="horz" lIns="102398" tIns="51199" rIns="102398" bIns="51199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1571"/>
            <a:ext cx="10972800" cy="4814599"/>
          </a:xfrm>
          <a:prstGeom prst="rect">
            <a:avLst/>
          </a:prstGeom>
        </p:spPr>
        <p:txBody>
          <a:bodyPr vert="horz" lIns="102398" tIns="51199" rIns="102398" bIns="5119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l">
              <a:defRPr sz="1723">
                <a:solidFill>
                  <a:schemeClr val="tx1">
                    <a:tint val="75000"/>
                  </a:schemeClr>
                </a:solidFill>
                <a:latin typeface="UWA" pitchFamily="50" charset="0"/>
              </a:defRPr>
            </a:lvl1pPr>
          </a:lstStyle>
          <a:p>
            <a:fld id="{11008460-8B2F-4AAA-A4E2-10730069204C}" type="datetimeFigureOut">
              <a:rPr lang="en-US" smtClean="0"/>
              <a:pPr/>
              <a:t>9/1/2022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102398" tIns="51199" rIns="102398" bIns="51199" rtlCol="0" anchor="ctr"/>
          <a:lstStyle>
            <a:lvl1pPr algn="ctr">
              <a:defRPr sz="1723">
                <a:solidFill>
                  <a:schemeClr val="tx1">
                    <a:tint val="75000"/>
                  </a:schemeClr>
                </a:solidFill>
                <a:latin typeface="UWA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47790" y="795465"/>
            <a:ext cx="3834378" cy="335649"/>
          </a:xfrm>
          <a:prstGeom prst="rect">
            <a:avLst/>
          </a:prstGeom>
          <a:noFill/>
        </p:spPr>
        <p:txBody>
          <a:bodyPr wrap="square" lIns="126028" tIns="63014" rIns="126028" bIns="63014" rtlCol="0">
            <a:spAutoFit/>
          </a:bodyPr>
          <a:lstStyle/>
          <a:p>
            <a:pPr algn="r"/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CHOOL OF</a:t>
            </a:r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GRICULTURE AND </a:t>
            </a:r>
            <a:r>
              <a:rPr lang="en-AU" sz="1354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AU" sz="123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NVIRONMENT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12525" y="1123510"/>
            <a:ext cx="12204525" cy="1235"/>
            <a:chOff x="-12525" y="1123510"/>
            <a:chExt cx="12204525" cy="123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-12525" y="1124745"/>
              <a:ext cx="9396222" cy="0"/>
            </a:xfrm>
            <a:prstGeom prst="line">
              <a:avLst/>
            </a:prstGeom>
            <a:ln w="762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383697" y="1123510"/>
              <a:ext cx="280830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22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60317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9780" indent="-369780" algn="l" defTabSz="1260317" rtl="0" eaLnBrk="1" latinLnBrk="0" hangingPunct="1">
        <a:spcBef>
          <a:spcPct val="20000"/>
        </a:spcBef>
        <a:buClr>
          <a:srgbClr val="00409C"/>
        </a:buClr>
        <a:buSzPct val="80000"/>
        <a:buFont typeface="Source Sans Pro" panose="020B0503030403020204" pitchFamily="34" charset="0"/>
        <a:buChar char="▶"/>
        <a:defRPr sz="2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737374" indent="-367592" algn="l" defTabSz="1260317" rtl="0" eaLnBrk="1" latinLnBrk="0" hangingPunct="1">
        <a:spcBef>
          <a:spcPct val="20000"/>
        </a:spcBef>
        <a:buClr>
          <a:srgbClr val="00409C"/>
        </a:buClr>
        <a:buSzPct val="80000"/>
        <a:buFont typeface="Source Sans Pro" panose="020B0503030403020204" pitchFamily="34" charset="0"/>
        <a:buChar char="▷"/>
        <a:defRPr sz="24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2pPr>
      <a:lvl3pPr marL="1107154" indent="-369780" algn="l" defTabSz="1260317" rtl="0" eaLnBrk="1" latinLnBrk="0" hangingPunct="1">
        <a:spcBef>
          <a:spcPct val="20000"/>
        </a:spcBef>
        <a:buClr>
          <a:srgbClr val="00409C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3pPr>
      <a:lvl4pPr marL="1490062" indent="-382909" algn="l" defTabSz="1260317" rtl="0" eaLnBrk="1" latinLnBrk="0" hangingPunct="1">
        <a:spcBef>
          <a:spcPct val="20000"/>
        </a:spcBef>
        <a:buClr>
          <a:srgbClr val="00409C"/>
        </a:buClr>
        <a:buFont typeface="Source Sans Pro" panose="020B0503030403020204" pitchFamily="34" charset="0"/>
        <a:buChar char="◉"/>
        <a:defRPr sz="20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4pPr>
      <a:lvl5pPr marL="1857655" indent="-367592" algn="l" defTabSz="1260317" rtl="0" eaLnBrk="1" latinLnBrk="0" hangingPunct="1">
        <a:spcBef>
          <a:spcPct val="20000"/>
        </a:spcBef>
        <a:buClr>
          <a:srgbClr val="00409C"/>
        </a:buClr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5pPr>
      <a:lvl6pPr marL="3465870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4096029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726187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356344" indent="-315079" algn="l" defTabSz="12603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1pPr>
      <a:lvl2pPr marL="630159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260317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474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20633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150791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780951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411107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5041266" algn="l" defTabSz="1260317" rtl="0" eaLnBrk="1" latinLnBrk="0" hangingPunct="1"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BA66B354-DCA1-488B-8481-F10BEA8F8ED3}"/>
              </a:ext>
            </a:extLst>
          </p:cNvPr>
          <p:cNvGrpSpPr/>
          <p:nvPr/>
        </p:nvGrpSpPr>
        <p:grpSpPr>
          <a:xfrm>
            <a:off x="348697" y="1230309"/>
            <a:ext cx="11234784" cy="5140994"/>
            <a:chOff x="348697" y="1230309"/>
            <a:chExt cx="11234784" cy="514099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D05510-F5D3-42E8-BDF2-B8BFC1D1E21E}"/>
                </a:ext>
              </a:extLst>
            </p:cNvPr>
            <p:cNvSpPr/>
            <p:nvPr/>
          </p:nvSpPr>
          <p:spPr>
            <a:xfrm>
              <a:off x="350089" y="1230309"/>
              <a:ext cx="11232304" cy="814801"/>
            </a:xfrm>
            <a:prstGeom prst="rect">
              <a:avLst/>
            </a:prstGeom>
            <a:solidFill>
              <a:schemeClr val="bg1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endParaRPr lang="en-AU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7C13E1-E122-4878-A9F7-4877A1E8FCE5}"/>
                </a:ext>
              </a:extLst>
            </p:cNvPr>
            <p:cNvSpPr/>
            <p:nvPr/>
          </p:nvSpPr>
          <p:spPr>
            <a:xfrm>
              <a:off x="348697" y="1230311"/>
              <a:ext cx="1872000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Primary </a:t>
              </a: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Sources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868E3B-D0B1-4CFC-A0BD-3396CA9A0015}"/>
                </a:ext>
              </a:extLst>
            </p:cNvPr>
            <p:cNvSpPr/>
            <p:nvPr/>
          </p:nvSpPr>
          <p:spPr>
            <a:xfrm>
              <a:off x="2222089" y="1230313"/>
              <a:ext cx="1871247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AU" sz="1800" dirty="0">
                  <a:solidFill>
                    <a:schemeClr val="tx1"/>
                  </a:solidFill>
                </a:rPr>
                <a:t>Primary Transport Mechanisms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4A1EA4-04B9-4C44-90D7-6FBC76C01ED9}"/>
                </a:ext>
              </a:extLst>
            </p:cNvPr>
            <p:cNvSpPr/>
            <p:nvPr/>
          </p:nvSpPr>
          <p:spPr>
            <a:xfrm>
              <a:off x="4094842" y="1230312"/>
              <a:ext cx="1871247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Secondary Sources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8C88DB9-AEBC-426B-825A-9C571DB5BEDB}"/>
                </a:ext>
              </a:extLst>
            </p:cNvPr>
            <p:cNvSpPr/>
            <p:nvPr/>
          </p:nvSpPr>
          <p:spPr>
            <a:xfrm>
              <a:off x="5966089" y="1230314"/>
              <a:ext cx="1872000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r>
                <a:rPr lang="en-AU" sz="1800" dirty="0">
                  <a:solidFill>
                    <a:schemeClr val="tx1"/>
                  </a:solidFill>
                </a:rPr>
                <a:t>Secondary Transport Mechanisms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14ADCFE-CF41-4FBF-869C-82DBD98690F8}"/>
                </a:ext>
              </a:extLst>
            </p:cNvPr>
            <p:cNvSpPr/>
            <p:nvPr/>
          </p:nvSpPr>
          <p:spPr>
            <a:xfrm>
              <a:off x="7839481" y="1230317"/>
              <a:ext cx="1871247" cy="5140986"/>
            </a:xfrm>
            <a:prstGeom prst="rect">
              <a:avLst/>
            </a:prstGeom>
            <a:solidFill>
              <a:schemeClr val="bg2">
                <a:lumMod val="75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Exposure Pathways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A1BD77-9AB1-4243-9B63-377E28C05F44}"/>
                </a:ext>
              </a:extLst>
            </p:cNvPr>
            <p:cNvSpPr/>
            <p:nvPr/>
          </p:nvSpPr>
          <p:spPr>
            <a:xfrm>
              <a:off x="9712234" y="1230315"/>
              <a:ext cx="1871247" cy="514098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5000"/>
              </a:schemeClr>
            </a:solidFill>
            <a:ln w="19050" cap="sq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90000"/>
                </a:lnSpc>
              </a:pPr>
              <a:br>
                <a:rPr lang="en-AU" sz="1800" dirty="0">
                  <a:solidFill>
                    <a:schemeClr val="tx1"/>
                  </a:solidFill>
                </a:rPr>
              </a:br>
              <a:br>
                <a:rPr lang="en-AU" sz="1800" dirty="0">
                  <a:solidFill>
                    <a:schemeClr val="tx1"/>
                  </a:solidFill>
                </a:rPr>
              </a:br>
              <a:r>
                <a:rPr lang="en-AU" sz="1800" dirty="0">
                  <a:solidFill>
                    <a:schemeClr val="tx1"/>
                  </a:solidFill>
                </a:rPr>
                <a:t>Receptors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335A106-D8A0-45BE-9DAB-D87CCA67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333379"/>
            <a:ext cx="8614448" cy="666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Conceptual site model – table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F130A2-C26C-4E94-9159-16E065F41A23}"/>
              </a:ext>
            </a:extLst>
          </p:cNvPr>
          <p:cNvCxnSpPr>
            <a:cxnSpLocks/>
          </p:cNvCxnSpPr>
          <p:nvPr/>
        </p:nvCxnSpPr>
        <p:spPr>
          <a:xfrm flipV="1">
            <a:off x="3829396" y="4285673"/>
            <a:ext cx="816495" cy="81182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720A97-EB8D-4F03-9072-F29F701A3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762287"/>
              </p:ext>
            </p:extLst>
          </p:nvPr>
        </p:nvGraphicFramePr>
        <p:xfrm>
          <a:off x="613389" y="1733546"/>
          <a:ext cx="10767484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B2572A6-99DA-42AA-861C-BB2E79C6BD24}"/>
              </a:ext>
            </a:extLst>
          </p:cNvPr>
          <p:cNvSpPr/>
          <p:nvPr/>
        </p:nvSpPr>
        <p:spPr>
          <a:xfrm>
            <a:off x="176981" y="5828145"/>
            <a:ext cx="4727528" cy="1029856"/>
          </a:xfrm>
          <a:prstGeom prst="rightArrow">
            <a:avLst>
              <a:gd name="adj1" fmla="val 6255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You might need some of these connectors (copy/resize) – delete if unused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C5C5F41-CD5C-4177-ABA9-CF7B189F8AA1}"/>
              </a:ext>
            </a:extLst>
          </p:cNvPr>
          <p:cNvCxnSpPr>
            <a:cxnSpLocks/>
          </p:cNvCxnSpPr>
          <p:nvPr/>
        </p:nvCxnSpPr>
        <p:spPr>
          <a:xfrm>
            <a:off x="5085805" y="6168641"/>
            <a:ext cx="383458" cy="230183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FB0002-D2EE-4323-845B-4E495401E163}"/>
              </a:ext>
            </a:extLst>
          </p:cNvPr>
          <p:cNvCxnSpPr>
            <a:cxnSpLocks/>
          </p:cNvCxnSpPr>
          <p:nvPr/>
        </p:nvCxnSpPr>
        <p:spPr>
          <a:xfrm flipV="1">
            <a:off x="5405355" y="6409529"/>
            <a:ext cx="383458" cy="230184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F60808-52AE-4723-81E4-38A04CBDABC2}"/>
              </a:ext>
            </a:extLst>
          </p:cNvPr>
          <p:cNvSpPr/>
          <p:nvPr/>
        </p:nvSpPr>
        <p:spPr>
          <a:xfrm>
            <a:off x="1061285" y="831305"/>
            <a:ext cx="6544860" cy="48720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tx1"/>
                </a:solidFill>
              </a:rPr>
              <a:t>Edit this document as much as you need to! </a:t>
            </a:r>
            <a:r>
              <a:rPr lang="en-AU" sz="1200" dirty="0">
                <a:solidFill>
                  <a:schemeClr val="tx1"/>
                </a:solidFill>
              </a:rPr>
              <a:t>(don’t forget to delete this box)</a:t>
            </a:r>
            <a:endParaRPr lang="en-A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5CAE-3EE7-49A6-995F-2CAA8F28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Conceptual site model – diagram</a:t>
            </a:r>
          </a:p>
        </p:txBody>
      </p:sp>
      <p:sp>
        <p:nvSpPr>
          <p:cNvPr id="106" name="Content Placeholder 105">
            <a:extLst>
              <a:ext uri="{FF2B5EF4-FFF2-40B4-BE49-F238E27FC236}">
                <a16:creationId xmlns:a16="http://schemas.microsoft.com/office/drawing/2014/main" id="{68D29054-9BD8-41A2-8926-67D195AE48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You can make a diagram by:</a:t>
            </a:r>
          </a:p>
          <a:p>
            <a:pPr lvl="1">
              <a:buFont typeface="+mj-lt"/>
              <a:buAutoNum type="arabicPeriod"/>
            </a:pPr>
            <a:r>
              <a:rPr lang="en-AU" sz="1800" dirty="0"/>
              <a:t>Annotating a map such as this one (do you need to show a wider area for your CSM? – think about the primary sources!)</a:t>
            </a:r>
          </a:p>
          <a:p>
            <a:pPr lvl="1">
              <a:buFont typeface="+mj-lt"/>
              <a:buAutoNum type="arabicPeriod"/>
            </a:pPr>
            <a:r>
              <a:rPr lang="en-AU" sz="1800" dirty="0"/>
              <a:t>Drawing a cross-section (e.g. using a line like the one labelled A-B-C on the map)</a:t>
            </a:r>
          </a:p>
          <a:p>
            <a:pPr lvl="1"/>
            <a:r>
              <a:rPr lang="en-AU" sz="1800" dirty="0"/>
              <a:t>A sketch is perfectly adequate for the diagram – we’re not expecting fine art!</a:t>
            </a:r>
          </a:p>
        </p:txBody>
      </p:sp>
      <p:pic>
        <p:nvPicPr>
          <p:cNvPr id="120" name="Content Placeholder 119">
            <a:extLst>
              <a:ext uri="{FF2B5EF4-FFF2-40B4-BE49-F238E27FC236}">
                <a16:creationId xmlns:a16="http://schemas.microsoft.com/office/drawing/2014/main" id="{2C67106E-2AC6-44F9-B35F-329E81B20E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140455" y="1259695"/>
            <a:ext cx="5435592" cy="523872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D70399F-6846-46E2-9B36-39598806F2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37" y="3944144"/>
            <a:ext cx="5299485" cy="23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01ED-DC7F-4180-89C4-F1DE5C9B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You can have another page for references</a:t>
            </a:r>
          </a:p>
        </p:txBody>
      </p:sp>
    </p:spTree>
    <p:extLst>
      <p:ext uri="{BB962C8B-B14F-4D97-AF65-F5344CB8AC3E}">
        <p14:creationId xmlns:p14="http://schemas.microsoft.com/office/powerpoint/2010/main" val="3071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WA 16x9">
  <a:themeElements>
    <a:clrScheme name="UWA-Science1">
      <a:dk1>
        <a:sysClr val="windowText" lastClr="000000"/>
      </a:dk1>
      <a:lt1>
        <a:sysClr val="window" lastClr="FFFFFF"/>
      </a:lt1>
      <a:dk2>
        <a:srgbClr val="A80000"/>
      </a:dk2>
      <a:lt2>
        <a:srgbClr val="EEECE1"/>
      </a:lt2>
      <a:accent1>
        <a:srgbClr val="00409C"/>
      </a:accent1>
      <a:accent2>
        <a:srgbClr val="1C6C24"/>
      </a:accent2>
      <a:accent3>
        <a:srgbClr val="FFC301"/>
      </a:accent3>
      <a:accent4>
        <a:srgbClr val="7740C0"/>
      </a:accent4>
      <a:accent5>
        <a:srgbClr val="40A8C0"/>
      </a:accent5>
      <a:accent6>
        <a:srgbClr val="FF4A01"/>
      </a:accent6>
      <a:hlink>
        <a:srgbClr val="0000FF"/>
      </a:hlink>
      <a:folHlink>
        <a:srgbClr val="800080"/>
      </a:folHlink>
    </a:clrScheme>
    <a:fontScheme name="UWA2021">
      <a:majorFont>
        <a:latin typeface="Century Gothic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 16x9" id="{E5180510-6A1B-4E15-AC0B-A156ED34CBB7}" vid="{E69C8D69-5032-44FF-A87B-ED43E9A2DB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 16x9</Template>
  <TotalTime>125</TotalTime>
  <Words>145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Cambria</vt:lpstr>
      <vt:lpstr>Century Gothic</vt:lpstr>
      <vt:lpstr>Segoe UI</vt:lpstr>
      <vt:lpstr>Source Sans Pro</vt:lpstr>
      <vt:lpstr>UWA</vt:lpstr>
      <vt:lpstr>UWA 16x9</vt:lpstr>
      <vt:lpstr>Conceptual site model – table</vt:lpstr>
      <vt:lpstr>Conceptual site model – diagram</vt:lpstr>
      <vt:lpstr>You can have another page for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site model</dc:title>
  <dc:creator>00028958</dc:creator>
  <cp:lastModifiedBy>Andrew Rate</cp:lastModifiedBy>
  <cp:revision>16</cp:revision>
  <dcterms:created xsi:type="dcterms:W3CDTF">2022-02-11T06:58:02Z</dcterms:created>
  <dcterms:modified xsi:type="dcterms:W3CDTF">2022-09-01T03:18:15Z</dcterms:modified>
</cp:coreProperties>
</file>