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5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A778-8B10-2946-A345-8DE5EAD914D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9D10-B2FC-064B-9266-FBE8B14D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pat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7384" b="11271"/>
          <a:stretch/>
        </p:blipFill>
        <p:spPr>
          <a:xfrm>
            <a:off x="1379477" y="5226778"/>
            <a:ext cx="5021500" cy="1255451"/>
          </a:xfrm>
          <a:prstGeom prst="rect">
            <a:avLst/>
          </a:prstGeom>
        </p:spPr>
      </p:pic>
      <p:pic>
        <p:nvPicPr>
          <p:cNvPr id="6" name="Picture 5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3" y="472208"/>
            <a:ext cx="958325" cy="289913"/>
          </a:xfrm>
          <a:prstGeom prst="rect">
            <a:avLst/>
          </a:prstGeom>
        </p:spPr>
      </p:pic>
      <p:pic>
        <p:nvPicPr>
          <p:cNvPr id="7" name="Picture 6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636831"/>
            <a:ext cx="1074248" cy="28269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3346402">
            <a:off x="2904642" y="640149"/>
            <a:ext cx="165825" cy="120635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21235" y="366330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69496" y="366330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5" name="Left Arrow 14"/>
          <p:cNvSpPr/>
          <p:nvPr/>
        </p:nvSpPr>
        <p:spPr>
          <a:xfrm>
            <a:off x="2067277" y="508685"/>
            <a:ext cx="654923" cy="256292"/>
          </a:xfrm>
          <a:prstGeom prst="leftArrow">
            <a:avLst>
              <a:gd name="adj1" fmla="val 45556"/>
              <a:gd name="adj2" fmla="val 11666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3398" y="301827"/>
            <a:ext cx="6053762" cy="677684"/>
          </a:xfrm>
          <a:prstGeom prst="roundRect">
            <a:avLst>
              <a:gd name="adj" fmla="val 15187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4247" y="472208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4247" y="427920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23" y="1223926"/>
            <a:ext cx="958325" cy="289913"/>
          </a:xfrm>
          <a:prstGeom prst="rect">
            <a:avLst/>
          </a:prstGeom>
        </p:spPr>
      </p:pic>
      <p:pic>
        <p:nvPicPr>
          <p:cNvPr id="28" name="Picture 27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1388549"/>
            <a:ext cx="1074248" cy="282697"/>
          </a:xfrm>
          <a:prstGeom prst="rect">
            <a:avLst/>
          </a:prstGeom>
        </p:spPr>
      </p:pic>
      <p:sp>
        <p:nvSpPr>
          <p:cNvPr id="29" name="Left Arrow 28"/>
          <p:cNvSpPr/>
          <p:nvPr/>
        </p:nvSpPr>
        <p:spPr>
          <a:xfrm rot="3346402">
            <a:off x="2107342" y="1391867"/>
            <a:ext cx="165825" cy="120635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469496" y="1118048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3" name="Rounded Rectangle 32"/>
          <p:cNvSpPr/>
          <p:nvPr/>
        </p:nvSpPr>
        <p:spPr>
          <a:xfrm>
            <a:off x="683398" y="1053545"/>
            <a:ext cx="6053762" cy="677684"/>
          </a:xfrm>
          <a:prstGeom prst="roundRect">
            <a:avLst>
              <a:gd name="adj" fmla="val 15187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4247" y="1223926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4247" y="1179638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21235" y="1170830"/>
            <a:ext cx="329942" cy="435438"/>
          </a:xfrm>
          <a:custGeom>
            <a:avLst/>
            <a:gdLst/>
            <a:ahLst/>
            <a:cxnLst/>
            <a:rect l="l" t="t" r="r" b="b"/>
            <a:pathLst>
              <a:path w="329942" h="435438">
                <a:moveTo>
                  <a:pt x="112223" y="0"/>
                </a:moveTo>
                <a:cubicBezTo>
                  <a:pt x="232466" y="0"/>
                  <a:pt x="329942" y="97476"/>
                  <a:pt x="329942" y="217719"/>
                </a:cubicBezTo>
                <a:cubicBezTo>
                  <a:pt x="329942" y="337962"/>
                  <a:pt x="232466" y="435438"/>
                  <a:pt x="112223" y="435438"/>
                </a:cubicBezTo>
                <a:cubicBezTo>
                  <a:pt x="82162" y="435438"/>
                  <a:pt x="53525" y="429346"/>
                  <a:pt x="27477" y="418329"/>
                </a:cubicBezTo>
                <a:lnTo>
                  <a:pt x="0" y="399803"/>
                </a:lnTo>
                <a:lnTo>
                  <a:pt x="0" y="35635"/>
                </a:lnTo>
                <a:lnTo>
                  <a:pt x="27477" y="17110"/>
                </a:lnTo>
                <a:cubicBezTo>
                  <a:pt x="53525" y="6092"/>
                  <a:pt x="82162" y="0"/>
                  <a:pt x="112223" y="0"/>
                </a:cubicBezTo>
                <a:close/>
              </a:path>
            </a:pathLst>
          </a:custGeom>
          <a:noFill/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21235" y="1118048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39" name="Picture 38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73" y="1978401"/>
            <a:ext cx="958325" cy="289913"/>
          </a:xfrm>
          <a:prstGeom prst="rect">
            <a:avLst/>
          </a:prstGeom>
        </p:spPr>
      </p:pic>
      <p:pic>
        <p:nvPicPr>
          <p:cNvPr id="40" name="Picture 39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2143024"/>
            <a:ext cx="1074248" cy="282697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6469496" y="1872523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3" name="Rounded Rectangle 42"/>
          <p:cNvSpPr/>
          <p:nvPr/>
        </p:nvSpPr>
        <p:spPr>
          <a:xfrm>
            <a:off x="683398" y="1808020"/>
            <a:ext cx="6053762" cy="677684"/>
          </a:xfrm>
          <a:prstGeom prst="roundRect">
            <a:avLst>
              <a:gd name="adj" fmla="val 15187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4247" y="1978401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54247" y="1934113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321235" y="1872523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1525305" y="1922042"/>
            <a:ext cx="435438" cy="435438"/>
          </a:xfrm>
          <a:prstGeom prst="ellipse">
            <a:avLst/>
          </a:prstGeom>
          <a:noFill/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 rot="3346402">
            <a:off x="1822592" y="2146342"/>
            <a:ext cx="165825" cy="120635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3" y="2730119"/>
            <a:ext cx="958325" cy="289913"/>
          </a:xfrm>
          <a:prstGeom prst="rect">
            <a:avLst/>
          </a:prstGeom>
        </p:spPr>
      </p:pic>
      <p:pic>
        <p:nvPicPr>
          <p:cNvPr id="49" name="Picture 48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2894742"/>
            <a:ext cx="1074248" cy="282697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6469496" y="2624241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1" name="Rounded Rectangle 50"/>
          <p:cNvSpPr/>
          <p:nvPr/>
        </p:nvSpPr>
        <p:spPr>
          <a:xfrm>
            <a:off x="683398" y="2559738"/>
            <a:ext cx="6053762" cy="677684"/>
          </a:xfrm>
          <a:prstGeom prst="roundRect">
            <a:avLst>
              <a:gd name="adj" fmla="val 15187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54247" y="2730119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4247" y="2685831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321235" y="2624241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7" name="Donut 56"/>
          <p:cNvSpPr>
            <a:spLocks noChangeAspect="1"/>
          </p:cNvSpPr>
          <p:nvPr/>
        </p:nvSpPr>
        <p:spPr>
          <a:xfrm>
            <a:off x="1659481" y="2769657"/>
            <a:ext cx="216000" cy="216000"/>
          </a:xfrm>
          <a:prstGeom prst="donut">
            <a:avLst>
              <a:gd name="adj" fmla="val 16793"/>
            </a:avLst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3" y="3487531"/>
            <a:ext cx="958325" cy="289913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6469496" y="3381653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1" name="Rounded Rectangle 60"/>
          <p:cNvSpPr/>
          <p:nvPr/>
        </p:nvSpPr>
        <p:spPr>
          <a:xfrm>
            <a:off x="683398" y="3317150"/>
            <a:ext cx="6053762" cy="677684"/>
          </a:xfrm>
          <a:prstGeom prst="roundRect">
            <a:avLst>
              <a:gd name="adj" fmla="val 15187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4247" y="3487531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54247" y="3443243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321235" y="3381653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Donut 64"/>
          <p:cNvSpPr>
            <a:spLocks noChangeAspect="1"/>
          </p:cNvSpPr>
          <p:nvPr/>
        </p:nvSpPr>
        <p:spPr>
          <a:xfrm>
            <a:off x="1659481" y="3527069"/>
            <a:ext cx="216000" cy="216000"/>
          </a:xfrm>
          <a:prstGeom prst="donut">
            <a:avLst>
              <a:gd name="adj" fmla="val 16793"/>
            </a:avLst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flipH="1">
            <a:off x="5281814" y="3521152"/>
            <a:ext cx="654923" cy="256292"/>
          </a:xfrm>
          <a:prstGeom prst="leftArrow">
            <a:avLst>
              <a:gd name="adj1" fmla="val 45556"/>
              <a:gd name="adj2" fmla="val 11666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3" y="4247238"/>
            <a:ext cx="958325" cy="289913"/>
          </a:xfrm>
          <a:prstGeom prst="rect">
            <a:avLst/>
          </a:prstGeom>
        </p:spPr>
      </p:pic>
      <p:pic>
        <p:nvPicPr>
          <p:cNvPr id="69" name="Picture 68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30" y="4254454"/>
            <a:ext cx="1074248" cy="28269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683398" y="4074561"/>
            <a:ext cx="6053762" cy="999533"/>
          </a:xfrm>
          <a:prstGeom prst="roundRect">
            <a:avLst>
              <a:gd name="adj" fmla="val 10059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4247" y="4244943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54247" y="4200655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Donut 74"/>
          <p:cNvSpPr>
            <a:spLocks noChangeAspect="1"/>
          </p:cNvSpPr>
          <p:nvPr/>
        </p:nvSpPr>
        <p:spPr>
          <a:xfrm>
            <a:off x="1659481" y="4286776"/>
            <a:ext cx="216000" cy="216000"/>
          </a:xfrm>
          <a:prstGeom prst="donut">
            <a:avLst>
              <a:gd name="adj" fmla="val 16793"/>
            </a:avLst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Screen Shot 2015-03-19 at 1.0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3500664"/>
            <a:ext cx="1074248" cy="282697"/>
          </a:xfrm>
          <a:prstGeom prst="rect">
            <a:avLst/>
          </a:prstGeom>
        </p:spPr>
      </p:pic>
      <p:sp>
        <p:nvSpPr>
          <p:cNvPr id="66" name="Left Arrow 65"/>
          <p:cNvSpPr/>
          <p:nvPr/>
        </p:nvSpPr>
        <p:spPr>
          <a:xfrm rot="3346402">
            <a:off x="4339773" y="3652510"/>
            <a:ext cx="165825" cy="120635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nut 77"/>
          <p:cNvSpPr>
            <a:spLocks noChangeAspect="1"/>
          </p:cNvSpPr>
          <p:nvPr/>
        </p:nvSpPr>
        <p:spPr>
          <a:xfrm>
            <a:off x="5344132" y="4286776"/>
            <a:ext cx="216000" cy="216000"/>
          </a:xfrm>
          <a:prstGeom prst="donut">
            <a:avLst>
              <a:gd name="adj" fmla="val 16793"/>
            </a:avLst>
          </a:prstGeom>
          <a:solidFill>
            <a:schemeClr val="accent5">
              <a:lumMod val="40000"/>
              <a:lumOff val="60000"/>
            </a:schemeClr>
          </a:solidFill>
          <a:ln w="3175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findpath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20361" r="10805" b="9948"/>
          <a:stretch/>
        </p:blipFill>
        <p:spPr>
          <a:xfrm>
            <a:off x="1321062" y="4772173"/>
            <a:ext cx="487935" cy="189891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6469496" y="4139065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21235" y="4139065"/>
            <a:ext cx="0" cy="553198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21235" y="4692263"/>
            <a:ext cx="5148261" cy="0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9" name="Left Arrow 88"/>
          <p:cNvSpPr/>
          <p:nvPr/>
        </p:nvSpPr>
        <p:spPr>
          <a:xfrm rot="3346402">
            <a:off x="1726084" y="4901748"/>
            <a:ext cx="165825" cy="120635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398" y="5145189"/>
            <a:ext cx="6053762" cy="1494984"/>
          </a:xfrm>
          <a:prstGeom prst="roundRect">
            <a:avLst>
              <a:gd name="adj" fmla="val 7962"/>
            </a:avLst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54247" y="5315571"/>
            <a:ext cx="318919" cy="3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54247" y="5271283"/>
            <a:ext cx="3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6469496" y="5209693"/>
            <a:ext cx="0" cy="1356447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321235" y="5209693"/>
            <a:ext cx="0" cy="1356447"/>
          </a:xfrm>
          <a:prstGeom prst="lin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68856" y="495716"/>
            <a:ext cx="2402758" cy="1385873"/>
          </a:xfrm>
          <a:prstGeom prst="rect">
            <a:avLst/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52819" y="1054810"/>
            <a:ext cx="402506" cy="235944"/>
          </a:xfrm>
          <a:prstGeom prst="rightArrow">
            <a:avLst>
              <a:gd name="adj1" fmla="val 50000"/>
              <a:gd name="adj2" fmla="val 105884"/>
            </a:avLst>
          </a:prstGeom>
          <a:solidFill>
            <a:schemeClr val="tx1">
              <a:lumMod val="75000"/>
              <a:lumOff val="25000"/>
            </a:schemeClr>
          </a:solidFill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3-19 at 12.5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2" y="631499"/>
            <a:ext cx="1914127" cy="11337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3290" y="495716"/>
            <a:ext cx="2402758" cy="1385873"/>
          </a:xfrm>
          <a:prstGeom prst="rect">
            <a:avLst/>
          </a:prstGeom>
          <a:noFill/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9 at 12.5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2" y="631499"/>
            <a:ext cx="572135" cy="173083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3346402">
            <a:off x="1794852" y="762269"/>
            <a:ext cx="297981" cy="216776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9541965">
            <a:off x="2095815" y="792269"/>
            <a:ext cx="65438" cy="158158"/>
          </a:xfrm>
          <a:prstGeom prst="moon">
            <a:avLst>
              <a:gd name="adj" fmla="val 40873"/>
            </a:avLst>
          </a:prstGeom>
          <a:solidFill>
            <a:srgbClr val="40404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9541965">
            <a:off x="2142651" y="749559"/>
            <a:ext cx="89467" cy="216235"/>
          </a:xfrm>
          <a:prstGeom prst="moon">
            <a:avLst>
              <a:gd name="adj" fmla="val 40873"/>
            </a:avLst>
          </a:prstGeom>
          <a:solidFill>
            <a:srgbClr val="40404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340" y="1000940"/>
            <a:ext cx="64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Double-Click</a:t>
            </a:r>
            <a:endParaRPr lang="en-US" sz="700" dirty="0"/>
          </a:p>
        </p:txBody>
      </p:sp>
      <p:sp>
        <p:nvSpPr>
          <p:cNvPr id="17" name="Left Arrow 16"/>
          <p:cNvSpPr/>
          <p:nvPr/>
        </p:nvSpPr>
        <p:spPr>
          <a:xfrm rot="3346402">
            <a:off x="1806511" y="732212"/>
            <a:ext cx="297981" cy="216776"/>
          </a:xfrm>
          <a:prstGeom prst="leftArrow">
            <a:avLst>
              <a:gd name="adj1" fmla="val 38863"/>
              <a:gd name="adj2" fmla="val 971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Chawuthai Rathachai</dc:creator>
  <cp:lastModifiedBy>Chawuthai Rathachai</cp:lastModifiedBy>
  <cp:revision>8</cp:revision>
  <dcterms:created xsi:type="dcterms:W3CDTF">2015-03-19T04:12:23Z</dcterms:created>
  <dcterms:modified xsi:type="dcterms:W3CDTF">2015-03-26T12:22:41Z</dcterms:modified>
</cp:coreProperties>
</file>