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>
        <p:scale>
          <a:sx n="124" d="100"/>
          <a:sy n="124" d="100"/>
        </p:scale>
        <p:origin x="144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F7E7-1E59-AFE9-BE66-0712FD79C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9FCE5-55BB-9523-0FC3-587327C5A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9A1F-3883-DE08-5A17-5651F9CE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C541-CC4A-BBEB-0B13-37E8AF6F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B647-4766-8688-1883-00D12BDC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8520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E59E-1BD0-3D03-E7AE-F50C7090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8F068-8745-D09C-F238-067A34A7C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BAEA-FE21-6B1A-8C01-9B88E9FD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9885-2083-501D-3ADB-48820E01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F8E4-9CF1-DA3D-8423-07A1E0A9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B12BB-AF6D-C01B-C0C8-F1D0243C8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59770-C4D1-D01C-786B-6CD0A4B19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5AE0-91C7-419B-A0B6-593868DD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B85A6-EE15-722D-B63E-10887CF9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AFA3-C799-8B19-4807-A847423B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048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D63C-BBBB-EED5-E2D8-27E2A447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1150-9D89-3574-15B9-E038C295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380-DA12-963A-B6E7-1DD5B6E0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6B9B-8473-11C4-688F-1226338D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A9C2C-74D7-BD1F-494A-1F5A70E5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18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B3B4-012F-3CC8-300D-6640C3BE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9741-E3CB-7196-4158-804646835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2959-D501-EF5C-8E9E-1D0E5FEE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F1D11-51E9-15B3-1113-DF1B4864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42AB-508D-8D71-7FFA-33962FA5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2331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99C6-BB19-9CA3-2B54-8C3AED6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8FC2-C642-E1CA-E2C0-70FADBA30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3F638-B840-5345-3769-012FD829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C5700-E042-A91E-6FBA-4EF55103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025D4-ACE8-568A-FADA-993365CF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9B62A-210A-21A4-DEA0-F7D93094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282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791F-0C31-D3FA-0193-8BF05283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DE549-D900-9DFB-AECE-1AD15BCD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F8647-DFF2-ED3D-B32B-AE7A30C85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DA3B2-A38E-A66E-0278-22423EC85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5EA13-2406-E7FB-EB6E-BB0A75AE2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AA1DD-104D-5153-9EC0-E445D883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7D1CB-E0DC-38A0-01F4-471ABF03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65CF7-016D-3EF9-E3D7-72E93C71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5948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363-D031-FFA9-0CD0-F519CBAC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8BF3D-3AEA-3C7D-910E-BD9944A8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CB05F-C4BE-E7BF-38B4-672AFA6A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09D22-9623-969B-3391-A3D15F18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3163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C7A2D-A34F-CAB7-6E0A-391F8516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0B130-500B-101E-05CE-7B674D45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5B04D-ED0B-720E-BA9B-E5CBFF68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8293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9895-D042-2DAE-8FFD-F20A6E5A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519C-D82D-774B-C5E6-DFCD29C1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AD8DE-38C5-9C1B-6F3B-C96FBBB32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9190-EC46-344E-4EFE-569758AC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68AC-0007-7B27-0453-EEC2AB77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9F6C-79C3-416D-167E-5B3A4ECC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4220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4B76-EC7B-2E2F-4ED1-91B81AE6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E4119-FEE6-5260-3016-F70F64802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068F0-ADF2-9CA5-A64E-2A8FB4C2D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CBF8F-DDC8-AB0C-BC53-A4D367D2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CE51-D9D0-A31F-63FB-54CEEDF5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B31CA-54F8-B35A-98AB-AEBBD5BE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072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5856E-9A4D-75B5-127D-C376B6DF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58BF7-CB8C-D375-68E1-B73E76DAE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746CD-2226-2063-ECFF-D6EA54B6F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DDDC-BBF5-5AA6-3FBF-85858A4C1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C430-220D-20B6-2BBD-E6E5A0CDD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928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15172D23-C68C-B0D4-9E1B-4F7670B34B22}"/>
              </a:ext>
            </a:extLst>
          </p:cNvPr>
          <p:cNvSpPr/>
          <p:nvPr/>
        </p:nvSpPr>
        <p:spPr>
          <a:xfrm>
            <a:off x="3790544" y="1364591"/>
            <a:ext cx="5509466" cy="2707801"/>
          </a:xfrm>
          <a:custGeom>
            <a:avLst/>
            <a:gdLst>
              <a:gd name="connsiteX0" fmla="*/ 1270853 w 5509466"/>
              <a:gd name="connsiteY0" fmla="*/ 2614981 h 2707801"/>
              <a:gd name="connsiteX1" fmla="*/ 85997 w 5509466"/>
              <a:gd name="connsiteY1" fmla="*/ 1855127 h 2707801"/>
              <a:gd name="connsiteX2" fmla="*/ 253422 w 5509466"/>
              <a:gd name="connsiteY2" fmla="*/ 515724 h 2707801"/>
              <a:gd name="connsiteX3" fmla="*/ 1541310 w 5509466"/>
              <a:gd name="connsiteY3" fmla="*/ 570 h 2707801"/>
              <a:gd name="connsiteX4" fmla="*/ 3176926 w 5509466"/>
              <a:gd name="connsiteY4" fmla="*/ 412694 h 2707801"/>
              <a:gd name="connsiteX5" fmla="*/ 3704960 w 5509466"/>
              <a:gd name="connsiteY5" fmla="*/ 322541 h 2707801"/>
              <a:gd name="connsiteX6" fmla="*/ 4155721 w 5509466"/>
              <a:gd name="connsiteY6" fmla="*/ 374057 h 2707801"/>
              <a:gd name="connsiteX7" fmla="*/ 4606481 w 5509466"/>
              <a:gd name="connsiteY7" fmla="*/ 348299 h 2707801"/>
              <a:gd name="connsiteX8" fmla="*/ 5108757 w 5509466"/>
              <a:gd name="connsiteY8" fmla="*/ 708908 h 2707801"/>
              <a:gd name="connsiteX9" fmla="*/ 5443608 w 5509466"/>
              <a:gd name="connsiteY9" fmla="*/ 799060 h 2707801"/>
              <a:gd name="connsiteX10" fmla="*/ 5495124 w 5509466"/>
              <a:gd name="connsiteY10" fmla="*/ 1224063 h 2707801"/>
              <a:gd name="connsiteX11" fmla="*/ 5263304 w 5509466"/>
              <a:gd name="connsiteY11" fmla="*/ 1520277 h 2707801"/>
              <a:gd name="connsiteX12" fmla="*/ 4464814 w 5509466"/>
              <a:gd name="connsiteY12" fmla="*/ 1880885 h 2707801"/>
              <a:gd name="connsiteX13" fmla="*/ 4129963 w 5509466"/>
              <a:gd name="connsiteY13" fmla="*/ 1945279 h 2707801"/>
              <a:gd name="connsiteX14" fmla="*/ 4001174 w 5509466"/>
              <a:gd name="connsiteY14" fmla="*/ 1919522 h 2707801"/>
              <a:gd name="connsiteX15" fmla="*/ 3859507 w 5509466"/>
              <a:gd name="connsiteY15" fmla="*/ 2138463 h 2707801"/>
              <a:gd name="connsiteX16" fmla="*/ 3511777 w 5509466"/>
              <a:gd name="connsiteY16" fmla="*/ 2254372 h 2707801"/>
              <a:gd name="connsiteX17" fmla="*/ 3202684 w 5509466"/>
              <a:gd name="connsiteY17" fmla="*/ 2576344 h 2707801"/>
              <a:gd name="connsiteX18" fmla="*/ 2739045 w 5509466"/>
              <a:gd name="connsiteY18" fmla="*/ 2692254 h 2707801"/>
              <a:gd name="connsiteX19" fmla="*/ 1270853 w 5509466"/>
              <a:gd name="connsiteY19" fmla="*/ 2614981 h 270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509466" h="2707801">
                <a:moveTo>
                  <a:pt x="1270853" y="2614981"/>
                </a:moveTo>
                <a:cubicBezTo>
                  <a:pt x="828678" y="2475460"/>
                  <a:pt x="255569" y="2205003"/>
                  <a:pt x="85997" y="1855127"/>
                </a:cubicBezTo>
                <a:cubicBezTo>
                  <a:pt x="-83575" y="1505251"/>
                  <a:pt x="10870" y="824817"/>
                  <a:pt x="253422" y="515724"/>
                </a:cubicBezTo>
                <a:cubicBezTo>
                  <a:pt x="495974" y="206631"/>
                  <a:pt x="1054059" y="17742"/>
                  <a:pt x="1541310" y="570"/>
                </a:cubicBezTo>
                <a:cubicBezTo>
                  <a:pt x="2028561" y="-16602"/>
                  <a:pt x="2816318" y="359032"/>
                  <a:pt x="3176926" y="412694"/>
                </a:cubicBezTo>
                <a:cubicBezTo>
                  <a:pt x="3537534" y="466356"/>
                  <a:pt x="3541828" y="328980"/>
                  <a:pt x="3704960" y="322541"/>
                </a:cubicBezTo>
                <a:cubicBezTo>
                  <a:pt x="3868093" y="316101"/>
                  <a:pt x="4005468" y="369764"/>
                  <a:pt x="4155721" y="374057"/>
                </a:cubicBezTo>
                <a:cubicBezTo>
                  <a:pt x="4305974" y="378350"/>
                  <a:pt x="4447642" y="292491"/>
                  <a:pt x="4606481" y="348299"/>
                </a:cubicBezTo>
                <a:cubicBezTo>
                  <a:pt x="4765320" y="404107"/>
                  <a:pt x="4969236" y="633781"/>
                  <a:pt x="5108757" y="708908"/>
                </a:cubicBezTo>
                <a:cubicBezTo>
                  <a:pt x="5248278" y="784035"/>
                  <a:pt x="5379214" y="713201"/>
                  <a:pt x="5443608" y="799060"/>
                </a:cubicBezTo>
                <a:cubicBezTo>
                  <a:pt x="5508002" y="884919"/>
                  <a:pt x="5525175" y="1103860"/>
                  <a:pt x="5495124" y="1224063"/>
                </a:cubicBezTo>
                <a:cubicBezTo>
                  <a:pt x="5465073" y="1344266"/>
                  <a:pt x="5435022" y="1410807"/>
                  <a:pt x="5263304" y="1520277"/>
                </a:cubicBezTo>
                <a:cubicBezTo>
                  <a:pt x="5091586" y="1629747"/>
                  <a:pt x="4653704" y="1810051"/>
                  <a:pt x="4464814" y="1880885"/>
                </a:cubicBezTo>
                <a:cubicBezTo>
                  <a:pt x="4275924" y="1951719"/>
                  <a:pt x="4207236" y="1938839"/>
                  <a:pt x="4129963" y="1945279"/>
                </a:cubicBezTo>
                <a:cubicBezTo>
                  <a:pt x="4052690" y="1951719"/>
                  <a:pt x="4046250" y="1887325"/>
                  <a:pt x="4001174" y="1919522"/>
                </a:cubicBezTo>
                <a:cubicBezTo>
                  <a:pt x="3956098" y="1951719"/>
                  <a:pt x="3941073" y="2082655"/>
                  <a:pt x="3859507" y="2138463"/>
                </a:cubicBezTo>
                <a:cubicBezTo>
                  <a:pt x="3777941" y="2194271"/>
                  <a:pt x="3621248" y="2181392"/>
                  <a:pt x="3511777" y="2254372"/>
                </a:cubicBezTo>
                <a:cubicBezTo>
                  <a:pt x="3402307" y="2327352"/>
                  <a:pt x="3331473" y="2503364"/>
                  <a:pt x="3202684" y="2576344"/>
                </a:cubicBezTo>
                <a:cubicBezTo>
                  <a:pt x="3073895" y="2649324"/>
                  <a:pt x="3058870" y="2687961"/>
                  <a:pt x="2739045" y="2692254"/>
                </a:cubicBezTo>
                <a:cubicBezTo>
                  <a:pt x="2419220" y="2696547"/>
                  <a:pt x="1713028" y="2754502"/>
                  <a:pt x="1270853" y="261498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4A316BE-865E-F40F-935E-38F295BE4ADE}"/>
              </a:ext>
            </a:extLst>
          </p:cNvPr>
          <p:cNvSpPr/>
          <p:nvPr/>
        </p:nvSpPr>
        <p:spPr>
          <a:xfrm>
            <a:off x="5674690" y="3604624"/>
            <a:ext cx="1412460" cy="1172763"/>
          </a:xfrm>
          <a:custGeom>
            <a:avLst/>
            <a:gdLst>
              <a:gd name="connsiteX0" fmla="*/ 1408690 w 1412460"/>
              <a:gd name="connsiteY0" fmla="*/ 207522 h 1172763"/>
              <a:gd name="connsiteX1" fmla="*/ 816262 w 1412460"/>
              <a:gd name="connsiteY1" fmla="*/ 709799 h 1172763"/>
              <a:gd name="connsiteX2" fmla="*/ 558685 w 1412460"/>
              <a:gd name="connsiteY2" fmla="*/ 748435 h 1172763"/>
              <a:gd name="connsiteX3" fmla="*/ 301107 w 1412460"/>
              <a:gd name="connsiteY3" fmla="*/ 915861 h 1172763"/>
              <a:gd name="connsiteX4" fmla="*/ 339744 w 1412460"/>
              <a:gd name="connsiteY4" fmla="*/ 1160559 h 1172763"/>
              <a:gd name="connsiteX5" fmla="*/ 146561 w 1412460"/>
              <a:gd name="connsiteY5" fmla="*/ 1109044 h 1172763"/>
              <a:gd name="connsiteX6" fmla="*/ 4893 w 1412460"/>
              <a:gd name="connsiteY6" fmla="*/ 877224 h 1172763"/>
              <a:gd name="connsiteX7" fmla="*/ 326865 w 1412460"/>
              <a:gd name="connsiteY7" fmla="*/ 310553 h 1172763"/>
              <a:gd name="connsiteX8" fmla="*/ 1035203 w 1412460"/>
              <a:gd name="connsiteY8" fmla="*/ 1461 h 1172763"/>
              <a:gd name="connsiteX9" fmla="*/ 1408690 w 1412460"/>
              <a:gd name="connsiteY9" fmla="*/ 207522 h 117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2460" h="1172763">
                <a:moveTo>
                  <a:pt x="1408690" y="207522"/>
                </a:moveTo>
                <a:cubicBezTo>
                  <a:pt x="1372200" y="325578"/>
                  <a:pt x="957929" y="619647"/>
                  <a:pt x="816262" y="709799"/>
                </a:cubicBezTo>
                <a:cubicBezTo>
                  <a:pt x="674595" y="799951"/>
                  <a:pt x="644544" y="714091"/>
                  <a:pt x="558685" y="748435"/>
                </a:cubicBezTo>
                <a:cubicBezTo>
                  <a:pt x="472826" y="782779"/>
                  <a:pt x="337597" y="847174"/>
                  <a:pt x="301107" y="915861"/>
                </a:cubicBezTo>
                <a:cubicBezTo>
                  <a:pt x="264617" y="984548"/>
                  <a:pt x="365502" y="1128362"/>
                  <a:pt x="339744" y="1160559"/>
                </a:cubicBezTo>
                <a:cubicBezTo>
                  <a:pt x="313986" y="1192756"/>
                  <a:pt x="202369" y="1156267"/>
                  <a:pt x="146561" y="1109044"/>
                </a:cubicBezTo>
                <a:cubicBezTo>
                  <a:pt x="90752" y="1061822"/>
                  <a:pt x="-25158" y="1010306"/>
                  <a:pt x="4893" y="877224"/>
                </a:cubicBezTo>
                <a:cubicBezTo>
                  <a:pt x="34944" y="744142"/>
                  <a:pt x="155147" y="456513"/>
                  <a:pt x="326865" y="310553"/>
                </a:cubicBezTo>
                <a:cubicBezTo>
                  <a:pt x="498583" y="164593"/>
                  <a:pt x="861338" y="16486"/>
                  <a:pt x="1035203" y="1461"/>
                </a:cubicBezTo>
                <a:cubicBezTo>
                  <a:pt x="1209068" y="-13564"/>
                  <a:pt x="1445180" y="89466"/>
                  <a:pt x="1408690" y="20752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70D6C17-4723-0695-2B64-5541F728158F}"/>
              </a:ext>
            </a:extLst>
          </p:cNvPr>
          <p:cNvSpPr/>
          <p:nvPr/>
        </p:nvSpPr>
        <p:spPr>
          <a:xfrm>
            <a:off x="4077055" y="3227227"/>
            <a:ext cx="1507065" cy="1493394"/>
          </a:xfrm>
          <a:custGeom>
            <a:avLst/>
            <a:gdLst>
              <a:gd name="connsiteX0" fmla="*/ 211610 w 1507065"/>
              <a:gd name="connsiteY0" fmla="*/ 5370 h 1493394"/>
              <a:gd name="connsiteX1" fmla="*/ 31306 w 1507065"/>
              <a:gd name="connsiteY1" fmla="*/ 636435 h 1493394"/>
              <a:gd name="connsiteX2" fmla="*/ 713886 w 1507065"/>
              <a:gd name="connsiteY2" fmla="*/ 1306136 h 1493394"/>
              <a:gd name="connsiteX3" fmla="*/ 1486618 w 1507065"/>
              <a:gd name="connsiteY3" fmla="*/ 1486441 h 1493394"/>
              <a:gd name="connsiteX4" fmla="*/ 1254799 w 1507065"/>
              <a:gd name="connsiteY4" fmla="*/ 1125832 h 1493394"/>
              <a:gd name="connsiteX5" fmla="*/ 945706 w 1507065"/>
              <a:gd name="connsiteY5" fmla="*/ 958407 h 1493394"/>
              <a:gd name="connsiteX6" fmla="*/ 1061615 w 1507065"/>
              <a:gd name="connsiteY6" fmla="*/ 365979 h 1493394"/>
              <a:gd name="connsiteX7" fmla="*/ 211610 w 1507065"/>
              <a:gd name="connsiteY7" fmla="*/ 5370 h 149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5" h="1493394">
                <a:moveTo>
                  <a:pt x="211610" y="5370"/>
                </a:moveTo>
                <a:cubicBezTo>
                  <a:pt x="39892" y="50446"/>
                  <a:pt x="-52407" y="419641"/>
                  <a:pt x="31306" y="636435"/>
                </a:cubicBezTo>
                <a:cubicBezTo>
                  <a:pt x="115019" y="853229"/>
                  <a:pt x="471334" y="1164468"/>
                  <a:pt x="713886" y="1306136"/>
                </a:cubicBezTo>
                <a:cubicBezTo>
                  <a:pt x="956438" y="1447804"/>
                  <a:pt x="1396466" y="1516492"/>
                  <a:pt x="1486618" y="1486441"/>
                </a:cubicBezTo>
                <a:cubicBezTo>
                  <a:pt x="1576770" y="1456390"/>
                  <a:pt x="1344951" y="1213838"/>
                  <a:pt x="1254799" y="1125832"/>
                </a:cubicBezTo>
                <a:cubicBezTo>
                  <a:pt x="1164647" y="1037826"/>
                  <a:pt x="977903" y="1085049"/>
                  <a:pt x="945706" y="958407"/>
                </a:cubicBezTo>
                <a:cubicBezTo>
                  <a:pt x="913509" y="831765"/>
                  <a:pt x="1181818" y="522672"/>
                  <a:pt x="1061615" y="365979"/>
                </a:cubicBezTo>
                <a:cubicBezTo>
                  <a:pt x="941412" y="209286"/>
                  <a:pt x="383328" y="-39706"/>
                  <a:pt x="211610" y="53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743B7B1-C080-0528-E802-EC420E9DB342}"/>
              </a:ext>
            </a:extLst>
          </p:cNvPr>
          <p:cNvSpPr/>
          <p:nvPr/>
        </p:nvSpPr>
        <p:spPr>
          <a:xfrm>
            <a:off x="3653256" y="1738214"/>
            <a:ext cx="638249" cy="1366370"/>
          </a:xfrm>
          <a:custGeom>
            <a:avLst/>
            <a:gdLst>
              <a:gd name="connsiteX0" fmla="*/ 609651 w 638249"/>
              <a:gd name="connsiteY0" fmla="*/ 433 h 1366370"/>
              <a:gd name="connsiteX1" fmla="*/ 68739 w 638249"/>
              <a:gd name="connsiteY1" fmla="*/ 579983 h 1366370"/>
              <a:gd name="connsiteX2" fmla="*/ 17223 w 638249"/>
              <a:gd name="connsiteY2" fmla="*/ 1365594 h 1366370"/>
              <a:gd name="connsiteX3" fmla="*/ 158891 w 638249"/>
              <a:gd name="connsiteY3" fmla="*/ 721650 h 1366370"/>
              <a:gd name="connsiteX4" fmla="*/ 519499 w 638249"/>
              <a:gd name="connsiteY4" fmla="*/ 489830 h 1366370"/>
              <a:gd name="connsiteX5" fmla="*/ 609651 w 638249"/>
              <a:gd name="connsiteY5" fmla="*/ 433 h 136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249" h="1366370">
                <a:moveTo>
                  <a:pt x="609651" y="433"/>
                </a:moveTo>
                <a:cubicBezTo>
                  <a:pt x="534524" y="15458"/>
                  <a:pt x="167477" y="352456"/>
                  <a:pt x="68739" y="579983"/>
                </a:cubicBezTo>
                <a:cubicBezTo>
                  <a:pt x="-29999" y="807510"/>
                  <a:pt x="2198" y="1341983"/>
                  <a:pt x="17223" y="1365594"/>
                </a:cubicBezTo>
                <a:cubicBezTo>
                  <a:pt x="32248" y="1389205"/>
                  <a:pt x="75178" y="867611"/>
                  <a:pt x="158891" y="721650"/>
                </a:cubicBezTo>
                <a:cubicBezTo>
                  <a:pt x="242604" y="575689"/>
                  <a:pt x="442226" y="614326"/>
                  <a:pt x="519499" y="489830"/>
                </a:cubicBezTo>
                <a:cubicBezTo>
                  <a:pt x="596772" y="365334"/>
                  <a:pt x="684778" y="-14592"/>
                  <a:pt x="609651" y="43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4328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252D590-C7BD-52A1-F0A0-99A2E31DAB2E}"/>
              </a:ext>
            </a:extLst>
          </p:cNvPr>
          <p:cNvGrpSpPr/>
          <p:nvPr/>
        </p:nvGrpSpPr>
        <p:grpSpPr>
          <a:xfrm>
            <a:off x="3653256" y="1364591"/>
            <a:ext cx="5646754" cy="3412796"/>
            <a:chOff x="3653256" y="1364591"/>
            <a:chExt cx="5646754" cy="3412796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FB13CF96-A916-06C8-E72A-8310A7316628}"/>
                </a:ext>
              </a:extLst>
            </p:cNvPr>
            <p:cNvSpPr/>
            <p:nvPr/>
          </p:nvSpPr>
          <p:spPr>
            <a:xfrm>
              <a:off x="3790544" y="1364591"/>
              <a:ext cx="5509466" cy="2707801"/>
            </a:xfrm>
            <a:custGeom>
              <a:avLst/>
              <a:gdLst>
                <a:gd name="connsiteX0" fmla="*/ 1541310 w 5509466"/>
                <a:gd name="connsiteY0" fmla="*/ 570 h 2707801"/>
                <a:gd name="connsiteX1" fmla="*/ 3176926 w 5509466"/>
                <a:gd name="connsiteY1" fmla="*/ 412694 h 2707801"/>
                <a:gd name="connsiteX2" fmla="*/ 3704960 w 5509466"/>
                <a:gd name="connsiteY2" fmla="*/ 322541 h 2707801"/>
                <a:gd name="connsiteX3" fmla="*/ 4155721 w 5509466"/>
                <a:gd name="connsiteY3" fmla="*/ 374057 h 2707801"/>
                <a:gd name="connsiteX4" fmla="*/ 4606481 w 5509466"/>
                <a:gd name="connsiteY4" fmla="*/ 348299 h 2707801"/>
                <a:gd name="connsiteX5" fmla="*/ 5108757 w 5509466"/>
                <a:gd name="connsiteY5" fmla="*/ 708908 h 2707801"/>
                <a:gd name="connsiteX6" fmla="*/ 5443608 w 5509466"/>
                <a:gd name="connsiteY6" fmla="*/ 799060 h 2707801"/>
                <a:gd name="connsiteX7" fmla="*/ 5495124 w 5509466"/>
                <a:gd name="connsiteY7" fmla="*/ 1224063 h 2707801"/>
                <a:gd name="connsiteX8" fmla="*/ 5484287 w 5509466"/>
                <a:gd name="connsiteY8" fmla="*/ 1259789 h 2707801"/>
                <a:gd name="connsiteX9" fmla="*/ 5454073 w 5509466"/>
                <a:gd name="connsiteY9" fmla="*/ 1296808 h 2707801"/>
                <a:gd name="connsiteX10" fmla="*/ 5392093 w 5509466"/>
                <a:gd name="connsiteY10" fmla="*/ 1339972 h 2707801"/>
                <a:gd name="connsiteX11" fmla="*/ 5134515 w 5509466"/>
                <a:gd name="connsiteY11" fmla="*/ 1211184 h 2707801"/>
                <a:gd name="connsiteX12" fmla="*/ 4812543 w 5509466"/>
                <a:gd name="connsiteY12" fmla="*/ 1417246 h 2707801"/>
                <a:gd name="connsiteX13" fmla="*/ 4593602 w 5509466"/>
                <a:gd name="connsiteY13" fmla="*/ 1636186 h 2707801"/>
                <a:gd name="connsiteX14" fmla="*/ 4655884 w 5509466"/>
                <a:gd name="connsiteY14" fmla="*/ 1714265 h 2707801"/>
                <a:gd name="connsiteX15" fmla="*/ 4730026 w 5509466"/>
                <a:gd name="connsiteY15" fmla="*/ 1774269 h 2707801"/>
                <a:gd name="connsiteX16" fmla="*/ 4645118 w 5509466"/>
                <a:gd name="connsiteY16" fmla="*/ 1810051 h 2707801"/>
                <a:gd name="connsiteX17" fmla="*/ 4464814 w 5509466"/>
                <a:gd name="connsiteY17" fmla="*/ 1880885 h 2707801"/>
                <a:gd name="connsiteX18" fmla="*/ 4129963 w 5509466"/>
                <a:gd name="connsiteY18" fmla="*/ 1945279 h 2707801"/>
                <a:gd name="connsiteX19" fmla="*/ 4001174 w 5509466"/>
                <a:gd name="connsiteY19" fmla="*/ 1919522 h 2707801"/>
                <a:gd name="connsiteX20" fmla="*/ 3859507 w 5509466"/>
                <a:gd name="connsiteY20" fmla="*/ 2138463 h 2707801"/>
                <a:gd name="connsiteX21" fmla="*/ 3511777 w 5509466"/>
                <a:gd name="connsiteY21" fmla="*/ 2254372 h 2707801"/>
                <a:gd name="connsiteX22" fmla="*/ 3202684 w 5509466"/>
                <a:gd name="connsiteY22" fmla="*/ 2576344 h 2707801"/>
                <a:gd name="connsiteX23" fmla="*/ 2739045 w 5509466"/>
                <a:gd name="connsiteY23" fmla="*/ 2692254 h 2707801"/>
                <a:gd name="connsiteX24" fmla="*/ 1270853 w 5509466"/>
                <a:gd name="connsiteY24" fmla="*/ 2614981 h 2707801"/>
                <a:gd name="connsiteX25" fmla="*/ 85997 w 5509466"/>
                <a:gd name="connsiteY25" fmla="*/ 1855127 h 2707801"/>
                <a:gd name="connsiteX26" fmla="*/ 253422 w 5509466"/>
                <a:gd name="connsiteY26" fmla="*/ 515724 h 2707801"/>
                <a:gd name="connsiteX27" fmla="*/ 1541310 w 5509466"/>
                <a:gd name="connsiteY27" fmla="*/ 570 h 270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509466" h="2707801">
                  <a:moveTo>
                    <a:pt x="1541310" y="570"/>
                  </a:moveTo>
                  <a:cubicBezTo>
                    <a:pt x="2028561" y="-16602"/>
                    <a:pt x="2816318" y="359032"/>
                    <a:pt x="3176926" y="412694"/>
                  </a:cubicBezTo>
                  <a:cubicBezTo>
                    <a:pt x="3537534" y="466356"/>
                    <a:pt x="3541828" y="328980"/>
                    <a:pt x="3704960" y="322541"/>
                  </a:cubicBezTo>
                  <a:cubicBezTo>
                    <a:pt x="3868093" y="316101"/>
                    <a:pt x="4005468" y="369764"/>
                    <a:pt x="4155721" y="374057"/>
                  </a:cubicBezTo>
                  <a:cubicBezTo>
                    <a:pt x="4305974" y="378350"/>
                    <a:pt x="4447642" y="292491"/>
                    <a:pt x="4606481" y="348299"/>
                  </a:cubicBezTo>
                  <a:cubicBezTo>
                    <a:pt x="4765320" y="404107"/>
                    <a:pt x="4969236" y="633781"/>
                    <a:pt x="5108757" y="708908"/>
                  </a:cubicBezTo>
                  <a:cubicBezTo>
                    <a:pt x="5248278" y="784035"/>
                    <a:pt x="5379214" y="713201"/>
                    <a:pt x="5443608" y="799060"/>
                  </a:cubicBezTo>
                  <a:cubicBezTo>
                    <a:pt x="5508002" y="884919"/>
                    <a:pt x="5525175" y="1103860"/>
                    <a:pt x="5495124" y="1224063"/>
                  </a:cubicBezTo>
                  <a:lnTo>
                    <a:pt x="5484287" y="1259789"/>
                  </a:lnTo>
                  <a:lnTo>
                    <a:pt x="5454073" y="1296808"/>
                  </a:lnTo>
                  <a:cubicBezTo>
                    <a:pt x="5433010" y="1320117"/>
                    <a:pt x="5411948" y="1337289"/>
                    <a:pt x="5392093" y="1339972"/>
                  </a:cubicBezTo>
                  <a:cubicBezTo>
                    <a:pt x="5312673" y="1350704"/>
                    <a:pt x="5231107" y="1198305"/>
                    <a:pt x="5134515" y="1211184"/>
                  </a:cubicBezTo>
                  <a:cubicBezTo>
                    <a:pt x="5037923" y="1224063"/>
                    <a:pt x="4902695" y="1346412"/>
                    <a:pt x="4812543" y="1417246"/>
                  </a:cubicBezTo>
                  <a:cubicBezTo>
                    <a:pt x="4722391" y="1488080"/>
                    <a:pt x="4554965" y="1552473"/>
                    <a:pt x="4593602" y="1636186"/>
                  </a:cubicBezTo>
                  <a:cubicBezTo>
                    <a:pt x="4603261" y="1657114"/>
                    <a:pt x="4625397" y="1684616"/>
                    <a:pt x="4655884" y="1714265"/>
                  </a:cubicBezTo>
                  <a:lnTo>
                    <a:pt x="4730026" y="1774269"/>
                  </a:lnTo>
                  <a:lnTo>
                    <a:pt x="4645118" y="1810051"/>
                  </a:lnTo>
                  <a:cubicBezTo>
                    <a:pt x="4574821" y="1838626"/>
                    <a:pt x="4512037" y="1863177"/>
                    <a:pt x="4464814" y="1880885"/>
                  </a:cubicBezTo>
                  <a:cubicBezTo>
                    <a:pt x="4275924" y="1951719"/>
                    <a:pt x="4207236" y="1938839"/>
                    <a:pt x="4129963" y="1945279"/>
                  </a:cubicBezTo>
                  <a:cubicBezTo>
                    <a:pt x="4052690" y="1951719"/>
                    <a:pt x="4046250" y="1887325"/>
                    <a:pt x="4001174" y="1919522"/>
                  </a:cubicBezTo>
                  <a:cubicBezTo>
                    <a:pt x="3956098" y="1951719"/>
                    <a:pt x="3941073" y="2082655"/>
                    <a:pt x="3859507" y="2138463"/>
                  </a:cubicBezTo>
                  <a:cubicBezTo>
                    <a:pt x="3777941" y="2194271"/>
                    <a:pt x="3621248" y="2181392"/>
                    <a:pt x="3511777" y="2254372"/>
                  </a:cubicBezTo>
                  <a:cubicBezTo>
                    <a:pt x="3402307" y="2327352"/>
                    <a:pt x="3331473" y="2503364"/>
                    <a:pt x="3202684" y="2576344"/>
                  </a:cubicBezTo>
                  <a:cubicBezTo>
                    <a:pt x="3073895" y="2649324"/>
                    <a:pt x="3058870" y="2687961"/>
                    <a:pt x="2739045" y="2692254"/>
                  </a:cubicBezTo>
                  <a:cubicBezTo>
                    <a:pt x="2419220" y="2696547"/>
                    <a:pt x="1713028" y="2754502"/>
                    <a:pt x="1270853" y="2614981"/>
                  </a:cubicBezTo>
                  <a:cubicBezTo>
                    <a:pt x="828678" y="2475460"/>
                    <a:pt x="255569" y="2205003"/>
                    <a:pt x="85997" y="1855127"/>
                  </a:cubicBezTo>
                  <a:cubicBezTo>
                    <a:pt x="-83575" y="1505251"/>
                    <a:pt x="10870" y="824817"/>
                    <a:pt x="253422" y="515724"/>
                  </a:cubicBezTo>
                  <a:cubicBezTo>
                    <a:pt x="495974" y="206631"/>
                    <a:pt x="1054059" y="17742"/>
                    <a:pt x="1541310" y="5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H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A316BE-865E-F40F-935E-38F295BE4ADE}"/>
                </a:ext>
              </a:extLst>
            </p:cNvPr>
            <p:cNvSpPr/>
            <p:nvPr/>
          </p:nvSpPr>
          <p:spPr>
            <a:xfrm>
              <a:off x="5674690" y="3604624"/>
              <a:ext cx="1412460" cy="1172763"/>
            </a:xfrm>
            <a:custGeom>
              <a:avLst/>
              <a:gdLst>
                <a:gd name="connsiteX0" fmla="*/ 1408690 w 1412460"/>
                <a:gd name="connsiteY0" fmla="*/ 207522 h 1172763"/>
                <a:gd name="connsiteX1" fmla="*/ 816262 w 1412460"/>
                <a:gd name="connsiteY1" fmla="*/ 709799 h 1172763"/>
                <a:gd name="connsiteX2" fmla="*/ 558685 w 1412460"/>
                <a:gd name="connsiteY2" fmla="*/ 748435 h 1172763"/>
                <a:gd name="connsiteX3" fmla="*/ 301107 w 1412460"/>
                <a:gd name="connsiteY3" fmla="*/ 915861 h 1172763"/>
                <a:gd name="connsiteX4" fmla="*/ 339744 w 1412460"/>
                <a:gd name="connsiteY4" fmla="*/ 1160559 h 1172763"/>
                <a:gd name="connsiteX5" fmla="*/ 146561 w 1412460"/>
                <a:gd name="connsiteY5" fmla="*/ 1109044 h 1172763"/>
                <a:gd name="connsiteX6" fmla="*/ 4893 w 1412460"/>
                <a:gd name="connsiteY6" fmla="*/ 877224 h 1172763"/>
                <a:gd name="connsiteX7" fmla="*/ 326865 w 1412460"/>
                <a:gd name="connsiteY7" fmla="*/ 310553 h 1172763"/>
                <a:gd name="connsiteX8" fmla="*/ 1035203 w 1412460"/>
                <a:gd name="connsiteY8" fmla="*/ 1461 h 1172763"/>
                <a:gd name="connsiteX9" fmla="*/ 1408690 w 1412460"/>
                <a:gd name="connsiteY9" fmla="*/ 207522 h 117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460" h="1172763">
                  <a:moveTo>
                    <a:pt x="1408690" y="207522"/>
                  </a:moveTo>
                  <a:cubicBezTo>
                    <a:pt x="1372200" y="325578"/>
                    <a:pt x="957929" y="619647"/>
                    <a:pt x="816262" y="709799"/>
                  </a:cubicBezTo>
                  <a:cubicBezTo>
                    <a:pt x="674595" y="799951"/>
                    <a:pt x="644544" y="714091"/>
                    <a:pt x="558685" y="748435"/>
                  </a:cubicBezTo>
                  <a:cubicBezTo>
                    <a:pt x="472826" y="782779"/>
                    <a:pt x="337597" y="847174"/>
                    <a:pt x="301107" y="915861"/>
                  </a:cubicBezTo>
                  <a:cubicBezTo>
                    <a:pt x="264617" y="984548"/>
                    <a:pt x="365502" y="1128362"/>
                    <a:pt x="339744" y="1160559"/>
                  </a:cubicBezTo>
                  <a:cubicBezTo>
                    <a:pt x="313986" y="1192756"/>
                    <a:pt x="202369" y="1156267"/>
                    <a:pt x="146561" y="1109044"/>
                  </a:cubicBezTo>
                  <a:cubicBezTo>
                    <a:pt x="90752" y="1061822"/>
                    <a:pt x="-25158" y="1010306"/>
                    <a:pt x="4893" y="877224"/>
                  </a:cubicBezTo>
                  <a:cubicBezTo>
                    <a:pt x="34944" y="744142"/>
                    <a:pt x="155147" y="456513"/>
                    <a:pt x="326865" y="310553"/>
                  </a:cubicBezTo>
                  <a:cubicBezTo>
                    <a:pt x="498583" y="164593"/>
                    <a:pt x="861338" y="16486"/>
                    <a:pt x="1035203" y="1461"/>
                  </a:cubicBezTo>
                  <a:cubicBezTo>
                    <a:pt x="1209068" y="-13564"/>
                    <a:pt x="1445180" y="89466"/>
                    <a:pt x="1408690" y="20752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70D6C17-4723-0695-2B64-5541F728158F}"/>
                </a:ext>
              </a:extLst>
            </p:cNvPr>
            <p:cNvSpPr/>
            <p:nvPr/>
          </p:nvSpPr>
          <p:spPr>
            <a:xfrm>
              <a:off x="4077055" y="3227227"/>
              <a:ext cx="1507065" cy="1493394"/>
            </a:xfrm>
            <a:custGeom>
              <a:avLst/>
              <a:gdLst>
                <a:gd name="connsiteX0" fmla="*/ 211610 w 1507065"/>
                <a:gd name="connsiteY0" fmla="*/ 5370 h 1493394"/>
                <a:gd name="connsiteX1" fmla="*/ 31306 w 1507065"/>
                <a:gd name="connsiteY1" fmla="*/ 636435 h 1493394"/>
                <a:gd name="connsiteX2" fmla="*/ 713886 w 1507065"/>
                <a:gd name="connsiteY2" fmla="*/ 1306136 h 1493394"/>
                <a:gd name="connsiteX3" fmla="*/ 1486618 w 1507065"/>
                <a:gd name="connsiteY3" fmla="*/ 1486441 h 1493394"/>
                <a:gd name="connsiteX4" fmla="*/ 1254799 w 1507065"/>
                <a:gd name="connsiteY4" fmla="*/ 1125832 h 1493394"/>
                <a:gd name="connsiteX5" fmla="*/ 945706 w 1507065"/>
                <a:gd name="connsiteY5" fmla="*/ 958407 h 1493394"/>
                <a:gd name="connsiteX6" fmla="*/ 1061615 w 1507065"/>
                <a:gd name="connsiteY6" fmla="*/ 365979 h 1493394"/>
                <a:gd name="connsiteX7" fmla="*/ 211610 w 1507065"/>
                <a:gd name="connsiteY7" fmla="*/ 5370 h 149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7065" h="1493394">
                  <a:moveTo>
                    <a:pt x="211610" y="5370"/>
                  </a:moveTo>
                  <a:cubicBezTo>
                    <a:pt x="39892" y="50446"/>
                    <a:pt x="-52407" y="419641"/>
                    <a:pt x="31306" y="636435"/>
                  </a:cubicBezTo>
                  <a:cubicBezTo>
                    <a:pt x="115019" y="853229"/>
                    <a:pt x="471334" y="1164468"/>
                    <a:pt x="713886" y="1306136"/>
                  </a:cubicBezTo>
                  <a:cubicBezTo>
                    <a:pt x="956438" y="1447804"/>
                    <a:pt x="1396466" y="1516492"/>
                    <a:pt x="1486618" y="1486441"/>
                  </a:cubicBezTo>
                  <a:cubicBezTo>
                    <a:pt x="1576770" y="1456390"/>
                    <a:pt x="1344951" y="1213838"/>
                    <a:pt x="1254799" y="1125832"/>
                  </a:cubicBezTo>
                  <a:cubicBezTo>
                    <a:pt x="1164647" y="1037826"/>
                    <a:pt x="977903" y="1085049"/>
                    <a:pt x="945706" y="958407"/>
                  </a:cubicBezTo>
                  <a:cubicBezTo>
                    <a:pt x="913509" y="831765"/>
                    <a:pt x="1181818" y="522672"/>
                    <a:pt x="1061615" y="365979"/>
                  </a:cubicBezTo>
                  <a:cubicBezTo>
                    <a:pt x="941412" y="209286"/>
                    <a:pt x="383328" y="-39706"/>
                    <a:pt x="211610" y="53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743B7B1-C080-0528-E802-EC420E9DB342}"/>
                </a:ext>
              </a:extLst>
            </p:cNvPr>
            <p:cNvSpPr/>
            <p:nvPr/>
          </p:nvSpPr>
          <p:spPr>
            <a:xfrm>
              <a:off x="3653256" y="1738214"/>
              <a:ext cx="638249" cy="1366370"/>
            </a:xfrm>
            <a:custGeom>
              <a:avLst/>
              <a:gdLst>
                <a:gd name="connsiteX0" fmla="*/ 609651 w 638249"/>
                <a:gd name="connsiteY0" fmla="*/ 433 h 1366370"/>
                <a:gd name="connsiteX1" fmla="*/ 68739 w 638249"/>
                <a:gd name="connsiteY1" fmla="*/ 579983 h 1366370"/>
                <a:gd name="connsiteX2" fmla="*/ 17223 w 638249"/>
                <a:gd name="connsiteY2" fmla="*/ 1365594 h 1366370"/>
                <a:gd name="connsiteX3" fmla="*/ 158891 w 638249"/>
                <a:gd name="connsiteY3" fmla="*/ 721650 h 1366370"/>
                <a:gd name="connsiteX4" fmla="*/ 519499 w 638249"/>
                <a:gd name="connsiteY4" fmla="*/ 489830 h 1366370"/>
                <a:gd name="connsiteX5" fmla="*/ 609651 w 638249"/>
                <a:gd name="connsiteY5" fmla="*/ 433 h 136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249" h="1366370">
                  <a:moveTo>
                    <a:pt x="609651" y="433"/>
                  </a:moveTo>
                  <a:cubicBezTo>
                    <a:pt x="534524" y="15458"/>
                    <a:pt x="167477" y="352456"/>
                    <a:pt x="68739" y="579983"/>
                  </a:cubicBezTo>
                  <a:cubicBezTo>
                    <a:pt x="-29999" y="807510"/>
                    <a:pt x="2198" y="1341983"/>
                    <a:pt x="17223" y="1365594"/>
                  </a:cubicBezTo>
                  <a:cubicBezTo>
                    <a:pt x="32248" y="1389205"/>
                    <a:pt x="75178" y="867611"/>
                    <a:pt x="158891" y="721650"/>
                  </a:cubicBezTo>
                  <a:cubicBezTo>
                    <a:pt x="242604" y="575689"/>
                    <a:pt x="442226" y="614326"/>
                    <a:pt x="519499" y="489830"/>
                  </a:cubicBezTo>
                  <a:cubicBezTo>
                    <a:pt x="596772" y="365334"/>
                    <a:pt x="684778" y="-14592"/>
                    <a:pt x="609651" y="4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045D2D-E846-D25D-171D-FD748C9AD02F}"/>
                </a:ext>
              </a:extLst>
            </p:cNvPr>
            <p:cNvSpPr/>
            <p:nvPr/>
          </p:nvSpPr>
          <p:spPr>
            <a:xfrm>
              <a:off x="8126304" y="1863007"/>
              <a:ext cx="471533" cy="471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899C41-DC72-21BA-AF3C-B0885FA74F57}"/>
                </a:ext>
              </a:extLst>
            </p:cNvPr>
            <p:cNvSpPr/>
            <p:nvPr/>
          </p:nvSpPr>
          <p:spPr>
            <a:xfrm>
              <a:off x="8278704" y="1939206"/>
              <a:ext cx="319133" cy="31913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</p:spTree>
    <p:extLst>
      <p:ext uri="{BB962C8B-B14F-4D97-AF65-F5344CB8AC3E}">
        <p14:creationId xmlns:p14="http://schemas.microsoft.com/office/powerpoint/2010/main" val="146355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B5B9AE-771C-B21D-7C77-EC61A91FE58C}"/>
              </a:ext>
            </a:extLst>
          </p:cNvPr>
          <p:cNvGrpSpPr/>
          <p:nvPr/>
        </p:nvGrpSpPr>
        <p:grpSpPr>
          <a:xfrm>
            <a:off x="3289196" y="4324903"/>
            <a:ext cx="531163" cy="286954"/>
            <a:chOff x="3289196" y="1364591"/>
            <a:chExt cx="6010814" cy="3247266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FB13CF96-A916-06C8-E72A-8310A7316628}"/>
                </a:ext>
              </a:extLst>
            </p:cNvPr>
            <p:cNvSpPr/>
            <p:nvPr/>
          </p:nvSpPr>
          <p:spPr>
            <a:xfrm>
              <a:off x="3790544" y="1364591"/>
              <a:ext cx="5509466" cy="2707801"/>
            </a:xfrm>
            <a:custGeom>
              <a:avLst/>
              <a:gdLst>
                <a:gd name="connsiteX0" fmla="*/ 1541310 w 5509466"/>
                <a:gd name="connsiteY0" fmla="*/ 570 h 2707801"/>
                <a:gd name="connsiteX1" fmla="*/ 3176926 w 5509466"/>
                <a:gd name="connsiteY1" fmla="*/ 412694 h 2707801"/>
                <a:gd name="connsiteX2" fmla="*/ 3704960 w 5509466"/>
                <a:gd name="connsiteY2" fmla="*/ 322541 h 2707801"/>
                <a:gd name="connsiteX3" fmla="*/ 4155721 w 5509466"/>
                <a:gd name="connsiteY3" fmla="*/ 374057 h 2707801"/>
                <a:gd name="connsiteX4" fmla="*/ 4606481 w 5509466"/>
                <a:gd name="connsiteY4" fmla="*/ 348299 h 2707801"/>
                <a:gd name="connsiteX5" fmla="*/ 5108757 w 5509466"/>
                <a:gd name="connsiteY5" fmla="*/ 708908 h 2707801"/>
                <a:gd name="connsiteX6" fmla="*/ 5443608 w 5509466"/>
                <a:gd name="connsiteY6" fmla="*/ 799060 h 2707801"/>
                <a:gd name="connsiteX7" fmla="*/ 5495124 w 5509466"/>
                <a:gd name="connsiteY7" fmla="*/ 1224063 h 2707801"/>
                <a:gd name="connsiteX8" fmla="*/ 5484287 w 5509466"/>
                <a:gd name="connsiteY8" fmla="*/ 1259789 h 2707801"/>
                <a:gd name="connsiteX9" fmla="*/ 5454073 w 5509466"/>
                <a:gd name="connsiteY9" fmla="*/ 1296808 h 2707801"/>
                <a:gd name="connsiteX10" fmla="*/ 5392093 w 5509466"/>
                <a:gd name="connsiteY10" fmla="*/ 1339972 h 2707801"/>
                <a:gd name="connsiteX11" fmla="*/ 5134515 w 5509466"/>
                <a:gd name="connsiteY11" fmla="*/ 1211184 h 2707801"/>
                <a:gd name="connsiteX12" fmla="*/ 4812543 w 5509466"/>
                <a:gd name="connsiteY12" fmla="*/ 1417246 h 2707801"/>
                <a:gd name="connsiteX13" fmla="*/ 4593602 w 5509466"/>
                <a:gd name="connsiteY13" fmla="*/ 1636186 h 2707801"/>
                <a:gd name="connsiteX14" fmla="*/ 4655884 w 5509466"/>
                <a:gd name="connsiteY14" fmla="*/ 1714265 h 2707801"/>
                <a:gd name="connsiteX15" fmla="*/ 4730026 w 5509466"/>
                <a:gd name="connsiteY15" fmla="*/ 1774269 h 2707801"/>
                <a:gd name="connsiteX16" fmla="*/ 4645118 w 5509466"/>
                <a:gd name="connsiteY16" fmla="*/ 1810051 h 2707801"/>
                <a:gd name="connsiteX17" fmla="*/ 4464814 w 5509466"/>
                <a:gd name="connsiteY17" fmla="*/ 1880885 h 2707801"/>
                <a:gd name="connsiteX18" fmla="*/ 4129963 w 5509466"/>
                <a:gd name="connsiteY18" fmla="*/ 1945279 h 2707801"/>
                <a:gd name="connsiteX19" fmla="*/ 4001174 w 5509466"/>
                <a:gd name="connsiteY19" fmla="*/ 1919522 h 2707801"/>
                <a:gd name="connsiteX20" fmla="*/ 3859507 w 5509466"/>
                <a:gd name="connsiteY20" fmla="*/ 2138463 h 2707801"/>
                <a:gd name="connsiteX21" fmla="*/ 3511777 w 5509466"/>
                <a:gd name="connsiteY21" fmla="*/ 2254372 h 2707801"/>
                <a:gd name="connsiteX22" fmla="*/ 3202684 w 5509466"/>
                <a:gd name="connsiteY22" fmla="*/ 2576344 h 2707801"/>
                <a:gd name="connsiteX23" fmla="*/ 2739045 w 5509466"/>
                <a:gd name="connsiteY23" fmla="*/ 2692254 h 2707801"/>
                <a:gd name="connsiteX24" fmla="*/ 1270853 w 5509466"/>
                <a:gd name="connsiteY24" fmla="*/ 2614981 h 2707801"/>
                <a:gd name="connsiteX25" fmla="*/ 85997 w 5509466"/>
                <a:gd name="connsiteY25" fmla="*/ 1855127 h 2707801"/>
                <a:gd name="connsiteX26" fmla="*/ 253422 w 5509466"/>
                <a:gd name="connsiteY26" fmla="*/ 515724 h 2707801"/>
                <a:gd name="connsiteX27" fmla="*/ 1541310 w 5509466"/>
                <a:gd name="connsiteY27" fmla="*/ 570 h 270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509466" h="2707801">
                  <a:moveTo>
                    <a:pt x="1541310" y="570"/>
                  </a:moveTo>
                  <a:cubicBezTo>
                    <a:pt x="2028561" y="-16602"/>
                    <a:pt x="2816318" y="359032"/>
                    <a:pt x="3176926" y="412694"/>
                  </a:cubicBezTo>
                  <a:cubicBezTo>
                    <a:pt x="3537534" y="466356"/>
                    <a:pt x="3541828" y="328980"/>
                    <a:pt x="3704960" y="322541"/>
                  </a:cubicBezTo>
                  <a:cubicBezTo>
                    <a:pt x="3868093" y="316101"/>
                    <a:pt x="4005468" y="369764"/>
                    <a:pt x="4155721" y="374057"/>
                  </a:cubicBezTo>
                  <a:cubicBezTo>
                    <a:pt x="4305974" y="378350"/>
                    <a:pt x="4447642" y="292491"/>
                    <a:pt x="4606481" y="348299"/>
                  </a:cubicBezTo>
                  <a:cubicBezTo>
                    <a:pt x="4765320" y="404107"/>
                    <a:pt x="4969236" y="633781"/>
                    <a:pt x="5108757" y="708908"/>
                  </a:cubicBezTo>
                  <a:cubicBezTo>
                    <a:pt x="5248278" y="784035"/>
                    <a:pt x="5379214" y="713201"/>
                    <a:pt x="5443608" y="799060"/>
                  </a:cubicBezTo>
                  <a:cubicBezTo>
                    <a:pt x="5508002" y="884919"/>
                    <a:pt x="5525175" y="1103860"/>
                    <a:pt x="5495124" y="1224063"/>
                  </a:cubicBezTo>
                  <a:lnTo>
                    <a:pt x="5484287" y="1259789"/>
                  </a:lnTo>
                  <a:lnTo>
                    <a:pt x="5454073" y="1296808"/>
                  </a:lnTo>
                  <a:cubicBezTo>
                    <a:pt x="5433010" y="1320117"/>
                    <a:pt x="5411948" y="1337289"/>
                    <a:pt x="5392093" y="1339972"/>
                  </a:cubicBezTo>
                  <a:cubicBezTo>
                    <a:pt x="5312673" y="1350704"/>
                    <a:pt x="5231107" y="1198305"/>
                    <a:pt x="5134515" y="1211184"/>
                  </a:cubicBezTo>
                  <a:cubicBezTo>
                    <a:pt x="5037923" y="1224063"/>
                    <a:pt x="4902695" y="1346412"/>
                    <a:pt x="4812543" y="1417246"/>
                  </a:cubicBezTo>
                  <a:cubicBezTo>
                    <a:pt x="4722391" y="1488080"/>
                    <a:pt x="4554965" y="1552473"/>
                    <a:pt x="4593602" y="1636186"/>
                  </a:cubicBezTo>
                  <a:cubicBezTo>
                    <a:pt x="4603261" y="1657114"/>
                    <a:pt x="4625397" y="1684616"/>
                    <a:pt x="4655884" y="1714265"/>
                  </a:cubicBezTo>
                  <a:lnTo>
                    <a:pt x="4730026" y="1774269"/>
                  </a:lnTo>
                  <a:lnTo>
                    <a:pt x="4645118" y="1810051"/>
                  </a:lnTo>
                  <a:cubicBezTo>
                    <a:pt x="4574821" y="1838626"/>
                    <a:pt x="4512037" y="1863177"/>
                    <a:pt x="4464814" y="1880885"/>
                  </a:cubicBezTo>
                  <a:cubicBezTo>
                    <a:pt x="4275924" y="1951719"/>
                    <a:pt x="4207236" y="1938839"/>
                    <a:pt x="4129963" y="1945279"/>
                  </a:cubicBezTo>
                  <a:cubicBezTo>
                    <a:pt x="4052690" y="1951719"/>
                    <a:pt x="4046250" y="1887325"/>
                    <a:pt x="4001174" y="1919522"/>
                  </a:cubicBezTo>
                  <a:cubicBezTo>
                    <a:pt x="3956098" y="1951719"/>
                    <a:pt x="3941073" y="2082655"/>
                    <a:pt x="3859507" y="2138463"/>
                  </a:cubicBezTo>
                  <a:cubicBezTo>
                    <a:pt x="3777941" y="2194271"/>
                    <a:pt x="3621248" y="2181392"/>
                    <a:pt x="3511777" y="2254372"/>
                  </a:cubicBezTo>
                  <a:cubicBezTo>
                    <a:pt x="3402307" y="2327352"/>
                    <a:pt x="3331473" y="2503364"/>
                    <a:pt x="3202684" y="2576344"/>
                  </a:cubicBezTo>
                  <a:cubicBezTo>
                    <a:pt x="3073895" y="2649324"/>
                    <a:pt x="3058870" y="2687961"/>
                    <a:pt x="2739045" y="2692254"/>
                  </a:cubicBezTo>
                  <a:cubicBezTo>
                    <a:pt x="2419220" y="2696547"/>
                    <a:pt x="1713028" y="2754502"/>
                    <a:pt x="1270853" y="2614981"/>
                  </a:cubicBezTo>
                  <a:cubicBezTo>
                    <a:pt x="828678" y="2475460"/>
                    <a:pt x="255569" y="2205003"/>
                    <a:pt x="85997" y="1855127"/>
                  </a:cubicBezTo>
                  <a:cubicBezTo>
                    <a:pt x="-83575" y="1505251"/>
                    <a:pt x="10870" y="824817"/>
                    <a:pt x="253422" y="515724"/>
                  </a:cubicBezTo>
                  <a:cubicBezTo>
                    <a:pt x="495974" y="206631"/>
                    <a:pt x="1054059" y="17742"/>
                    <a:pt x="1541310" y="5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H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A316BE-865E-F40F-935E-38F295BE4ADE}"/>
                </a:ext>
              </a:extLst>
            </p:cNvPr>
            <p:cNvSpPr/>
            <p:nvPr/>
          </p:nvSpPr>
          <p:spPr>
            <a:xfrm rot="15461524">
              <a:off x="6470818" y="3319245"/>
              <a:ext cx="1412460" cy="1172763"/>
            </a:xfrm>
            <a:custGeom>
              <a:avLst/>
              <a:gdLst>
                <a:gd name="connsiteX0" fmla="*/ 1408690 w 1412460"/>
                <a:gd name="connsiteY0" fmla="*/ 207522 h 1172763"/>
                <a:gd name="connsiteX1" fmla="*/ 816262 w 1412460"/>
                <a:gd name="connsiteY1" fmla="*/ 709799 h 1172763"/>
                <a:gd name="connsiteX2" fmla="*/ 558685 w 1412460"/>
                <a:gd name="connsiteY2" fmla="*/ 748435 h 1172763"/>
                <a:gd name="connsiteX3" fmla="*/ 301107 w 1412460"/>
                <a:gd name="connsiteY3" fmla="*/ 915861 h 1172763"/>
                <a:gd name="connsiteX4" fmla="*/ 339744 w 1412460"/>
                <a:gd name="connsiteY4" fmla="*/ 1160559 h 1172763"/>
                <a:gd name="connsiteX5" fmla="*/ 146561 w 1412460"/>
                <a:gd name="connsiteY5" fmla="*/ 1109044 h 1172763"/>
                <a:gd name="connsiteX6" fmla="*/ 4893 w 1412460"/>
                <a:gd name="connsiteY6" fmla="*/ 877224 h 1172763"/>
                <a:gd name="connsiteX7" fmla="*/ 326865 w 1412460"/>
                <a:gd name="connsiteY7" fmla="*/ 310553 h 1172763"/>
                <a:gd name="connsiteX8" fmla="*/ 1035203 w 1412460"/>
                <a:gd name="connsiteY8" fmla="*/ 1461 h 1172763"/>
                <a:gd name="connsiteX9" fmla="*/ 1408690 w 1412460"/>
                <a:gd name="connsiteY9" fmla="*/ 207522 h 117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460" h="1172763">
                  <a:moveTo>
                    <a:pt x="1408690" y="207522"/>
                  </a:moveTo>
                  <a:cubicBezTo>
                    <a:pt x="1372200" y="325578"/>
                    <a:pt x="957929" y="619647"/>
                    <a:pt x="816262" y="709799"/>
                  </a:cubicBezTo>
                  <a:cubicBezTo>
                    <a:pt x="674595" y="799951"/>
                    <a:pt x="644544" y="714091"/>
                    <a:pt x="558685" y="748435"/>
                  </a:cubicBezTo>
                  <a:cubicBezTo>
                    <a:pt x="472826" y="782779"/>
                    <a:pt x="337597" y="847174"/>
                    <a:pt x="301107" y="915861"/>
                  </a:cubicBezTo>
                  <a:cubicBezTo>
                    <a:pt x="264617" y="984548"/>
                    <a:pt x="365502" y="1128362"/>
                    <a:pt x="339744" y="1160559"/>
                  </a:cubicBezTo>
                  <a:cubicBezTo>
                    <a:pt x="313986" y="1192756"/>
                    <a:pt x="202369" y="1156267"/>
                    <a:pt x="146561" y="1109044"/>
                  </a:cubicBezTo>
                  <a:cubicBezTo>
                    <a:pt x="90752" y="1061822"/>
                    <a:pt x="-25158" y="1010306"/>
                    <a:pt x="4893" y="877224"/>
                  </a:cubicBezTo>
                  <a:cubicBezTo>
                    <a:pt x="34944" y="744142"/>
                    <a:pt x="155147" y="456513"/>
                    <a:pt x="326865" y="310553"/>
                  </a:cubicBezTo>
                  <a:cubicBezTo>
                    <a:pt x="498583" y="164593"/>
                    <a:pt x="861338" y="16486"/>
                    <a:pt x="1035203" y="1461"/>
                  </a:cubicBezTo>
                  <a:cubicBezTo>
                    <a:pt x="1209068" y="-13564"/>
                    <a:pt x="1445180" y="89466"/>
                    <a:pt x="1408690" y="20752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70D6C17-4723-0695-2B64-5541F728158F}"/>
                </a:ext>
              </a:extLst>
            </p:cNvPr>
            <p:cNvSpPr/>
            <p:nvPr/>
          </p:nvSpPr>
          <p:spPr>
            <a:xfrm rot="5090844">
              <a:off x="3489200" y="3006719"/>
              <a:ext cx="1507065" cy="1493394"/>
            </a:xfrm>
            <a:custGeom>
              <a:avLst/>
              <a:gdLst>
                <a:gd name="connsiteX0" fmla="*/ 211610 w 1507065"/>
                <a:gd name="connsiteY0" fmla="*/ 5370 h 1493394"/>
                <a:gd name="connsiteX1" fmla="*/ 31306 w 1507065"/>
                <a:gd name="connsiteY1" fmla="*/ 636435 h 1493394"/>
                <a:gd name="connsiteX2" fmla="*/ 713886 w 1507065"/>
                <a:gd name="connsiteY2" fmla="*/ 1306136 h 1493394"/>
                <a:gd name="connsiteX3" fmla="*/ 1486618 w 1507065"/>
                <a:gd name="connsiteY3" fmla="*/ 1486441 h 1493394"/>
                <a:gd name="connsiteX4" fmla="*/ 1254799 w 1507065"/>
                <a:gd name="connsiteY4" fmla="*/ 1125832 h 1493394"/>
                <a:gd name="connsiteX5" fmla="*/ 945706 w 1507065"/>
                <a:gd name="connsiteY5" fmla="*/ 958407 h 1493394"/>
                <a:gd name="connsiteX6" fmla="*/ 1061615 w 1507065"/>
                <a:gd name="connsiteY6" fmla="*/ 365979 h 1493394"/>
                <a:gd name="connsiteX7" fmla="*/ 211610 w 1507065"/>
                <a:gd name="connsiteY7" fmla="*/ 5370 h 149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7065" h="1493394">
                  <a:moveTo>
                    <a:pt x="211610" y="5370"/>
                  </a:moveTo>
                  <a:cubicBezTo>
                    <a:pt x="39892" y="50446"/>
                    <a:pt x="-52407" y="419641"/>
                    <a:pt x="31306" y="636435"/>
                  </a:cubicBezTo>
                  <a:cubicBezTo>
                    <a:pt x="115019" y="853229"/>
                    <a:pt x="471334" y="1164468"/>
                    <a:pt x="713886" y="1306136"/>
                  </a:cubicBezTo>
                  <a:cubicBezTo>
                    <a:pt x="956438" y="1447804"/>
                    <a:pt x="1396466" y="1516492"/>
                    <a:pt x="1486618" y="1486441"/>
                  </a:cubicBezTo>
                  <a:cubicBezTo>
                    <a:pt x="1576770" y="1456390"/>
                    <a:pt x="1344951" y="1213838"/>
                    <a:pt x="1254799" y="1125832"/>
                  </a:cubicBezTo>
                  <a:cubicBezTo>
                    <a:pt x="1164647" y="1037826"/>
                    <a:pt x="977903" y="1085049"/>
                    <a:pt x="945706" y="958407"/>
                  </a:cubicBezTo>
                  <a:cubicBezTo>
                    <a:pt x="913509" y="831765"/>
                    <a:pt x="1181818" y="522672"/>
                    <a:pt x="1061615" y="365979"/>
                  </a:cubicBezTo>
                  <a:cubicBezTo>
                    <a:pt x="941412" y="209286"/>
                    <a:pt x="383328" y="-39706"/>
                    <a:pt x="211610" y="53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743B7B1-C080-0528-E802-EC420E9DB342}"/>
                </a:ext>
              </a:extLst>
            </p:cNvPr>
            <p:cNvSpPr/>
            <p:nvPr/>
          </p:nvSpPr>
          <p:spPr>
            <a:xfrm rot="2782445">
              <a:off x="3653256" y="1738214"/>
              <a:ext cx="638249" cy="1366370"/>
            </a:xfrm>
            <a:custGeom>
              <a:avLst/>
              <a:gdLst>
                <a:gd name="connsiteX0" fmla="*/ 609651 w 638249"/>
                <a:gd name="connsiteY0" fmla="*/ 433 h 1366370"/>
                <a:gd name="connsiteX1" fmla="*/ 68739 w 638249"/>
                <a:gd name="connsiteY1" fmla="*/ 579983 h 1366370"/>
                <a:gd name="connsiteX2" fmla="*/ 17223 w 638249"/>
                <a:gd name="connsiteY2" fmla="*/ 1365594 h 1366370"/>
                <a:gd name="connsiteX3" fmla="*/ 158891 w 638249"/>
                <a:gd name="connsiteY3" fmla="*/ 721650 h 1366370"/>
                <a:gd name="connsiteX4" fmla="*/ 519499 w 638249"/>
                <a:gd name="connsiteY4" fmla="*/ 489830 h 1366370"/>
                <a:gd name="connsiteX5" fmla="*/ 609651 w 638249"/>
                <a:gd name="connsiteY5" fmla="*/ 433 h 136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249" h="1366370">
                  <a:moveTo>
                    <a:pt x="609651" y="433"/>
                  </a:moveTo>
                  <a:cubicBezTo>
                    <a:pt x="534524" y="15458"/>
                    <a:pt x="167477" y="352456"/>
                    <a:pt x="68739" y="579983"/>
                  </a:cubicBezTo>
                  <a:cubicBezTo>
                    <a:pt x="-29999" y="807510"/>
                    <a:pt x="2198" y="1341983"/>
                    <a:pt x="17223" y="1365594"/>
                  </a:cubicBezTo>
                  <a:cubicBezTo>
                    <a:pt x="32248" y="1389205"/>
                    <a:pt x="75178" y="867611"/>
                    <a:pt x="158891" y="721650"/>
                  </a:cubicBezTo>
                  <a:cubicBezTo>
                    <a:pt x="242604" y="575689"/>
                    <a:pt x="442226" y="614326"/>
                    <a:pt x="519499" y="489830"/>
                  </a:cubicBezTo>
                  <a:cubicBezTo>
                    <a:pt x="596772" y="365334"/>
                    <a:pt x="684778" y="-14592"/>
                    <a:pt x="609651" y="4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2E968AF-82B0-4F4F-074C-FC500CDF3CD0}"/>
                </a:ext>
              </a:extLst>
            </p:cNvPr>
            <p:cNvSpPr/>
            <p:nvPr/>
          </p:nvSpPr>
          <p:spPr>
            <a:xfrm>
              <a:off x="7900497" y="2614547"/>
              <a:ext cx="1084456" cy="642641"/>
            </a:xfrm>
            <a:custGeom>
              <a:avLst/>
              <a:gdLst>
                <a:gd name="connsiteX0" fmla="*/ 265 w 1084456"/>
                <a:gd name="connsiteY0" fmla="*/ 489541 h 642641"/>
                <a:gd name="connsiteX1" fmla="*/ 373752 w 1084456"/>
                <a:gd name="connsiteY1" fmla="*/ 631209 h 642641"/>
                <a:gd name="connsiteX2" fmla="*/ 1069211 w 1084456"/>
                <a:gd name="connsiteY2" fmla="*/ 193327 h 642641"/>
                <a:gd name="connsiteX3" fmla="*/ 811634 w 1084456"/>
                <a:gd name="connsiteY3" fmla="*/ 144 h 642641"/>
                <a:gd name="connsiteX4" fmla="*/ 322237 w 1084456"/>
                <a:gd name="connsiteY4" fmla="*/ 219085 h 642641"/>
                <a:gd name="connsiteX5" fmla="*/ 265 w 1084456"/>
                <a:gd name="connsiteY5" fmla="*/ 489541 h 64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456" h="642641">
                  <a:moveTo>
                    <a:pt x="265" y="489541"/>
                  </a:moveTo>
                  <a:cubicBezTo>
                    <a:pt x="8851" y="558228"/>
                    <a:pt x="195594" y="680578"/>
                    <a:pt x="373752" y="631209"/>
                  </a:cubicBezTo>
                  <a:cubicBezTo>
                    <a:pt x="551910" y="581840"/>
                    <a:pt x="996231" y="298504"/>
                    <a:pt x="1069211" y="193327"/>
                  </a:cubicBezTo>
                  <a:cubicBezTo>
                    <a:pt x="1142191" y="88150"/>
                    <a:pt x="936130" y="-4149"/>
                    <a:pt x="811634" y="144"/>
                  </a:cubicBezTo>
                  <a:cubicBezTo>
                    <a:pt x="687138" y="4437"/>
                    <a:pt x="451026" y="135372"/>
                    <a:pt x="322237" y="219085"/>
                  </a:cubicBezTo>
                  <a:cubicBezTo>
                    <a:pt x="193448" y="302798"/>
                    <a:pt x="-8321" y="420854"/>
                    <a:pt x="265" y="4895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045D2D-E846-D25D-171D-FD748C9AD02F}"/>
                </a:ext>
              </a:extLst>
            </p:cNvPr>
            <p:cNvSpPr/>
            <p:nvPr/>
          </p:nvSpPr>
          <p:spPr>
            <a:xfrm>
              <a:off x="8126304" y="1863007"/>
              <a:ext cx="471533" cy="471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899C41-DC72-21BA-AF3C-B0885FA74F57}"/>
                </a:ext>
              </a:extLst>
            </p:cNvPr>
            <p:cNvSpPr/>
            <p:nvPr/>
          </p:nvSpPr>
          <p:spPr>
            <a:xfrm>
              <a:off x="8278704" y="1939206"/>
              <a:ext cx="319133" cy="31913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23061A9-0E97-3648-BDDD-5005A377B52A}"/>
              </a:ext>
            </a:extLst>
          </p:cNvPr>
          <p:cNvGrpSpPr/>
          <p:nvPr/>
        </p:nvGrpSpPr>
        <p:grpSpPr>
          <a:xfrm>
            <a:off x="4124275" y="4319101"/>
            <a:ext cx="509656" cy="308027"/>
            <a:chOff x="3653256" y="1364591"/>
            <a:chExt cx="5646754" cy="341279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6C676A7-2B48-2CDB-0EED-B6CBBA084C71}"/>
                </a:ext>
              </a:extLst>
            </p:cNvPr>
            <p:cNvSpPr/>
            <p:nvPr/>
          </p:nvSpPr>
          <p:spPr>
            <a:xfrm>
              <a:off x="3790544" y="1364591"/>
              <a:ext cx="5509466" cy="2707801"/>
            </a:xfrm>
            <a:custGeom>
              <a:avLst/>
              <a:gdLst>
                <a:gd name="connsiteX0" fmla="*/ 1541310 w 5509466"/>
                <a:gd name="connsiteY0" fmla="*/ 570 h 2707801"/>
                <a:gd name="connsiteX1" fmla="*/ 3176926 w 5509466"/>
                <a:gd name="connsiteY1" fmla="*/ 412694 h 2707801"/>
                <a:gd name="connsiteX2" fmla="*/ 3704960 w 5509466"/>
                <a:gd name="connsiteY2" fmla="*/ 322541 h 2707801"/>
                <a:gd name="connsiteX3" fmla="*/ 4155721 w 5509466"/>
                <a:gd name="connsiteY3" fmla="*/ 374057 h 2707801"/>
                <a:gd name="connsiteX4" fmla="*/ 4606481 w 5509466"/>
                <a:gd name="connsiteY4" fmla="*/ 348299 h 2707801"/>
                <a:gd name="connsiteX5" fmla="*/ 5108757 w 5509466"/>
                <a:gd name="connsiteY5" fmla="*/ 708908 h 2707801"/>
                <a:gd name="connsiteX6" fmla="*/ 5443608 w 5509466"/>
                <a:gd name="connsiteY6" fmla="*/ 799060 h 2707801"/>
                <a:gd name="connsiteX7" fmla="*/ 5495124 w 5509466"/>
                <a:gd name="connsiteY7" fmla="*/ 1224063 h 2707801"/>
                <a:gd name="connsiteX8" fmla="*/ 5484287 w 5509466"/>
                <a:gd name="connsiteY8" fmla="*/ 1259789 h 2707801"/>
                <a:gd name="connsiteX9" fmla="*/ 5454073 w 5509466"/>
                <a:gd name="connsiteY9" fmla="*/ 1296808 h 2707801"/>
                <a:gd name="connsiteX10" fmla="*/ 5392093 w 5509466"/>
                <a:gd name="connsiteY10" fmla="*/ 1339972 h 2707801"/>
                <a:gd name="connsiteX11" fmla="*/ 5134515 w 5509466"/>
                <a:gd name="connsiteY11" fmla="*/ 1211184 h 2707801"/>
                <a:gd name="connsiteX12" fmla="*/ 4812543 w 5509466"/>
                <a:gd name="connsiteY12" fmla="*/ 1417246 h 2707801"/>
                <a:gd name="connsiteX13" fmla="*/ 4593602 w 5509466"/>
                <a:gd name="connsiteY13" fmla="*/ 1636186 h 2707801"/>
                <a:gd name="connsiteX14" fmla="*/ 4655884 w 5509466"/>
                <a:gd name="connsiteY14" fmla="*/ 1714265 h 2707801"/>
                <a:gd name="connsiteX15" fmla="*/ 4730026 w 5509466"/>
                <a:gd name="connsiteY15" fmla="*/ 1774269 h 2707801"/>
                <a:gd name="connsiteX16" fmla="*/ 4645118 w 5509466"/>
                <a:gd name="connsiteY16" fmla="*/ 1810051 h 2707801"/>
                <a:gd name="connsiteX17" fmla="*/ 4464814 w 5509466"/>
                <a:gd name="connsiteY17" fmla="*/ 1880885 h 2707801"/>
                <a:gd name="connsiteX18" fmla="*/ 4129963 w 5509466"/>
                <a:gd name="connsiteY18" fmla="*/ 1945279 h 2707801"/>
                <a:gd name="connsiteX19" fmla="*/ 4001174 w 5509466"/>
                <a:gd name="connsiteY19" fmla="*/ 1919522 h 2707801"/>
                <a:gd name="connsiteX20" fmla="*/ 3859507 w 5509466"/>
                <a:gd name="connsiteY20" fmla="*/ 2138463 h 2707801"/>
                <a:gd name="connsiteX21" fmla="*/ 3511777 w 5509466"/>
                <a:gd name="connsiteY21" fmla="*/ 2254372 h 2707801"/>
                <a:gd name="connsiteX22" fmla="*/ 3202684 w 5509466"/>
                <a:gd name="connsiteY22" fmla="*/ 2576344 h 2707801"/>
                <a:gd name="connsiteX23" fmla="*/ 2739045 w 5509466"/>
                <a:gd name="connsiteY23" fmla="*/ 2692254 h 2707801"/>
                <a:gd name="connsiteX24" fmla="*/ 1270853 w 5509466"/>
                <a:gd name="connsiteY24" fmla="*/ 2614981 h 2707801"/>
                <a:gd name="connsiteX25" fmla="*/ 85997 w 5509466"/>
                <a:gd name="connsiteY25" fmla="*/ 1855127 h 2707801"/>
                <a:gd name="connsiteX26" fmla="*/ 253422 w 5509466"/>
                <a:gd name="connsiteY26" fmla="*/ 515724 h 2707801"/>
                <a:gd name="connsiteX27" fmla="*/ 1541310 w 5509466"/>
                <a:gd name="connsiteY27" fmla="*/ 570 h 270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509466" h="2707801">
                  <a:moveTo>
                    <a:pt x="1541310" y="570"/>
                  </a:moveTo>
                  <a:cubicBezTo>
                    <a:pt x="2028561" y="-16602"/>
                    <a:pt x="2816318" y="359032"/>
                    <a:pt x="3176926" y="412694"/>
                  </a:cubicBezTo>
                  <a:cubicBezTo>
                    <a:pt x="3537534" y="466356"/>
                    <a:pt x="3541828" y="328980"/>
                    <a:pt x="3704960" y="322541"/>
                  </a:cubicBezTo>
                  <a:cubicBezTo>
                    <a:pt x="3868093" y="316101"/>
                    <a:pt x="4005468" y="369764"/>
                    <a:pt x="4155721" y="374057"/>
                  </a:cubicBezTo>
                  <a:cubicBezTo>
                    <a:pt x="4305974" y="378350"/>
                    <a:pt x="4447642" y="292491"/>
                    <a:pt x="4606481" y="348299"/>
                  </a:cubicBezTo>
                  <a:cubicBezTo>
                    <a:pt x="4765320" y="404107"/>
                    <a:pt x="4969236" y="633781"/>
                    <a:pt x="5108757" y="708908"/>
                  </a:cubicBezTo>
                  <a:cubicBezTo>
                    <a:pt x="5248278" y="784035"/>
                    <a:pt x="5379214" y="713201"/>
                    <a:pt x="5443608" y="799060"/>
                  </a:cubicBezTo>
                  <a:cubicBezTo>
                    <a:pt x="5508002" y="884919"/>
                    <a:pt x="5525175" y="1103860"/>
                    <a:pt x="5495124" y="1224063"/>
                  </a:cubicBezTo>
                  <a:lnTo>
                    <a:pt x="5484287" y="1259789"/>
                  </a:lnTo>
                  <a:lnTo>
                    <a:pt x="5454073" y="1296808"/>
                  </a:lnTo>
                  <a:cubicBezTo>
                    <a:pt x="5433010" y="1320117"/>
                    <a:pt x="5411948" y="1337289"/>
                    <a:pt x="5392093" y="1339972"/>
                  </a:cubicBezTo>
                  <a:cubicBezTo>
                    <a:pt x="5312673" y="1350704"/>
                    <a:pt x="5231107" y="1198305"/>
                    <a:pt x="5134515" y="1211184"/>
                  </a:cubicBezTo>
                  <a:cubicBezTo>
                    <a:pt x="5037923" y="1224063"/>
                    <a:pt x="4902695" y="1346412"/>
                    <a:pt x="4812543" y="1417246"/>
                  </a:cubicBezTo>
                  <a:cubicBezTo>
                    <a:pt x="4722391" y="1488080"/>
                    <a:pt x="4554965" y="1552473"/>
                    <a:pt x="4593602" y="1636186"/>
                  </a:cubicBezTo>
                  <a:cubicBezTo>
                    <a:pt x="4603261" y="1657114"/>
                    <a:pt x="4625397" y="1684616"/>
                    <a:pt x="4655884" y="1714265"/>
                  </a:cubicBezTo>
                  <a:lnTo>
                    <a:pt x="4730026" y="1774269"/>
                  </a:lnTo>
                  <a:lnTo>
                    <a:pt x="4645118" y="1810051"/>
                  </a:lnTo>
                  <a:cubicBezTo>
                    <a:pt x="4574821" y="1838626"/>
                    <a:pt x="4512037" y="1863177"/>
                    <a:pt x="4464814" y="1880885"/>
                  </a:cubicBezTo>
                  <a:cubicBezTo>
                    <a:pt x="4275924" y="1951719"/>
                    <a:pt x="4207236" y="1938839"/>
                    <a:pt x="4129963" y="1945279"/>
                  </a:cubicBezTo>
                  <a:cubicBezTo>
                    <a:pt x="4052690" y="1951719"/>
                    <a:pt x="4046250" y="1887325"/>
                    <a:pt x="4001174" y="1919522"/>
                  </a:cubicBezTo>
                  <a:cubicBezTo>
                    <a:pt x="3956098" y="1951719"/>
                    <a:pt x="3941073" y="2082655"/>
                    <a:pt x="3859507" y="2138463"/>
                  </a:cubicBezTo>
                  <a:cubicBezTo>
                    <a:pt x="3777941" y="2194271"/>
                    <a:pt x="3621248" y="2181392"/>
                    <a:pt x="3511777" y="2254372"/>
                  </a:cubicBezTo>
                  <a:cubicBezTo>
                    <a:pt x="3402307" y="2327352"/>
                    <a:pt x="3331473" y="2503364"/>
                    <a:pt x="3202684" y="2576344"/>
                  </a:cubicBezTo>
                  <a:cubicBezTo>
                    <a:pt x="3073895" y="2649324"/>
                    <a:pt x="3058870" y="2687961"/>
                    <a:pt x="2739045" y="2692254"/>
                  </a:cubicBezTo>
                  <a:cubicBezTo>
                    <a:pt x="2419220" y="2696547"/>
                    <a:pt x="1713028" y="2754502"/>
                    <a:pt x="1270853" y="2614981"/>
                  </a:cubicBezTo>
                  <a:cubicBezTo>
                    <a:pt x="828678" y="2475460"/>
                    <a:pt x="255569" y="2205003"/>
                    <a:pt x="85997" y="1855127"/>
                  </a:cubicBezTo>
                  <a:cubicBezTo>
                    <a:pt x="-83575" y="1505251"/>
                    <a:pt x="10870" y="824817"/>
                    <a:pt x="253422" y="515724"/>
                  </a:cubicBezTo>
                  <a:cubicBezTo>
                    <a:pt x="495974" y="206631"/>
                    <a:pt x="1054059" y="17742"/>
                    <a:pt x="1541310" y="5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H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A775DA8-27C9-47EA-0B77-4E62E33B3BAC}"/>
                </a:ext>
              </a:extLst>
            </p:cNvPr>
            <p:cNvSpPr/>
            <p:nvPr/>
          </p:nvSpPr>
          <p:spPr>
            <a:xfrm>
              <a:off x="5674690" y="3604624"/>
              <a:ext cx="1412460" cy="1172763"/>
            </a:xfrm>
            <a:custGeom>
              <a:avLst/>
              <a:gdLst>
                <a:gd name="connsiteX0" fmla="*/ 1408690 w 1412460"/>
                <a:gd name="connsiteY0" fmla="*/ 207522 h 1172763"/>
                <a:gd name="connsiteX1" fmla="*/ 816262 w 1412460"/>
                <a:gd name="connsiteY1" fmla="*/ 709799 h 1172763"/>
                <a:gd name="connsiteX2" fmla="*/ 558685 w 1412460"/>
                <a:gd name="connsiteY2" fmla="*/ 748435 h 1172763"/>
                <a:gd name="connsiteX3" fmla="*/ 301107 w 1412460"/>
                <a:gd name="connsiteY3" fmla="*/ 915861 h 1172763"/>
                <a:gd name="connsiteX4" fmla="*/ 339744 w 1412460"/>
                <a:gd name="connsiteY4" fmla="*/ 1160559 h 1172763"/>
                <a:gd name="connsiteX5" fmla="*/ 146561 w 1412460"/>
                <a:gd name="connsiteY5" fmla="*/ 1109044 h 1172763"/>
                <a:gd name="connsiteX6" fmla="*/ 4893 w 1412460"/>
                <a:gd name="connsiteY6" fmla="*/ 877224 h 1172763"/>
                <a:gd name="connsiteX7" fmla="*/ 326865 w 1412460"/>
                <a:gd name="connsiteY7" fmla="*/ 310553 h 1172763"/>
                <a:gd name="connsiteX8" fmla="*/ 1035203 w 1412460"/>
                <a:gd name="connsiteY8" fmla="*/ 1461 h 1172763"/>
                <a:gd name="connsiteX9" fmla="*/ 1408690 w 1412460"/>
                <a:gd name="connsiteY9" fmla="*/ 207522 h 117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460" h="1172763">
                  <a:moveTo>
                    <a:pt x="1408690" y="207522"/>
                  </a:moveTo>
                  <a:cubicBezTo>
                    <a:pt x="1372200" y="325578"/>
                    <a:pt x="957929" y="619647"/>
                    <a:pt x="816262" y="709799"/>
                  </a:cubicBezTo>
                  <a:cubicBezTo>
                    <a:pt x="674595" y="799951"/>
                    <a:pt x="644544" y="714091"/>
                    <a:pt x="558685" y="748435"/>
                  </a:cubicBezTo>
                  <a:cubicBezTo>
                    <a:pt x="472826" y="782779"/>
                    <a:pt x="337597" y="847174"/>
                    <a:pt x="301107" y="915861"/>
                  </a:cubicBezTo>
                  <a:cubicBezTo>
                    <a:pt x="264617" y="984548"/>
                    <a:pt x="365502" y="1128362"/>
                    <a:pt x="339744" y="1160559"/>
                  </a:cubicBezTo>
                  <a:cubicBezTo>
                    <a:pt x="313986" y="1192756"/>
                    <a:pt x="202369" y="1156267"/>
                    <a:pt x="146561" y="1109044"/>
                  </a:cubicBezTo>
                  <a:cubicBezTo>
                    <a:pt x="90752" y="1061822"/>
                    <a:pt x="-25158" y="1010306"/>
                    <a:pt x="4893" y="877224"/>
                  </a:cubicBezTo>
                  <a:cubicBezTo>
                    <a:pt x="34944" y="744142"/>
                    <a:pt x="155147" y="456513"/>
                    <a:pt x="326865" y="310553"/>
                  </a:cubicBezTo>
                  <a:cubicBezTo>
                    <a:pt x="498583" y="164593"/>
                    <a:pt x="861338" y="16486"/>
                    <a:pt x="1035203" y="1461"/>
                  </a:cubicBezTo>
                  <a:cubicBezTo>
                    <a:pt x="1209068" y="-13564"/>
                    <a:pt x="1445180" y="89466"/>
                    <a:pt x="1408690" y="20752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41C9657-6AFA-9C0D-CE4F-3529CAF686C5}"/>
                </a:ext>
              </a:extLst>
            </p:cNvPr>
            <p:cNvSpPr/>
            <p:nvPr/>
          </p:nvSpPr>
          <p:spPr>
            <a:xfrm>
              <a:off x="4077055" y="3227227"/>
              <a:ext cx="1507065" cy="1493394"/>
            </a:xfrm>
            <a:custGeom>
              <a:avLst/>
              <a:gdLst>
                <a:gd name="connsiteX0" fmla="*/ 211610 w 1507065"/>
                <a:gd name="connsiteY0" fmla="*/ 5370 h 1493394"/>
                <a:gd name="connsiteX1" fmla="*/ 31306 w 1507065"/>
                <a:gd name="connsiteY1" fmla="*/ 636435 h 1493394"/>
                <a:gd name="connsiteX2" fmla="*/ 713886 w 1507065"/>
                <a:gd name="connsiteY2" fmla="*/ 1306136 h 1493394"/>
                <a:gd name="connsiteX3" fmla="*/ 1486618 w 1507065"/>
                <a:gd name="connsiteY3" fmla="*/ 1486441 h 1493394"/>
                <a:gd name="connsiteX4" fmla="*/ 1254799 w 1507065"/>
                <a:gd name="connsiteY4" fmla="*/ 1125832 h 1493394"/>
                <a:gd name="connsiteX5" fmla="*/ 945706 w 1507065"/>
                <a:gd name="connsiteY5" fmla="*/ 958407 h 1493394"/>
                <a:gd name="connsiteX6" fmla="*/ 1061615 w 1507065"/>
                <a:gd name="connsiteY6" fmla="*/ 365979 h 1493394"/>
                <a:gd name="connsiteX7" fmla="*/ 211610 w 1507065"/>
                <a:gd name="connsiteY7" fmla="*/ 5370 h 149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7065" h="1493394">
                  <a:moveTo>
                    <a:pt x="211610" y="5370"/>
                  </a:moveTo>
                  <a:cubicBezTo>
                    <a:pt x="39892" y="50446"/>
                    <a:pt x="-52407" y="419641"/>
                    <a:pt x="31306" y="636435"/>
                  </a:cubicBezTo>
                  <a:cubicBezTo>
                    <a:pt x="115019" y="853229"/>
                    <a:pt x="471334" y="1164468"/>
                    <a:pt x="713886" y="1306136"/>
                  </a:cubicBezTo>
                  <a:cubicBezTo>
                    <a:pt x="956438" y="1447804"/>
                    <a:pt x="1396466" y="1516492"/>
                    <a:pt x="1486618" y="1486441"/>
                  </a:cubicBezTo>
                  <a:cubicBezTo>
                    <a:pt x="1576770" y="1456390"/>
                    <a:pt x="1344951" y="1213838"/>
                    <a:pt x="1254799" y="1125832"/>
                  </a:cubicBezTo>
                  <a:cubicBezTo>
                    <a:pt x="1164647" y="1037826"/>
                    <a:pt x="977903" y="1085049"/>
                    <a:pt x="945706" y="958407"/>
                  </a:cubicBezTo>
                  <a:cubicBezTo>
                    <a:pt x="913509" y="831765"/>
                    <a:pt x="1181818" y="522672"/>
                    <a:pt x="1061615" y="365979"/>
                  </a:cubicBezTo>
                  <a:cubicBezTo>
                    <a:pt x="941412" y="209286"/>
                    <a:pt x="383328" y="-39706"/>
                    <a:pt x="211610" y="53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22B6998-72FB-D328-F481-5B734349A0FC}"/>
                </a:ext>
              </a:extLst>
            </p:cNvPr>
            <p:cNvSpPr/>
            <p:nvPr/>
          </p:nvSpPr>
          <p:spPr>
            <a:xfrm>
              <a:off x="3653256" y="1738214"/>
              <a:ext cx="638249" cy="1366370"/>
            </a:xfrm>
            <a:custGeom>
              <a:avLst/>
              <a:gdLst>
                <a:gd name="connsiteX0" fmla="*/ 609651 w 638249"/>
                <a:gd name="connsiteY0" fmla="*/ 433 h 1366370"/>
                <a:gd name="connsiteX1" fmla="*/ 68739 w 638249"/>
                <a:gd name="connsiteY1" fmla="*/ 579983 h 1366370"/>
                <a:gd name="connsiteX2" fmla="*/ 17223 w 638249"/>
                <a:gd name="connsiteY2" fmla="*/ 1365594 h 1366370"/>
                <a:gd name="connsiteX3" fmla="*/ 158891 w 638249"/>
                <a:gd name="connsiteY3" fmla="*/ 721650 h 1366370"/>
                <a:gd name="connsiteX4" fmla="*/ 519499 w 638249"/>
                <a:gd name="connsiteY4" fmla="*/ 489830 h 1366370"/>
                <a:gd name="connsiteX5" fmla="*/ 609651 w 638249"/>
                <a:gd name="connsiteY5" fmla="*/ 433 h 136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249" h="1366370">
                  <a:moveTo>
                    <a:pt x="609651" y="433"/>
                  </a:moveTo>
                  <a:cubicBezTo>
                    <a:pt x="534524" y="15458"/>
                    <a:pt x="167477" y="352456"/>
                    <a:pt x="68739" y="579983"/>
                  </a:cubicBezTo>
                  <a:cubicBezTo>
                    <a:pt x="-29999" y="807510"/>
                    <a:pt x="2198" y="1341983"/>
                    <a:pt x="17223" y="1365594"/>
                  </a:cubicBezTo>
                  <a:cubicBezTo>
                    <a:pt x="32248" y="1389205"/>
                    <a:pt x="75178" y="867611"/>
                    <a:pt x="158891" y="721650"/>
                  </a:cubicBezTo>
                  <a:cubicBezTo>
                    <a:pt x="242604" y="575689"/>
                    <a:pt x="442226" y="614326"/>
                    <a:pt x="519499" y="489830"/>
                  </a:cubicBezTo>
                  <a:cubicBezTo>
                    <a:pt x="596772" y="365334"/>
                    <a:pt x="684778" y="-14592"/>
                    <a:pt x="609651" y="4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219E81-7E5A-F832-6AF8-526DDA3E6869}"/>
                </a:ext>
              </a:extLst>
            </p:cNvPr>
            <p:cNvSpPr/>
            <p:nvPr/>
          </p:nvSpPr>
          <p:spPr>
            <a:xfrm>
              <a:off x="8126304" y="1863007"/>
              <a:ext cx="471533" cy="471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A939857-8DDE-9FD9-D961-649D9237EE89}"/>
                </a:ext>
              </a:extLst>
            </p:cNvPr>
            <p:cNvSpPr/>
            <p:nvPr/>
          </p:nvSpPr>
          <p:spPr>
            <a:xfrm>
              <a:off x="8278704" y="1939206"/>
              <a:ext cx="319133" cy="31913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</p:spTree>
    <p:extLst>
      <p:ext uri="{BB962C8B-B14F-4D97-AF65-F5344CB8AC3E}">
        <p14:creationId xmlns:p14="http://schemas.microsoft.com/office/powerpoint/2010/main" val="68571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Rathachai Chawuthai</dc:creator>
  <cp:lastModifiedBy>Rathachai Chawuthai</cp:lastModifiedBy>
  <cp:revision>1</cp:revision>
  <dcterms:created xsi:type="dcterms:W3CDTF">2024-09-29T08:05:42Z</dcterms:created>
  <dcterms:modified xsi:type="dcterms:W3CDTF">2024-09-29T08:55:41Z</dcterms:modified>
</cp:coreProperties>
</file>