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8" r:id="rId7"/>
    <p:sldId id="259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Luckiest Guy" panose="020B0604020202020204" charset="0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4EF28A-AEE3-443B-99AB-3D92DC97DFF4}">
  <a:tblStyle styleId="{E34EF28A-AEE3-443B-99AB-3D92DC97DF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8472fd1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8472fd1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6" name="Google Shape;216;p3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3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18" name="Google Shape;218;p3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219" name="Google Shape;219;p3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>
            <a:off x="-101250" y="47913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/>
          <p:nvPr/>
        </p:nvSpPr>
        <p:spPr>
          <a:xfrm>
            <a:off x="-101250" y="50401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"/>
          <p:cNvSpPr/>
          <p:nvPr/>
        </p:nvSpPr>
        <p:spPr>
          <a:xfrm>
            <a:off x="3446980" y="45633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"/>
          <p:cNvSpPr/>
          <p:nvPr/>
        </p:nvSpPr>
        <p:spPr>
          <a:xfrm>
            <a:off x="3454210" y="43924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"/>
          <p:cNvSpPr/>
          <p:nvPr/>
        </p:nvSpPr>
        <p:spPr>
          <a:xfrm>
            <a:off x="4505760" y="46361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"/>
          <p:cNvSpPr/>
          <p:nvPr/>
        </p:nvSpPr>
        <p:spPr>
          <a:xfrm>
            <a:off x="4575535" y="45663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"/>
          <p:cNvSpPr/>
          <p:nvPr/>
        </p:nvSpPr>
        <p:spPr>
          <a:xfrm>
            <a:off x="4583963" y="46445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"/>
          <p:cNvSpPr/>
          <p:nvPr/>
        </p:nvSpPr>
        <p:spPr>
          <a:xfrm>
            <a:off x="4587556" y="46974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"/>
          <p:cNvSpPr/>
          <p:nvPr/>
        </p:nvSpPr>
        <p:spPr>
          <a:xfrm>
            <a:off x="5339556" y="45350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"/>
          <p:cNvSpPr/>
          <p:nvPr/>
        </p:nvSpPr>
        <p:spPr>
          <a:xfrm>
            <a:off x="5542893" y="46204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"/>
          <p:cNvSpPr/>
          <p:nvPr/>
        </p:nvSpPr>
        <p:spPr>
          <a:xfrm>
            <a:off x="5480304" y="46481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"/>
          <p:cNvSpPr/>
          <p:nvPr/>
        </p:nvSpPr>
        <p:spPr>
          <a:xfrm>
            <a:off x="3465034" y="45422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"/>
          <p:cNvSpPr/>
          <p:nvPr/>
        </p:nvSpPr>
        <p:spPr>
          <a:xfrm>
            <a:off x="3459001" y="46625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"/>
          <p:cNvSpPr/>
          <p:nvPr/>
        </p:nvSpPr>
        <p:spPr>
          <a:xfrm>
            <a:off x="3461396" y="45579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"/>
          <p:cNvSpPr/>
          <p:nvPr/>
        </p:nvSpPr>
        <p:spPr>
          <a:xfrm>
            <a:off x="4297632" y="45290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"/>
          <p:cNvSpPr/>
          <p:nvPr/>
        </p:nvSpPr>
        <p:spPr>
          <a:xfrm>
            <a:off x="7216474" y="41476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"/>
          <p:cNvSpPr/>
          <p:nvPr/>
        </p:nvSpPr>
        <p:spPr>
          <a:xfrm>
            <a:off x="7305500" y="32127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"/>
          <p:cNvSpPr/>
          <p:nvPr/>
        </p:nvSpPr>
        <p:spPr>
          <a:xfrm>
            <a:off x="7398164" y="44195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"/>
          <p:cNvSpPr/>
          <p:nvPr/>
        </p:nvSpPr>
        <p:spPr>
          <a:xfrm>
            <a:off x="7490783" y="36062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"/>
          <p:cNvSpPr/>
          <p:nvPr/>
        </p:nvSpPr>
        <p:spPr>
          <a:xfrm>
            <a:off x="7576217" y="37520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"/>
          <p:cNvSpPr/>
          <p:nvPr/>
        </p:nvSpPr>
        <p:spPr>
          <a:xfrm>
            <a:off x="6715983" y="43004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"/>
          <p:cNvSpPr/>
          <p:nvPr/>
        </p:nvSpPr>
        <p:spPr>
          <a:xfrm>
            <a:off x="6819426" y="43485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6626912" y="44989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6626912" y="46529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"/>
          <p:cNvSpPr/>
          <p:nvPr/>
        </p:nvSpPr>
        <p:spPr>
          <a:xfrm>
            <a:off x="6696732" y="39527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"/>
          <p:cNvSpPr/>
          <p:nvPr/>
        </p:nvSpPr>
        <p:spPr>
          <a:xfrm>
            <a:off x="6679876" y="38480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"/>
          <p:cNvSpPr/>
          <p:nvPr/>
        </p:nvSpPr>
        <p:spPr>
          <a:xfrm>
            <a:off x="6969844" y="40549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"/>
          <p:cNvSpPr/>
          <p:nvPr/>
        </p:nvSpPr>
        <p:spPr>
          <a:xfrm>
            <a:off x="6051812" y="37409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"/>
          <p:cNvSpPr/>
          <p:nvPr/>
        </p:nvSpPr>
        <p:spPr>
          <a:xfrm>
            <a:off x="6146871" y="37409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"/>
          <p:cNvSpPr/>
          <p:nvPr/>
        </p:nvSpPr>
        <p:spPr>
          <a:xfrm>
            <a:off x="6176945" y="46505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"/>
          <p:cNvSpPr/>
          <p:nvPr/>
        </p:nvSpPr>
        <p:spPr>
          <a:xfrm>
            <a:off x="6138443" y="41247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"/>
          <p:cNvSpPr/>
          <p:nvPr/>
        </p:nvSpPr>
        <p:spPr>
          <a:xfrm>
            <a:off x="6143278" y="41909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"/>
          <p:cNvSpPr/>
          <p:nvPr/>
        </p:nvSpPr>
        <p:spPr>
          <a:xfrm>
            <a:off x="6146871" y="42559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"/>
          <p:cNvSpPr/>
          <p:nvPr/>
        </p:nvSpPr>
        <p:spPr>
          <a:xfrm>
            <a:off x="6151661" y="43220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"/>
          <p:cNvSpPr/>
          <p:nvPr/>
        </p:nvSpPr>
        <p:spPr>
          <a:xfrm>
            <a:off x="6157694" y="43882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"/>
          <p:cNvSpPr/>
          <p:nvPr/>
        </p:nvSpPr>
        <p:spPr>
          <a:xfrm>
            <a:off x="6162529" y="44544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"/>
          <p:cNvSpPr/>
          <p:nvPr/>
        </p:nvSpPr>
        <p:spPr>
          <a:xfrm>
            <a:off x="6167320" y="45181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"/>
          <p:cNvSpPr/>
          <p:nvPr/>
        </p:nvSpPr>
        <p:spPr>
          <a:xfrm>
            <a:off x="6172155" y="45843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"/>
          <p:cNvSpPr/>
          <p:nvPr/>
        </p:nvSpPr>
        <p:spPr>
          <a:xfrm>
            <a:off x="6252753" y="37500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"/>
          <p:cNvSpPr/>
          <p:nvPr/>
        </p:nvSpPr>
        <p:spPr>
          <a:xfrm>
            <a:off x="6277993" y="37589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"/>
          <p:cNvSpPr/>
          <p:nvPr/>
        </p:nvSpPr>
        <p:spPr>
          <a:xfrm>
            <a:off x="6252753" y="37500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"/>
          <p:cNvSpPr/>
          <p:nvPr/>
        </p:nvSpPr>
        <p:spPr>
          <a:xfrm>
            <a:off x="6327363" y="37589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"/>
          <p:cNvSpPr/>
          <p:nvPr/>
        </p:nvSpPr>
        <p:spPr>
          <a:xfrm>
            <a:off x="6249160" y="38432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"/>
          <p:cNvSpPr/>
          <p:nvPr/>
        </p:nvSpPr>
        <p:spPr>
          <a:xfrm>
            <a:off x="6246720" y="38191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"/>
          <p:cNvSpPr/>
          <p:nvPr/>
        </p:nvSpPr>
        <p:spPr>
          <a:xfrm>
            <a:off x="6296047" y="38300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"/>
          <p:cNvSpPr/>
          <p:nvPr/>
        </p:nvSpPr>
        <p:spPr>
          <a:xfrm>
            <a:off x="6265972" y="46801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"/>
          <p:cNvSpPr/>
          <p:nvPr/>
        </p:nvSpPr>
        <p:spPr>
          <a:xfrm>
            <a:off x="6277993" y="46842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"/>
          <p:cNvSpPr/>
          <p:nvPr/>
        </p:nvSpPr>
        <p:spPr>
          <a:xfrm>
            <a:off x="5897801" y="37504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"/>
          <p:cNvSpPr/>
          <p:nvPr/>
        </p:nvSpPr>
        <p:spPr>
          <a:xfrm>
            <a:off x="5918250" y="37504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"/>
          <p:cNvSpPr/>
          <p:nvPr/>
        </p:nvSpPr>
        <p:spPr>
          <a:xfrm>
            <a:off x="5896603" y="38973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/>
          <p:nvPr/>
        </p:nvSpPr>
        <p:spPr>
          <a:xfrm>
            <a:off x="5972411" y="38973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"/>
          <p:cNvSpPr/>
          <p:nvPr/>
        </p:nvSpPr>
        <p:spPr>
          <a:xfrm>
            <a:off x="5897801" y="39094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"/>
          <p:cNvSpPr/>
          <p:nvPr/>
        </p:nvSpPr>
        <p:spPr>
          <a:xfrm>
            <a:off x="5893010" y="39082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"/>
          <p:cNvSpPr/>
          <p:nvPr/>
        </p:nvSpPr>
        <p:spPr>
          <a:xfrm>
            <a:off x="5943534" y="39045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"/>
          <p:cNvSpPr/>
          <p:nvPr/>
        </p:nvSpPr>
        <p:spPr>
          <a:xfrm>
            <a:off x="5995255" y="46313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"/>
          <p:cNvSpPr/>
          <p:nvPr/>
        </p:nvSpPr>
        <p:spPr>
          <a:xfrm>
            <a:off x="6072261" y="46313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"/>
          <p:cNvSpPr/>
          <p:nvPr/>
        </p:nvSpPr>
        <p:spPr>
          <a:xfrm>
            <a:off x="5988069" y="46024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"/>
          <p:cNvSpPr/>
          <p:nvPr/>
        </p:nvSpPr>
        <p:spPr>
          <a:xfrm>
            <a:off x="6071063" y="46024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"/>
          <p:cNvSpPr/>
          <p:nvPr/>
        </p:nvSpPr>
        <p:spPr>
          <a:xfrm>
            <a:off x="6010914" y="46901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"/>
          <p:cNvSpPr/>
          <p:nvPr/>
        </p:nvSpPr>
        <p:spPr>
          <a:xfrm>
            <a:off x="5971213" y="47323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"/>
          <p:cNvSpPr/>
          <p:nvPr/>
        </p:nvSpPr>
        <p:spPr>
          <a:xfrm>
            <a:off x="5885780" y="40429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3"/>
          <p:cNvGrpSpPr/>
          <p:nvPr/>
        </p:nvGrpSpPr>
        <p:grpSpPr>
          <a:xfrm>
            <a:off x="103411" y="3972891"/>
            <a:ext cx="1581004" cy="820892"/>
            <a:chOff x="103411" y="3896691"/>
            <a:chExt cx="1581004" cy="820892"/>
          </a:xfrm>
        </p:grpSpPr>
        <p:sp>
          <p:nvSpPr>
            <p:cNvPr id="294" name="Google Shape;294;p3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3"/>
          <p:cNvSpPr/>
          <p:nvPr/>
        </p:nvSpPr>
        <p:spPr>
          <a:xfrm>
            <a:off x="1733699" y="43160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"/>
          <p:cNvSpPr/>
          <p:nvPr/>
        </p:nvSpPr>
        <p:spPr>
          <a:xfrm>
            <a:off x="1758938" y="41410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"/>
          <p:cNvSpPr/>
          <p:nvPr/>
        </p:nvSpPr>
        <p:spPr>
          <a:xfrm>
            <a:off x="1549613" y="43312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"/>
          <p:cNvSpPr/>
          <p:nvPr/>
        </p:nvSpPr>
        <p:spPr>
          <a:xfrm>
            <a:off x="1549613" y="43312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"/>
          <p:cNvSpPr/>
          <p:nvPr/>
        </p:nvSpPr>
        <p:spPr>
          <a:xfrm>
            <a:off x="1846767" y="47131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"/>
          <p:cNvSpPr/>
          <p:nvPr/>
        </p:nvSpPr>
        <p:spPr>
          <a:xfrm>
            <a:off x="1744522" y="43765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"/>
          <p:cNvSpPr/>
          <p:nvPr/>
        </p:nvSpPr>
        <p:spPr>
          <a:xfrm>
            <a:off x="1779742" y="44066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"/>
          <p:cNvSpPr/>
          <p:nvPr/>
        </p:nvSpPr>
        <p:spPr>
          <a:xfrm>
            <a:off x="1837141" y="43918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"/>
          <p:cNvSpPr/>
          <p:nvPr/>
        </p:nvSpPr>
        <p:spPr>
          <a:xfrm>
            <a:off x="1872051" y="43658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1959880" y="43953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"/>
          <p:cNvSpPr/>
          <p:nvPr/>
        </p:nvSpPr>
        <p:spPr>
          <a:xfrm>
            <a:off x="1988757" y="44980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"/>
          <p:cNvSpPr/>
          <p:nvPr/>
        </p:nvSpPr>
        <p:spPr>
          <a:xfrm>
            <a:off x="2295536" y="39888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"/>
          <p:cNvSpPr/>
          <p:nvPr/>
        </p:nvSpPr>
        <p:spPr>
          <a:xfrm>
            <a:off x="2355730" y="45266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"/>
          <p:cNvSpPr/>
          <p:nvPr/>
        </p:nvSpPr>
        <p:spPr>
          <a:xfrm>
            <a:off x="2355730" y="45266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"/>
          <p:cNvSpPr/>
          <p:nvPr/>
        </p:nvSpPr>
        <p:spPr>
          <a:xfrm>
            <a:off x="2720264" y="45710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"/>
          <p:cNvSpPr/>
          <p:nvPr/>
        </p:nvSpPr>
        <p:spPr>
          <a:xfrm>
            <a:off x="2787643" y="46531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"/>
          <p:cNvSpPr/>
          <p:nvPr/>
        </p:nvSpPr>
        <p:spPr>
          <a:xfrm>
            <a:off x="2468799" y="45687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"/>
          <p:cNvSpPr/>
          <p:nvPr/>
        </p:nvSpPr>
        <p:spPr>
          <a:xfrm>
            <a:off x="2574681" y="46601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"/>
          <p:cNvSpPr txBox="1"/>
          <p:nvPr/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D6E8F0"/>
                </a:solidFill>
              </a:rPr>
              <a:t>‹Nº›</a:t>
            </a:fld>
            <a:endParaRPr sz="1000">
              <a:solidFill>
                <a:srgbClr val="D6E8F0"/>
              </a:solidFill>
            </a:endParaRPr>
          </a:p>
        </p:txBody>
      </p:sp>
      <p:sp>
        <p:nvSpPr>
          <p:cNvPr id="378" name="Google Shape;378;p3"/>
          <p:cNvSpPr/>
          <p:nvPr/>
        </p:nvSpPr>
        <p:spPr>
          <a:xfrm>
            <a:off x="7216474" y="41476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"/>
          <p:cNvSpPr/>
          <p:nvPr/>
        </p:nvSpPr>
        <p:spPr>
          <a:xfrm>
            <a:off x="7305500" y="32127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"/>
          <p:cNvSpPr/>
          <p:nvPr/>
        </p:nvSpPr>
        <p:spPr>
          <a:xfrm>
            <a:off x="7490783" y="36062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"/>
          <p:cNvSpPr/>
          <p:nvPr/>
        </p:nvSpPr>
        <p:spPr>
          <a:xfrm>
            <a:off x="7576217" y="37520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"/>
          <p:cNvSpPr/>
          <p:nvPr/>
        </p:nvSpPr>
        <p:spPr>
          <a:xfrm>
            <a:off x="7695318" y="38504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"/>
          <p:cNvSpPr/>
          <p:nvPr/>
        </p:nvSpPr>
        <p:spPr>
          <a:xfrm>
            <a:off x="7757907" y="39142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"/>
          <p:cNvSpPr/>
          <p:nvPr/>
        </p:nvSpPr>
        <p:spPr>
          <a:xfrm>
            <a:off x="6679876" y="38480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"/>
          <p:cNvSpPr/>
          <p:nvPr/>
        </p:nvSpPr>
        <p:spPr>
          <a:xfrm>
            <a:off x="6969844" y="40549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"/>
          <p:cNvSpPr/>
          <p:nvPr/>
        </p:nvSpPr>
        <p:spPr>
          <a:xfrm>
            <a:off x="7546142" y="28879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"/>
          <p:cNvSpPr/>
          <p:nvPr/>
        </p:nvSpPr>
        <p:spPr>
          <a:xfrm>
            <a:off x="7546142" y="28879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"/>
          <p:cNvSpPr/>
          <p:nvPr/>
        </p:nvSpPr>
        <p:spPr>
          <a:xfrm>
            <a:off x="7546142" y="30058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"/>
          <p:cNvSpPr/>
          <p:nvPr/>
        </p:nvSpPr>
        <p:spPr>
          <a:xfrm>
            <a:off x="7605094" y="29384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"/>
          <p:cNvSpPr/>
          <p:nvPr/>
        </p:nvSpPr>
        <p:spPr>
          <a:xfrm>
            <a:off x="7137073" y="30250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"/>
          <p:cNvSpPr/>
          <p:nvPr/>
        </p:nvSpPr>
        <p:spPr>
          <a:xfrm>
            <a:off x="7137073" y="30250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"/>
          <p:cNvSpPr/>
          <p:nvPr/>
        </p:nvSpPr>
        <p:spPr>
          <a:xfrm>
            <a:off x="7262207" y="31273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"/>
          <p:cNvSpPr/>
          <p:nvPr/>
        </p:nvSpPr>
        <p:spPr>
          <a:xfrm>
            <a:off x="7069693" y="35785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"/>
          <p:cNvSpPr/>
          <p:nvPr/>
        </p:nvSpPr>
        <p:spPr>
          <a:xfrm>
            <a:off x="7039619" y="34437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"/>
          <p:cNvSpPr/>
          <p:nvPr/>
        </p:nvSpPr>
        <p:spPr>
          <a:xfrm>
            <a:off x="7199618" y="35761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"/>
          <p:cNvSpPr/>
          <p:nvPr/>
        </p:nvSpPr>
        <p:spPr>
          <a:xfrm>
            <a:off x="7108196" y="35039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"/>
          <p:cNvSpPr/>
          <p:nvPr/>
        </p:nvSpPr>
        <p:spPr>
          <a:xfrm>
            <a:off x="7472730" y="30142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"/>
          <p:cNvSpPr/>
          <p:nvPr/>
        </p:nvSpPr>
        <p:spPr>
          <a:xfrm>
            <a:off x="7532923" y="30647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"/>
          <p:cNvSpPr/>
          <p:nvPr/>
        </p:nvSpPr>
        <p:spPr>
          <a:xfrm>
            <a:off x="7613522" y="31345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6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bg>
      <p:bgPr>
        <a:solidFill>
          <a:srgbClr val="D9EAD3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14" name="Google Shape;414;p7"/>
          <p:cNvSpPr/>
          <p:nvPr/>
        </p:nvSpPr>
        <p:spPr>
          <a:xfrm>
            <a:off x="205200" y="389975"/>
            <a:ext cx="87552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"/>
          <p:cNvSpPr txBox="1">
            <a:spLocks noGrp="1"/>
          </p:cNvSpPr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7"/>
          <p:cNvSpPr txBox="1"/>
          <p:nvPr/>
        </p:nvSpPr>
        <p:spPr>
          <a:xfrm>
            <a:off x="308900" y="188700"/>
            <a:ext cx="10128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Profesor: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8" name="Google Shape;418;p7"/>
          <p:cNvSpPr txBox="1">
            <a:spLocks noGrp="1"/>
          </p:cNvSpPr>
          <p:nvPr>
            <p:ph type="title" idx="2"/>
          </p:nvPr>
        </p:nvSpPr>
        <p:spPr>
          <a:xfrm>
            <a:off x="1310400" y="182200"/>
            <a:ext cx="75960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 1">
  <p:cSld name="TITLE_AND_TWO_COLUMNS_1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205200" y="389975"/>
            <a:ext cx="87765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 txBox="1">
            <a:spLocks noGrp="1"/>
          </p:cNvSpPr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 txBox="1"/>
          <p:nvPr/>
        </p:nvSpPr>
        <p:spPr>
          <a:xfrm>
            <a:off x="238250" y="188700"/>
            <a:ext cx="11562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6" name="Google Shape;426;p8"/>
          <p:cNvSpPr txBox="1">
            <a:spLocks noGrp="1"/>
          </p:cNvSpPr>
          <p:nvPr>
            <p:ph type="title" idx="2"/>
          </p:nvPr>
        </p:nvSpPr>
        <p:spPr>
          <a:xfrm>
            <a:off x="1359450" y="182200"/>
            <a:ext cx="75471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"/>
          <p:cNvSpPr txBox="1"/>
          <p:nvPr/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Veterinaria</a:t>
            </a:r>
            <a:endParaRPr sz="2700">
              <a:latin typeface="Luckiest Guy"/>
              <a:ea typeface="Luckiest Guy"/>
              <a:cs typeface="Luckiest Guy"/>
              <a:sym typeface="Luckiest Gu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Requerimiento 2</a:t>
            </a:r>
            <a:endParaRPr sz="270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432" name="Google Shape;432;p9"/>
          <p:cNvSpPr txBox="1"/>
          <p:nvPr/>
        </p:nvSpPr>
        <p:spPr>
          <a:xfrm>
            <a:off x="2006928" y="9367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rPr>
              <a:t>Tablero de clase</a:t>
            </a:r>
            <a:endParaRPr sz="6000">
              <a:solidFill>
                <a:srgbClr val="3C78D8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F19658F-C965-4908-916D-E148EC5C0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18" y="87436"/>
            <a:ext cx="8792585" cy="4899092"/>
          </a:xfrm>
        </p:spPr>
        <p:txBody>
          <a:bodyPr numCol="2"/>
          <a:lstStyle/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@Test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datosNulos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LOG.info("Iniciado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datosnulos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assertThrows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Throwable.class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()-&gt; new Veterinaria(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LOG.info("Finalizando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datosNulos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@Test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agregarMascotaRepetido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LOG.info("Iniciado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agregarMascotaRepetido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v = new Veterinaria("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Veterianaria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Mascota mascota1 = new Mascota("Mateo","Perro","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Bernes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la montaña","Masculino","Negro,blanco,cafe",25,2,"1094957292");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Mascota mascota2 = new Mascota("Chocolate","Perro","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Bernes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la montaña","Masculino","Negro,blanco,cafe",25,2,"1094957292");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v.agregarMascotas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(mascota1);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assertThrows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Throwable.class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()-&gt;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v.agregarMascotas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(mascota2));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LOG.info("Finalizando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agregarMascotaRepetido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@Test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agregarVeterinaria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LOG.info("Iniciando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agregarVeterinaria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Veterinaria v1 = new Veterinaria("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Veterianaria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II"); 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Veterianaria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II", v1.getNombre());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LOG.info("Finalizando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agregarVeterinaria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CO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4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DB85D47-042B-4EC0-935D-5090DF3D3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66" y="87436"/>
            <a:ext cx="8841353" cy="4874708"/>
          </a:xfrm>
        </p:spPr>
        <p:txBody>
          <a:bodyPr/>
          <a:lstStyle/>
          <a:p>
            <a:pPr marL="127000" indent="0">
              <a:buNone/>
            </a:pPr>
            <a:r>
              <a:rPr lang="es-CO" dirty="0"/>
              <a:t> @Test</a:t>
            </a:r>
          </a:p>
          <a:p>
            <a:pPr marL="127000" indent="0">
              <a:buNone/>
            </a:pPr>
            <a:r>
              <a:rPr lang="es-CO" dirty="0"/>
              <a:t>   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datosCompletos</a:t>
            </a:r>
            <a:r>
              <a:rPr lang="es-CO" dirty="0"/>
              <a:t>()</a:t>
            </a:r>
          </a:p>
          <a:p>
            <a:pPr marL="127000" indent="0">
              <a:buNone/>
            </a:pPr>
            <a:r>
              <a:rPr lang="es-CO" dirty="0"/>
              <a:t>    {</a:t>
            </a:r>
          </a:p>
          <a:p>
            <a:pPr marL="127000" indent="0">
              <a:buNone/>
            </a:pPr>
            <a:r>
              <a:rPr lang="es-CO" dirty="0"/>
              <a:t>        LOG.info("Iniciado test </a:t>
            </a:r>
            <a:r>
              <a:rPr lang="es-CO" dirty="0" err="1"/>
              <a:t>datosCompletos</a:t>
            </a:r>
            <a:r>
              <a:rPr lang="es-CO" dirty="0"/>
              <a:t>");</a:t>
            </a:r>
          </a:p>
          <a:p>
            <a:pPr marL="127000" indent="0">
              <a:buNone/>
            </a:pPr>
            <a:r>
              <a:rPr lang="es-CO" dirty="0"/>
              <a:t>        Veterinaria v1 = new Veterinaria("</a:t>
            </a:r>
            <a:r>
              <a:rPr lang="es-CO" dirty="0" err="1"/>
              <a:t>Veterianaria</a:t>
            </a:r>
            <a:r>
              <a:rPr lang="es-CO" dirty="0"/>
              <a:t> I");</a:t>
            </a:r>
          </a:p>
          <a:p>
            <a:pPr marL="127000" indent="0">
              <a:buNone/>
            </a:pPr>
            <a:r>
              <a:rPr lang="es-CO" dirty="0"/>
              <a:t>        </a:t>
            </a:r>
            <a:r>
              <a:rPr lang="es-CO" dirty="0" err="1"/>
              <a:t>assertEquals</a:t>
            </a:r>
            <a:r>
              <a:rPr lang="es-CO" dirty="0"/>
              <a:t>("</a:t>
            </a:r>
            <a:r>
              <a:rPr lang="es-CO" dirty="0" err="1"/>
              <a:t>Veterianaria</a:t>
            </a:r>
            <a:r>
              <a:rPr lang="es-CO" dirty="0"/>
              <a:t> I", v1.getNombre());</a:t>
            </a:r>
          </a:p>
          <a:p>
            <a:pPr marL="127000" indent="0">
              <a:buNone/>
            </a:pPr>
            <a:r>
              <a:rPr lang="es-CO" dirty="0"/>
              <a:t>        LOG.info("Finalizando test </a:t>
            </a:r>
            <a:r>
              <a:rPr lang="es-CO" dirty="0" err="1"/>
              <a:t>datosCompletos</a:t>
            </a:r>
            <a:r>
              <a:rPr lang="es-CO" dirty="0"/>
              <a:t>");</a:t>
            </a:r>
          </a:p>
          <a:p>
            <a:pPr marL="127000" indent="0">
              <a:buNone/>
            </a:pPr>
            <a:r>
              <a:rPr lang="es-CO" dirty="0"/>
              <a:t>    }</a:t>
            </a:r>
          </a:p>
          <a:p>
            <a:pPr marL="127000" indent="0">
              <a:buNone/>
            </a:pPr>
            <a:br>
              <a:rPr lang="es-CO" dirty="0"/>
            </a:br>
            <a:r>
              <a:rPr lang="es-CO" dirty="0"/>
              <a:t>    @Test</a:t>
            </a:r>
          </a:p>
          <a:p>
            <a:pPr marL="127000" indent="0">
              <a:buNone/>
            </a:pPr>
            <a:r>
              <a:rPr lang="es-CO" dirty="0"/>
              <a:t>   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agregarMascota</a:t>
            </a:r>
            <a:r>
              <a:rPr lang="es-CO" dirty="0"/>
              <a:t>(){</a:t>
            </a:r>
          </a:p>
          <a:p>
            <a:pPr marL="127000" indent="0">
              <a:buNone/>
            </a:pPr>
            <a:r>
              <a:rPr lang="es-CO" dirty="0"/>
              <a:t>        LOG.info("Iniciando test </a:t>
            </a:r>
            <a:r>
              <a:rPr lang="es-CO" dirty="0" err="1"/>
              <a:t>agregarMascota</a:t>
            </a:r>
            <a:r>
              <a:rPr lang="es-CO" dirty="0"/>
              <a:t>");</a:t>
            </a:r>
          </a:p>
          <a:p>
            <a:pPr marL="127000" indent="0">
              <a:buNone/>
            </a:pPr>
            <a:br>
              <a:rPr lang="es-CO" dirty="0"/>
            </a:br>
            <a:r>
              <a:rPr lang="es-CO" dirty="0"/>
              <a:t>        Veterinaria v1 = new Veterinaria("Veterinaria I");</a:t>
            </a:r>
          </a:p>
          <a:p>
            <a:pPr marL="127000" indent="0">
              <a:buNone/>
            </a:pPr>
            <a:r>
              <a:rPr lang="es-CO" dirty="0"/>
              <a:t>        Mascota </a:t>
            </a:r>
            <a:r>
              <a:rPr lang="es-CO" dirty="0" err="1"/>
              <a:t>mascota</a:t>
            </a:r>
            <a:r>
              <a:rPr lang="es-CO" dirty="0"/>
              <a:t> = new Mascota("Mateo","Perro","</a:t>
            </a:r>
            <a:r>
              <a:rPr lang="es-CO" dirty="0" err="1"/>
              <a:t>Bernes</a:t>
            </a:r>
            <a:r>
              <a:rPr lang="es-CO" dirty="0"/>
              <a:t> de la montaña","Masculino","Negro,blanco,cafe",25,2,"1094957292");</a:t>
            </a:r>
          </a:p>
          <a:p>
            <a:pPr marL="127000" indent="0">
              <a:buNone/>
            </a:pPr>
            <a:br>
              <a:rPr lang="es-CO" dirty="0"/>
            </a:br>
            <a:r>
              <a:rPr lang="es-CO" dirty="0"/>
              <a:t>        v1.agregarMascotas(mascota);</a:t>
            </a:r>
          </a:p>
          <a:p>
            <a:pPr marL="127000" indent="0">
              <a:buNone/>
            </a:pPr>
            <a:r>
              <a:rPr lang="es-CO" dirty="0"/>
              <a:t>        </a:t>
            </a:r>
            <a:r>
              <a:rPr lang="es-CO" dirty="0" err="1"/>
              <a:t>assertTrue</a:t>
            </a:r>
            <a:r>
              <a:rPr lang="es-CO" dirty="0"/>
              <a:t>(v1.getMascotas().</a:t>
            </a:r>
            <a:r>
              <a:rPr lang="es-CO" dirty="0" err="1"/>
              <a:t>contains</a:t>
            </a:r>
            <a:r>
              <a:rPr lang="es-CO" dirty="0"/>
              <a:t>(mascota));</a:t>
            </a:r>
          </a:p>
          <a:p>
            <a:pPr marL="127000" indent="0">
              <a:buNone/>
            </a:pPr>
            <a:r>
              <a:rPr lang="es-CO" dirty="0"/>
              <a:t>        </a:t>
            </a:r>
            <a:r>
              <a:rPr lang="es-CO" dirty="0" err="1"/>
              <a:t>assertEquals</a:t>
            </a:r>
            <a:r>
              <a:rPr lang="es-CO" dirty="0"/>
              <a:t>(1, v1.getMascotas().</a:t>
            </a:r>
            <a:r>
              <a:rPr lang="es-CO" dirty="0" err="1"/>
              <a:t>size</a:t>
            </a:r>
            <a:r>
              <a:rPr lang="es-CO" dirty="0"/>
              <a:t>());</a:t>
            </a:r>
          </a:p>
          <a:p>
            <a:pPr marL="127000" indent="0">
              <a:buNone/>
            </a:pPr>
            <a:br>
              <a:rPr lang="es-CO" dirty="0"/>
            </a:br>
            <a:r>
              <a:rPr lang="es-CO" dirty="0"/>
              <a:t>        LOG.info("Finalizando test </a:t>
            </a:r>
            <a:r>
              <a:rPr lang="es-CO" dirty="0" err="1"/>
              <a:t>agregarEstudiante</a:t>
            </a:r>
            <a:r>
              <a:rPr lang="es-CO" dirty="0"/>
              <a:t>");</a:t>
            </a:r>
          </a:p>
          <a:p>
            <a:pPr marL="127000" indent="0">
              <a:buNone/>
            </a:pPr>
            <a:r>
              <a:rPr lang="es-CO" dirty="0"/>
              <a:t>    }</a:t>
            </a:r>
          </a:p>
          <a:p>
            <a:pPr marL="127000" indent="0">
              <a:buNone/>
            </a:pPr>
            <a:br>
              <a:rPr lang="es-CO" dirty="0"/>
            </a:br>
            <a:r>
              <a:rPr lang="es-CO" dirty="0"/>
              <a:t>  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947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83AC9-904B-48AC-BFC3-4A2622DB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50" y="257675"/>
            <a:ext cx="7749300" cy="560400"/>
          </a:xfrm>
        </p:spPr>
        <p:txBody>
          <a:bodyPr/>
          <a:lstStyle/>
          <a:p>
            <a:r>
              <a:rPr lang="es-CO" dirty="0"/>
              <a:t>Veterinaria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0239B7-5321-4757-956B-20EB2D47D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18074"/>
            <a:ext cx="8446650" cy="4325425"/>
          </a:xfrm>
        </p:spPr>
        <p:txBody>
          <a:bodyPr numCol="2"/>
          <a:lstStyle/>
          <a:p>
            <a:pPr marL="127000" indent="0">
              <a:buNone/>
            </a:pPr>
            <a:r>
              <a:rPr lang="es-CO" dirty="0" err="1"/>
              <a:t>package</a:t>
            </a:r>
            <a:r>
              <a:rPr lang="es-CO" dirty="0"/>
              <a:t> </a:t>
            </a:r>
            <a:r>
              <a:rPr lang="es-CO" dirty="0" err="1"/>
              <a:t>co.edu.uniquindio.poo</a:t>
            </a:r>
            <a:r>
              <a:rPr lang="es-CO" dirty="0"/>
              <a:t>;</a:t>
            </a:r>
          </a:p>
          <a:p>
            <a:pPr marL="127000" indent="0">
              <a:buNone/>
            </a:pPr>
            <a:endParaRPr lang="es-CO" dirty="0"/>
          </a:p>
          <a:p>
            <a:pPr marL="127000" indent="0">
              <a:buNone/>
            </a:pPr>
            <a:r>
              <a:rPr lang="es-CO" dirty="0" err="1"/>
              <a:t>import</a:t>
            </a:r>
            <a:r>
              <a:rPr lang="es-CO" dirty="0"/>
              <a:t> </a:t>
            </a:r>
            <a:r>
              <a:rPr lang="es-CO" dirty="0" err="1"/>
              <a:t>java.util.Collection</a:t>
            </a:r>
            <a:r>
              <a:rPr lang="es-CO" dirty="0"/>
              <a:t>;</a:t>
            </a:r>
          </a:p>
          <a:p>
            <a:pPr marL="127000" indent="0">
              <a:buNone/>
            </a:pPr>
            <a:r>
              <a:rPr lang="es-CO" dirty="0" err="1"/>
              <a:t>import</a:t>
            </a:r>
            <a:r>
              <a:rPr lang="es-CO" dirty="0"/>
              <a:t> </a:t>
            </a:r>
            <a:r>
              <a:rPr lang="es-CO" dirty="0" err="1"/>
              <a:t>java.util.LinkedList</a:t>
            </a:r>
            <a:r>
              <a:rPr lang="es-CO" dirty="0"/>
              <a:t>;</a:t>
            </a:r>
          </a:p>
          <a:p>
            <a:pPr marL="127000" indent="0">
              <a:buNone/>
            </a:pPr>
            <a:endParaRPr lang="es-CO" dirty="0"/>
          </a:p>
          <a:p>
            <a:pPr marL="127000" indent="0">
              <a:buNone/>
            </a:pP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class</a:t>
            </a:r>
            <a:r>
              <a:rPr lang="es-CO" dirty="0"/>
              <a:t> Veterinaria {</a:t>
            </a:r>
          </a:p>
          <a:p>
            <a:pPr marL="127000" indent="0">
              <a:buNone/>
            </a:pPr>
            <a:r>
              <a:rPr lang="es-CO" dirty="0"/>
              <a:t>    </a:t>
            </a:r>
          </a:p>
          <a:p>
            <a:pPr marL="127000" indent="0">
              <a:buNone/>
            </a:pPr>
            <a:r>
              <a:rPr lang="es-CO" dirty="0"/>
              <a:t>    </a:t>
            </a:r>
            <a:r>
              <a:rPr lang="es-CO" dirty="0" err="1"/>
              <a:t>private</a:t>
            </a:r>
            <a:r>
              <a:rPr lang="es-CO" dirty="0"/>
              <a:t> </a:t>
            </a:r>
            <a:r>
              <a:rPr lang="es-CO" dirty="0" err="1"/>
              <a:t>String</a:t>
            </a:r>
            <a:r>
              <a:rPr lang="es-CO" dirty="0"/>
              <a:t> nombre;</a:t>
            </a:r>
          </a:p>
          <a:p>
            <a:pPr marL="127000" indent="0">
              <a:buNone/>
            </a:pPr>
            <a:r>
              <a:rPr lang="es-CO" dirty="0"/>
              <a:t>    </a:t>
            </a:r>
            <a:r>
              <a:rPr lang="es-CO" dirty="0" err="1"/>
              <a:t>private</a:t>
            </a:r>
            <a:r>
              <a:rPr lang="es-CO" dirty="0"/>
              <a:t> </a:t>
            </a:r>
            <a:r>
              <a:rPr lang="es-CO" dirty="0" err="1"/>
              <a:t>Collection</a:t>
            </a:r>
            <a:r>
              <a:rPr lang="es-CO" dirty="0"/>
              <a:t>&lt;Mascota&gt; mascotas;</a:t>
            </a:r>
          </a:p>
          <a:p>
            <a:pPr marL="127000" indent="0">
              <a:buNone/>
            </a:pPr>
            <a:endParaRPr lang="es-CO" dirty="0"/>
          </a:p>
          <a:p>
            <a:pPr marL="127000" indent="0">
              <a:buNone/>
            </a:pPr>
            <a:r>
              <a:rPr lang="es-CO" dirty="0"/>
              <a:t>    </a:t>
            </a:r>
            <a:r>
              <a:rPr lang="es-CO" dirty="0" err="1"/>
              <a:t>public</a:t>
            </a:r>
            <a:r>
              <a:rPr lang="es-CO" dirty="0"/>
              <a:t> Veterinaria(</a:t>
            </a:r>
            <a:r>
              <a:rPr lang="es-CO" dirty="0" err="1"/>
              <a:t>String</a:t>
            </a:r>
            <a:r>
              <a:rPr lang="es-CO" dirty="0"/>
              <a:t> nombre) {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this.nombre</a:t>
            </a:r>
            <a:r>
              <a:rPr lang="es-CO" dirty="0"/>
              <a:t> = nombre;</a:t>
            </a:r>
          </a:p>
          <a:p>
            <a:pPr marL="127000" indent="0">
              <a:buNone/>
            </a:pPr>
            <a:r>
              <a:rPr lang="es-CO" dirty="0"/>
              <a:t>        mascotas = new </a:t>
            </a:r>
            <a:r>
              <a:rPr lang="es-CO" dirty="0" err="1"/>
              <a:t>LinkedList</a:t>
            </a:r>
            <a:r>
              <a:rPr lang="es-CO" dirty="0"/>
              <a:t>&lt;Mascota&gt;();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assert</a:t>
            </a:r>
            <a:r>
              <a:rPr lang="es-CO" dirty="0"/>
              <a:t> nombre != </a:t>
            </a:r>
            <a:r>
              <a:rPr lang="es-CO" dirty="0" err="1"/>
              <a:t>null</a:t>
            </a:r>
            <a:r>
              <a:rPr lang="es-CO" dirty="0"/>
              <a:t>;</a:t>
            </a:r>
          </a:p>
          <a:p>
            <a:pPr marL="127000" indent="0">
              <a:buNone/>
            </a:pPr>
            <a:r>
              <a:rPr lang="es-CO" dirty="0"/>
              <a:t>    }</a:t>
            </a:r>
          </a:p>
          <a:p>
            <a:pPr marL="127000" indent="0">
              <a:buNone/>
            </a:pPr>
            <a:endParaRPr lang="es-CO" dirty="0"/>
          </a:p>
          <a:p>
            <a:pPr marL="127000" indent="0">
              <a:buNone/>
            </a:pPr>
            <a:r>
              <a:rPr lang="es-CO" dirty="0"/>
              <a:t>   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agregarMascotas</a:t>
            </a:r>
            <a:r>
              <a:rPr lang="es-CO" dirty="0"/>
              <a:t>(Mascota mascota)</a:t>
            </a:r>
          </a:p>
          <a:p>
            <a:pPr marL="127000" indent="0">
              <a:buNone/>
            </a:pPr>
            <a:r>
              <a:rPr lang="es-CO" dirty="0"/>
              <a:t>    {   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assert</a:t>
            </a:r>
            <a:r>
              <a:rPr lang="es-CO" dirty="0"/>
              <a:t> </a:t>
            </a:r>
            <a:r>
              <a:rPr lang="es-CO" dirty="0" err="1"/>
              <a:t>validarIdentificacionDuenoExistente</a:t>
            </a:r>
            <a:r>
              <a:rPr lang="es-CO" dirty="0"/>
              <a:t>(</a:t>
            </a:r>
            <a:r>
              <a:rPr lang="es-CO" dirty="0" err="1"/>
              <a:t>mascota.getIdentificacionDueno</a:t>
            </a:r>
            <a:r>
              <a:rPr lang="es-CO" dirty="0"/>
              <a:t>())==false;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mascotas.add</a:t>
            </a:r>
            <a:r>
              <a:rPr lang="es-CO" dirty="0"/>
              <a:t>(mascota);</a:t>
            </a:r>
          </a:p>
          <a:p>
            <a:pPr marL="127000" indent="0">
              <a:buNone/>
            </a:pPr>
            <a:r>
              <a:rPr lang="es-CO" dirty="0"/>
              <a:t>    }</a:t>
            </a:r>
          </a:p>
          <a:p>
            <a:pPr marL="127000" indent="0">
              <a:buNone/>
            </a:pPr>
            <a:r>
              <a:rPr lang="es-CO" dirty="0"/>
              <a:t>    </a:t>
            </a:r>
          </a:p>
          <a:p>
            <a:pPr marL="127000" indent="0">
              <a:buNone/>
            </a:pPr>
            <a:endParaRPr lang="es-CO" dirty="0"/>
          </a:p>
          <a:p>
            <a:pPr marL="127000" indent="0">
              <a:buNone/>
            </a:pPr>
            <a:r>
              <a:rPr lang="es-CO" dirty="0"/>
              <a:t>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75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1D9E87A-D80E-4E5B-9065-92DAB8537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183" y="245932"/>
            <a:ext cx="7749300" cy="3336300"/>
          </a:xfrm>
        </p:spPr>
        <p:txBody>
          <a:bodyPr numCol="2"/>
          <a:lstStyle/>
          <a:p>
            <a:pPr marL="127000" indent="0">
              <a:buNone/>
            </a:pPr>
            <a:r>
              <a:rPr lang="es-CO" dirty="0"/>
              <a:t>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boolean</a:t>
            </a:r>
            <a:r>
              <a:rPr lang="es-CO" dirty="0"/>
              <a:t> </a:t>
            </a:r>
            <a:r>
              <a:rPr lang="es-CO" dirty="0" err="1"/>
              <a:t>validarIdentificacionDuenoExistente</a:t>
            </a:r>
            <a:r>
              <a:rPr lang="es-CO" dirty="0"/>
              <a:t>(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identificacionDueno</a:t>
            </a:r>
            <a:r>
              <a:rPr lang="es-CO" dirty="0"/>
              <a:t>)</a:t>
            </a:r>
          </a:p>
          <a:p>
            <a:pPr marL="127000" indent="0">
              <a:buNone/>
            </a:pPr>
            <a:r>
              <a:rPr lang="es-CO" dirty="0"/>
              <a:t>    {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for</a:t>
            </a:r>
            <a:r>
              <a:rPr lang="es-CO" dirty="0"/>
              <a:t> (Mascota </a:t>
            </a:r>
            <a:r>
              <a:rPr lang="es-CO" dirty="0" err="1"/>
              <a:t>mascota</a:t>
            </a:r>
            <a:r>
              <a:rPr lang="es-CO" dirty="0"/>
              <a:t> : mascotas) {</a:t>
            </a:r>
          </a:p>
          <a:p>
            <a:pPr marL="127000" indent="0">
              <a:buNone/>
            </a:pPr>
            <a:r>
              <a:rPr lang="es-CO" dirty="0"/>
              <a:t>            </a:t>
            </a:r>
            <a:r>
              <a:rPr lang="es-CO" dirty="0" err="1"/>
              <a:t>if</a:t>
            </a:r>
            <a:r>
              <a:rPr lang="es-CO" dirty="0"/>
              <a:t> (</a:t>
            </a:r>
            <a:r>
              <a:rPr lang="es-CO" dirty="0" err="1"/>
              <a:t>mascota.getIdentificacionDueno</a:t>
            </a:r>
            <a:r>
              <a:rPr lang="es-CO" dirty="0"/>
              <a:t>().</a:t>
            </a:r>
            <a:r>
              <a:rPr lang="es-CO" dirty="0" err="1"/>
              <a:t>equalsIgnoreCase</a:t>
            </a:r>
            <a:r>
              <a:rPr lang="es-CO" dirty="0"/>
              <a:t>(</a:t>
            </a:r>
            <a:r>
              <a:rPr lang="es-CO" dirty="0" err="1"/>
              <a:t>identificacionDueno</a:t>
            </a:r>
            <a:r>
              <a:rPr lang="es-CO" dirty="0"/>
              <a:t>)) {</a:t>
            </a:r>
          </a:p>
          <a:p>
            <a:pPr marL="127000" indent="0">
              <a:buNone/>
            </a:pPr>
            <a:r>
              <a:rPr lang="es-CO" dirty="0"/>
              <a:t>                </a:t>
            </a:r>
            <a:r>
              <a:rPr lang="es-CO" dirty="0" err="1"/>
              <a:t>return</a:t>
            </a:r>
            <a:r>
              <a:rPr lang="es-CO" dirty="0"/>
              <a:t> true;</a:t>
            </a:r>
          </a:p>
          <a:p>
            <a:pPr marL="127000" indent="0">
              <a:buNone/>
            </a:pPr>
            <a:r>
              <a:rPr lang="es-CO" dirty="0"/>
              <a:t>            }</a:t>
            </a:r>
          </a:p>
          <a:p>
            <a:pPr marL="127000" indent="0">
              <a:buNone/>
            </a:pPr>
            <a:r>
              <a:rPr lang="es-CO" dirty="0"/>
              <a:t>        }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return</a:t>
            </a:r>
            <a:r>
              <a:rPr lang="es-CO" dirty="0"/>
              <a:t> false;</a:t>
            </a:r>
          </a:p>
          <a:p>
            <a:pPr marL="127000" indent="0">
              <a:buNone/>
            </a:pPr>
            <a:r>
              <a:rPr lang="es-CO" dirty="0"/>
              <a:t>    }</a:t>
            </a:r>
          </a:p>
          <a:p>
            <a:pPr marL="127000" indent="0">
              <a:buNone/>
            </a:pPr>
            <a:endParaRPr lang="es-CO" dirty="0"/>
          </a:p>
          <a:p>
            <a:pPr marL="127000" indent="0">
              <a:buNone/>
            </a:pPr>
            <a:r>
              <a:rPr lang="es-CO" dirty="0"/>
              <a:t>   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getNombre</a:t>
            </a:r>
            <a:r>
              <a:rPr lang="es-CO" dirty="0"/>
              <a:t>() {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return</a:t>
            </a:r>
            <a:r>
              <a:rPr lang="es-CO" dirty="0"/>
              <a:t> nombre;</a:t>
            </a:r>
          </a:p>
          <a:p>
            <a:pPr marL="127000" indent="0">
              <a:buNone/>
            </a:pPr>
            <a:r>
              <a:rPr lang="es-CO" dirty="0"/>
              <a:t>    }</a:t>
            </a:r>
          </a:p>
          <a:p>
            <a:pPr marL="127000" indent="0">
              <a:buNone/>
            </a:pPr>
            <a:endParaRPr lang="es-CO" dirty="0"/>
          </a:p>
          <a:p>
            <a:pPr marL="127000" indent="0">
              <a:buNone/>
            </a:pPr>
            <a:r>
              <a:rPr lang="es-CO" dirty="0"/>
              <a:t>   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setNombre</a:t>
            </a:r>
            <a:r>
              <a:rPr lang="es-CO" dirty="0"/>
              <a:t>(</a:t>
            </a:r>
            <a:r>
              <a:rPr lang="es-CO" dirty="0" err="1"/>
              <a:t>String</a:t>
            </a:r>
            <a:r>
              <a:rPr lang="es-CO" dirty="0"/>
              <a:t> nombre) {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this.nombre</a:t>
            </a:r>
            <a:r>
              <a:rPr lang="es-CO" dirty="0"/>
              <a:t> = nombre;</a:t>
            </a:r>
          </a:p>
          <a:p>
            <a:pPr marL="127000" indent="0">
              <a:buNone/>
            </a:pPr>
            <a:r>
              <a:rPr lang="es-CO" dirty="0"/>
              <a:t>    }</a:t>
            </a:r>
          </a:p>
          <a:p>
            <a:pPr marL="127000" indent="0">
              <a:buNone/>
            </a:pPr>
            <a:endParaRPr lang="es-CO" dirty="0"/>
          </a:p>
          <a:p>
            <a:pPr marL="127000" indent="0">
              <a:buNone/>
            </a:pPr>
            <a:r>
              <a:rPr lang="es-CO" dirty="0"/>
              <a:t>   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Collection</a:t>
            </a:r>
            <a:r>
              <a:rPr lang="es-CO" dirty="0"/>
              <a:t>&lt;Mascota&gt; </a:t>
            </a:r>
            <a:r>
              <a:rPr lang="es-CO" dirty="0" err="1"/>
              <a:t>getMascotas</a:t>
            </a:r>
            <a:r>
              <a:rPr lang="es-CO" dirty="0"/>
              <a:t>() {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return</a:t>
            </a:r>
            <a:r>
              <a:rPr lang="es-CO" dirty="0"/>
              <a:t> mascotas;</a:t>
            </a:r>
          </a:p>
          <a:p>
            <a:pPr marL="127000" indent="0">
              <a:buNone/>
            </a:pPr>
            <a:r>
              <a:rPr lang="es-CO" dirty="0"/>
              <a:t>    }</a:t>
            </a:r>
          </a:p>
          <a:p>
            <a:pPr marL="127000" indent="0">
              <a:buNone/>
            </a:pPr>
            <a:endParaRPr lang="es-CO" dirty="0"/>
          </a:p>
          <a:p>
            <a:pPr marL="127000" indent="0">
              <a:buNone/>
            </a:pPr>
            <a:r>
              <a:rPr lang="es-CO" dirty="0"/>
              <a:t>    </a:t>
            </a:r>
            <a:r>
              <a:rPr lang="es-CO" dirty="0" err="1"/>
              <a:t>public</a:t>
            </a:r>
            <a:r>
              <a:rPr lang="es-CO" dirty="0"/>
              <a:t> </a:t>
            </a:r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setMascotas</a:t>
            </a:r>
            <a:r>
              <a:rPr lang="es-CO" dirty="0"/>
              <a:t>(</a:t>
            </a:r>
            <a:r>
              <a:rPr lang="es-CO" dirty="0" err="1"/>
              <a:t>Collection</a:t>
            </a:r>
            <a:r>
              <a:rPr lang="es-CO" dirty="0"/>
              <a:t>&lt;Mascota&gt; mascotas) {</a:t>
            </a:r>
          </a:p>
          <a:p>
            <a:pPr marL="127000" indent="0">
              <a:buNone/>
            </a:pPr>
            <a:r>
              <a:rPr lang="es-CO" dirty="0"/>
              <a:t>        </a:t>
            </a:r>
            <a:r>
              <a:rPr lang="es-CO" dirty="0" err="1"/>
              <a:t>this.mascotas</a:t>
            </a:r>
            <a:r>
              <a:rPr lang="es-CO" dirty="0"/>
              <a:t> = mascotas;</a:t>
            </a:r>
          </a:p>
          <a:p>
            <a:pPr marL="127000" indent="0">
              <a:buNone/>
            </a:pPr>
            <a:r>
              <a:rPr lang="es-CO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1923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problema</a:t>
            </a:r>
            <a:endParaRPr/>
          </a:p>
        </p:txBody>
      </p:sp>
      <p:sp>
        <p:nvSpPr>
          <p:cNvPr id="438" name="Google Shape;438;p10"/>
          <p:cNvSpPr txBox="1"/>
          <p:nvPr/>
        </p:nvSpPr>
        <p:spPr>
          <a:xfrm>
            <a:off x="5443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La veterinaria llamada "Amigos Peludos", busca implementar un sistema de gestión de pacientes para simplificar el registro y seguimiento de los animales atendidos. Para ello, él necesita que la aplicación permita: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Almacenar la información de VARIAS mascotas, incluyendo id (sin repetir),nombre, especie, raza, edad, género, color y  peso. Además, obtener la lista de las mascotas mayores a 10 años.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451125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funcionalidades se solicitan?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91B96-7CCA-4733-ABEC-E4D87B07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Open Sans"/>
                <a:ea typeface="Open Sans"/>
                <a:cs typeface="Open Sans"/>
                <a:sym typeface="Open Sans"/>
              </a:rPr>
              <a:t>Abstracción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C038E-F1C1-4646-B38E-66084986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19" y="1269325"/>
            <a:ext cx="4513193" cy="3336300"/>
          </a:xfrm>
        </p:spPr>
        <p:txBody>
          <a:bodyPr/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Almacenar información una mascota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Estudiante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-nombre=Texto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-especie=Texto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-raza=Texto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-genero=Texto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-color=Texto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-edad=Entero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-peso=Entero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-</a:t>
            </a:r>
            <a:r>
              <a:rPr lang="es-ES" dirty="0" err="1"/>
              <a:t>identificacionDueno</a:t>
            </a:r>
            <a:r>
              <a:rPr lang="es-ES" dirty="0"/>
              <a:t>=Texto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E20E16-F15E-4359-B1B4-4A9100539F15}"/>
              </a:ext>
            </a:extLst>
          </p:cNvPr>
          <p:cNvSpPr txBox="1">
            <a:spLocks/>
          </p:cNvSpPr>
          <p:nvPr/>
        </p:nvSpPr>
        <p:spPr>
          <a:xfrm>
            <a:off x="4137031" y="1269324"/>
            <a:ext cx="4513193" cy="387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>
              <a:buFont typeface="Lato"/>
              <a:buNone/>
            </a:pPr>
            <a:r>
              <a:rPr lang="es-ES" dirty="0"/>
              <a:t>¿Cómo se agrupa la información relevante?</a:t>
            </a:r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r>
              <a:rPr lang="es-ES" dirty="0"/>
              <a:t>	</a:t>
            </a:r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endParaRPr lang="es-ES" dirty="0"/>
          </a:p>
          <a:p>
            <a:pPr indent="0">
              <a:buFont typeface="Lato"/>
              <a:buNone/>
            </a:pPr>
            <a:r>
              <a:rPr lang="es-ES" dirty="0"/>
              <a:t>¿Qué funcionalidades se solicitan?</a:t>
            </a:r>
          </a:p>
          <a:p>
            <a:pPr indent="0">
              <a:buFont typeface="Lato"/>
              <a:buNone/>
            </a:pPr>
            <a:r>
              <a:rPr lang="es-ES" dirty="0"/>
              <a:t>Almacenar y recuperar la información de la mascota</a:t>
            </a:r>
          </a:p>
          <a:p>
            <a:pPr indent="0">
              <a:buNone/>
            </a:pPr>
            <a:r>
              <a:rPr lang="es-ES" dirty="0"/>
              <a:t>Almacenar y recuperar la información de la veterinaria</a:t>
            </a:r>
          </a:p>
          <a:p>
            <a:pPr indent="0">
              <a:buNone/>
            </a:pPr>
            <a:r>
              <a:rPr lang="es-ES" dirty="0"/>
              <a:t>Agregar mascota y veterinaria</a:t>
            </a:r>
          </a:p>
          <a:p>
            <a:endParaRPr lang="es-CO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A641E17-5D78-4042-9DC4-71C68A0F1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76510"/>
              </p:ext>
            </p:extLst>
          </p:nvPr>
        </p:nvGraphicFramePr>
        <p:xfrm>
          <a:off x="4376928" y="1600888"/>
          <a:ext cx="2913888" cy="2547150"/>
        </p:xfrm>
        <a:graphic>
          <a:graphicData uri="http://schemas.openxmlformats.org/drawingml/2006/table">
            <a:tbl>
              <a:tblPr firstRow="1" bandRow="1">
                <a:tableStyleId>{E34EF28A-AEE3-443B-99AB-3D92DC97DFF4}</a:tableStyleId>
              </a:tblPr>
              <a:tblGrid>
                <a:gridCol w="2913888">
                  <a:extLst>
                    <a:ext uri="{9D8B030D-6E8A-4147-A177-3AD203B41FA5}">
                      <a16:colId xmlns:a16="http://schemas.microsoft.com/office/drawing/2014/main" val="4103230053"/>
                    </a:ext>
                  </a:extLst>
                </a:gridCol>
              </a:tblGrid>
              <a:tr h="32211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Mascota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15221"/>
                  </a:ext>
                </a:extLst>
              </a:tr>
              <a:tr h="1704777"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	-nombre=Texto</a:t>
                      </a:r>
                    </a:p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	-especie=Texto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	-raza=Texto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	-genero=Texto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	-color=Texto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	-edad=Entero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	-peso=Entero</a:t>
                      </a:r>
                    </a:p>
                    <a:p>
                      <a:pPr marL="4572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-</a:t>
                      </a:r>
                      <a:r>
                        <a:rPr lang="es-ES" dirty="0" err="1"/>
                        <a:t>identificacionDueno</a:t>
                      </a:r>
                      <a:r>
                        <a:rPr lang="es-ES" dirty="0"/>
                        <a:t>=Texto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dirty="0"/>
                    </a:p>
                    <a:p>
                      <a:pPr algn="l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14364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EBB90F5-D00D-4079-8736-A16167B0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10307"/>
              </p:ext>
            </p:extLst>
          </p:nvPr>
        </p:nvGraphicFramePr>
        <p:xfrm>
          <a:off x="7485888" y="1716057"/>
          <a:ext cx="1599305" cy="741680"/>
        </p:xfrm>
        <a:graphic>
          <a:graphicData uri="http://schemas.openxmlformats.org/drawingml/2006/table">
            <a:tbl>
              <a:tblPr firstRow="1" bandRow="1">
                <a:tableStyleId>{E34EF28A-AEE3-443B-99AB-3D92DC97DFF4}</a:tableStyleId>
              </a:tblPr>
              <a:tblGrid>
                <a:gridCol w="1599305">
                  <a:extLst>
                    <a:ext uri="{9D8B030D-6E8A-4147-A177-3AD203B41FA5}">
                      <a16:colId xmlns:a16="http://schemas.microsoft.com/office/drawing/2014/main" val="346302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Veterinaria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9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-nombre=Texto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1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39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B7114-96DD-4CE2-872E-5C8FFB01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Open Sans"/>
                <a:ea typeface="Open Sans"/>
                <a:cs typeface="Open Sans"/>
                <a:sym typeface="Open Sans"/>
              </a:rPr>
              <a:t>Descomposición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134075-C8FB-4570-BDCD-37FF70188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Mascota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Almacenar </a:t>
            </a:r>
            <a:r>
              <a:rPr lang="es-ES" dirty="0" err="1"/>
              <a:t>info</a:t>
            </a:r>
            <a:r>
              <a:rPr lang="es-ES" dirty="0"/>
              <a:t> de mascota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Recuperar </a:t>
            </a:r>
            <a:r>
              <a:rPr lang="es-ES" dirty="0" err="1"/>
              <a:t>info</a:t>
            </a:r>
            <a:r>
              <a:rPr lang="es-ES" dirty="0"/>
              <a:t> veterinaria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Veterinaria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Almacenar </a:t>
            </a:r>
            <a:r>
              <a:rPr lang="es-ES" dirty="0" err="1"/>
              <a:t>info</a:t>
            </a:r>
            <a:r>
              <a:rPr lang="es-ES" dirty="0"/>
              <a:t> de la veterinaria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Agregar una mascota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No repetir mascota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Obtener </a:t>
            </a:r>
            <a:r>
              <a:rPr lang="es-ES" dirty="0" err="1"/>
              <a:t>info</a:t>
            </a:r>
            <a:r>
              <a:rPr lang="es-ES" dirty="0"/>
              <a:t> de la mascota por # identificación del dueño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</a:p>
          <a:p>
            <a:pPr marL="127000" indent="0">
              <a:buNone/>
            </a:pPr>
            <a:r>
              <a:rPr lang="es-CO" dirty="0"/>
              <a:t>		Pruebas unitarias</a:t>
            </a:r>
          </a:p>
          <a:p>
            <a:pPr marL="0" indent="0" fontAlgn="t">
              <a:buNone/>
            </a:pPr>
            <a:r>
              <a:rPr lang="es-CO" dirty="0"/>
              <a:t>		             </a:t>
            </a:r>
            <a:r>
              <a:rPr lang="es-419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Datos Completos</a:t>
            </a:r>
            <a:endParaRPr lang="es-CO" sz="2400" b="0" i="0" u="none" strike="noStrike" dirty="0">
              <a:effectLst/>
              <a:latin typeface="Arial" panose="020B0604020202020204" pitchFamily="34" charset="0"/>
            </a:endParaRPr>
          </a:p>
          <a:p>
            <a:pPr marL="2286000" lvl="5" indent="0" algn="l" fontAlgn="t">
              <a:buNone/>
            </a:pPr>
            <a:r>
              <a:rPr lang="es-419" sz="1100" b="1" dirty="0">
                <a:latin typeface="Arial" panose="020B0604020202020204" pitchFamily="34" charset="0"/>
                <a:cs typeface="Arial" panose="020B0604020202020204" pitchFamily="34" charset="0"/>
              </a:rPr>
              <a:t>Agregar una mascota</a:t>
            </a:r>
            <a:endParaRPr lang="es-CO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5" indent="0" algn="l" fontAlgn="t">
              <a:buNone/>
            </a:pPr>
            <a:r>
              <a:rPr lang="es-419" sz="1100" b="1" dirty="0">
                <a:latin typeface="Arial" panose="020B0604020202020204" pitchFamily="34" charset="0"/>
                <a:cs typeface="Arial" panose="020B0604020202020204" pitchFamily="34" charset="0"/>
              </a:rPr>
              <a:t>Agregar una veterinaria nula</a:t>
            </a:r>
            <a:endParaRPr lang="es-CO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lvl="5" indent="0" algn="l" fontAlgn="t">
              <a:buNone/>
            </a:pPr>
            <a:r>
              <a:rPr lang="es-419" sz="1100" b="1" dirty="0">
                <a:latin typeface="Arial" panose="020B0604020202020204" pitchFamily="34" charset="0"/>
                <a:cs typeface="Arial" panose="020B0604020202020204" pitchFamily="34" charset="0"/>
              </a:rPr>
              <a:t>Agregar una mascota repetida</a:t>
            </a:r>
            <a:endParaRPr lang="es-CO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541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52C44-815F-4295-B830-7D5CE9CE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Reconocimiento de patrones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FAB221-4066-459C-A095-0F7477B8D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75" y="1452940"/>
            <a:ext cx="7749300" cy="851348"/>
          </a:xfrm>
        </p:spPr>
        <p:txBody>
          <a:bodyPr/>
          <a:lstStyle/>
          <a:p>
            <a:pPr marL="127000" indent="0">
              <a:buNone/>
            </a:pPr>
            <a:r>
              <a:rPr lang="es-CO" dirty="0"/>
              <a:t>¿ Que puedo repetir ?</a:t>
            </a:r>
          </a:p>
          <a:p>
            <a:pPr marL="127000" indent="0">
              <a:buNone/>
            </a:pPr>
            <a:r>
              <a:rPr lang="es-CO" dirty="0"/>
              <a:t>	La clase mascota.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20C297-1B09-4BCF-A72A-546D1973F6F1}"/>
              </a:ext>
            </a:extLst>
          </p:cNvPr>
          <p:cNvSpPr txBox="1">
            <a:spLocks/>
          </p:cNvSpPr>
          <p:nvPr/>
        </p:nvSpPr>
        <p:spPr>
          <a:xfrm>
            <a:off x="677525" y="2106076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s-CO" dirty="0"/>
              <a:t>Codificación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11A177-8DFA-4815-B908-E68B0B6C7658}"/>
              </a:ext>
            </a:extLst>
          </p:cNvPr>
          <p:cNvSpPr txBox="1">
            <a:spLocks/>
          </p:cNvSpPr>
          <p:nvPr/>
        </p:nvSpPr>
        <p:spPr>
          <a:xfrm>
            <a:off x="717175" y="2822929"/>
            <a:ext cx="7749300" cy="85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27000" indent="0">
              <a:buFont typeface="Lato"/>
              <a:buNone/>
            </a:pPr>
            <a:r>
              <a:rPr lang="es-CO" dirty="0"/>
              <a:t>¿ Como pruebo la solución ?</a:t>
            </a:r>
          </a:p>
          <a:p>
            <a:pPr marL="127000" indent="0">
              <a:buNone/>
            </a:pPr>
            <a:r>
              <a:rPr lang="es-CO" dirty="0"/>
              <a:t>	* Almacenar información de la mascota y veterinaria</a:t>
            </a:r>
          </a:p>
          <a:p>
            <a:pPr marL="127000" indent="0">
              <a:buNone/>
            </a:pPr>
            <a:r>
              <a:rPr lang="es-CO" dirty="0"/>
              <a:t>	*Recuperar información de la mascota y veterinaria</a:t>
            </a:r>
          </a:p>
          <a:p>
            <a:pPr marL="127000" indent="0">
              <a:buNone/>
            </a:pPr>
            <a:r>
              <a:rPr lang="es-CO" dirty="0"/>
              <a:t>	*Verificar la información en Mascota y Veterinaria.</a:t>
            </a:r>
          </a:p>
        </p:txBody>
      </p:sp>
    </p:spTree>
    <p:extLst>
      <p:ext uri="{BB962C8B-B14F-4D97-AF65-F5344CB8AC3E}">
        <p14:creationId xmlns:p14="http://schemas.microsoft.com/office/powerpoint/2010/main" val="262969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2"/>
          <p:cNvSpPr txBox="1">
            <a:spLocks noGrp="1"/>
          </p:cNvSpPr>
          <p:nvPr>
            <p:ph type="title" idx="4294967295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50" name="Google Shape;450;p12"/>
          <p:cNvSpPr/>
          <p:nvPr/>
        </p:nvSpPr>
        <p:spPr>
          <a:xfrm>
            <a:off x="928700" y="700100"/>
            <a:ext cx="72390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51" name="Google Shape;451;p12"/>
          <p:cNvGraphicFramePr/>
          <p:nvPr>
            <p:extLst>
              <p:ext uri="{D42A27DB-BD31-4B8C-83A1-F6EECF244321}">
                <p14:modId xmlns:p14="http://schemas.microsoft.com/office/powerpoint/2010/main" val="1280135133"/>
              </p:ext>
            </p:extLst>
          </p:nvPr>
        </p:nvGraphicFramePr>
        <p:xfrm>
          <a:off x="952500" y="1033825"/>
          <a:ext cx="7239000" cy="5775810"/>
        </p:xfrm>
        <a:graphic>
          <a:graphicData uri="http://schemas.openxmlformats.org/drawingml/2006/table">
            <a:tbl>
              <a:tblPr>
                <a:noFill/>
                <a:tableStyleId>{E34EF28A-AEE3-443B-99AB-3D92DC97DFF4}</a:tableStyleId>
              </a:tblPr>
              <a:tblGrid>
                <a:gridCol w="1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Prueba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Entrada de Datos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Salida (Resultado)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>
                          <a:solidFill>
                            <a:srgbClr val="000000"/>
                          </a:solidFill>
                        </a:rPr>
                        <a:t>Datos Completos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Mascota(“Mateo”, “Perro”, “Bernes de la montaña”, “Masculino”, “</a:t>
                      </a:r>
                      <a:r>
                        <a:rPr lang="es-CO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Negro,blanco,cafe</a:t>
                      </a: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”, 25,2,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"1094957292"</a:t>
                      </a: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it-IT" b="0" dirty="0"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Mascota(“Mateo”, “Perro”, “Bernes de la montaña”, “Masculino”, “</a:t>
                      </a:r>
                      <a:r>
                        <a:rPr lang="es-CO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Negro,blanco,cafe</a:t>
                      </a: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”, 25,2,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"1094957292"</a:t>
                      </a: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it-IT" b="0" dirty="0"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000" b="1">
                          <a:solidFill>
                            <a:srgbClr val="000000"/>
                          </a:solidFill>
                        </a:rPr>
                        <a:t>Agregar un</a:t>
                      </a:r>
                      <a:r>
                        <a:rPr lang="es-419" sz="1000" b="1"/>
                        <a:t>a mascota</a:t>
                      </a:r>
                      <a:endParaRPr sz="10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Mascota(“Mateo”, “Perro”, “Bernes de la montaña”, “Masculino”, “</a:t>
                      </a:r>
                      <a:r>
                        <a:rPr lang="es-CO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Negro,blanco,cafe</a:t>
                      </a: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”, 25,2,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"1094957292"</a:t>
                      </a: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it-IT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CO" sz="1400" b="0" i="0" u="none" strike="noStrike" cap="none" dirty="0">
                        <a:solidFill>
                          <a:srgbClr val="FFB454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:D, Se agrego la mascota “Mateo”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000" b="1">
                          <a:solidFill>
                            <a:srgbClr val="000000"/>
                          </a:solidFill>
                        </a:rPr>
                        <a:t>Agregar un</a:t>
                      </a:r>
                      <a:r>
                        <a:rPr lang="es-419" sz="1000" b="1"/>
                        <a:t>a veterinaria nula</a:t>
                      </a:r>
                      <a:endParaRPr sz="10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Estudiante(null,null,null,null,null,0,0,null)</a:t>
                      </a:r>
                      <a:endParaRPr lang="it-IT" sz="900" b="0" dirty="0"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Error, </a:t>
                      </a:r>
                      <a:r>
                        <a:rPr lang="es-ES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faltan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datos para la creación de la mascota.</a:t>
                      </a:r>
                      <a:endParaRPr lang="es-ES" b="0" dirty="0"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000" b="1" dirty="0">
                          <a:solidFill>
                            <a:srgbClr val="000000"/>
                          </a:solidFill>
                        </a:rPr>
                        <a:t>Agregar un</a:t>
                      </a:r>
                      <a:r>
                        <a:rPr lang="es-419" sz="1000" b="1" dirty="0"/>
                        <a:t>a mascota repetida</a:t>
                      </a:r>
                      <a:endParaRPr sz="1000" b="1"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Mascota1(“Mateo”, “Perro”, “Bernes de la montaña”, “Masculino”, “</a:t>
                      </a:r>
                      <a:r>
                        <a:rPr lang="es-CO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Negro,blanco,cafe</a:t>
                      </a: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”, 25,2,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"1094957292"</a:t>
                      </a: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Mascota2(“Chocolate”, “Perro”, “Bernes de la montaña”, “Masculino”, “</a:t>
                      </a:r>
                      <a:r>
                        <a:rPr lang="es-CO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Negro,blanco,cafe</a:t>
                      </a:r>
                      <a:endParaRPr lang="es-CO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”, 25,2,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"1094957292"</a:t>
                      </a:r>
                      <a:r>
                        <a:rPr lang="it-I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it-IT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b="0" dirty="0">
                        <a:effectLst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Error, se intenta crear una mascota ya existente.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7207D-6C06-4F23-BCB6-75827C0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50" y="74060"/>
            <a:ext cx="7749300" cy="560400"/>
          </a:xfrm>
        </p:spPr>
        <p:txBody>
          <a:bodyPr/>
          <a:lstStyle/>
          <a:p>
            <a:r>
              <a:rPr lang="es-CO" dirty="0"/>
              <a:t>Programa “</a:t>
            </a:r>
            <a:r>
              <a:rPr lang="es-CO" dirty="0" err="1"/>
              <a:t>testVeterinaria</a:t>
            </a:r>
            <a:r>
              <a:rPr lang="es-CO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55CAE-363C-4A7B-BF53-C7BDA9D18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350" y="782380"/>
            <a:ext cx="7749300" cy="4287060"/>
          </a:xfrm>
        </p:spPr>
        <p:txBody>
          <a:bodyPr numCol="2"/>
          <a:lstStyle/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org.junit.jupiter.api.Assertions.assertEquals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org.junit.jupiter.api.Assertions.assertThrows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org.junit.jupiter.api.Assertions.assertTrue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org.junit.jupiter.api.Test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co.edu.uniquindio.poo.AppTest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co.edu.uniquindio.poo.Mascota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co.edu.uniquindio.poo.Veterinaria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org.junit.jupiter.api.Assertions.assertEquals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org.junit.jupiter.api.Assertions.assertThrows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org.junit.jupiter.api.Assertions.assertTrue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java.util.logging.Logger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VeterinariaTest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LOG =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Logger.getLogger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AppTest.class.getName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/**</a:t>
            </a:r>
            <a:endParaRPr lang="es-CO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0" indent="0">
              <a:buNone/>
            </a:pPr>
            <a:r>
              <a:rPr lang="es-CO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es-CO" b="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pruenas</a:t>
            </a:r>
            <a:r>
              <a:rPr lang="es-CO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unitarias Veterinaria -&gt; mascota</a:t>
            </a:r>
            <a:endParaRPr lang="es-CO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0" indent="0">
              <a:buNone/>
            </a:pPr>
            <a:r>
              <a:rPr lang="es-CO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*/</a:t>
            </a:r>
            <a:endParaRPr lang="es-CO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3532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AB203E3-B7C3-4A25-92C2-C88EB8052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350" y="124012"/>
            <a:ext cx="7749300" cy="4801556"/>
          </a:xfrm>
        </p:spPr>
        <p:txBody>
          <a:bodyPr numCol="2"/>
          <a:lstStyle/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@Test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datosVacios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LOG.info("Iniciado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vacios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assertThrows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Throwable.class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()-&gt; new Mascota(" ", " ", " ", " ", " ",0,0));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LOG.info("Finalizando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vacios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@Test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edadNegativa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LOG.info("Iniciado test edad Negativa");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assertThrows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Throwable.class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()-&gt; new Mascota("Mateo","Perro","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Bernes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la montaña","Masculino","Negro,blanco,cafe",-25,2));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LOG.info("Finalizando test edad no es negativa");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@Test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pesoNegativo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LOG.info("Iniciado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PesoNegativo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assertThrows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Throwable.class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()-&gt; new Mascota("Mateo","Perro","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Bernes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 la montaña","Masculino","Negro,blanco,cafe",25,-2));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LOG.info("Finalizando test </a:t>
            </a:r>
            <a:r>
              <a:rPr lang="es-CO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PesoNegativo</a:t>
            </a: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127000" indent="0">
              <a:buNone/>
            </a:pPr>
            <a:b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127000" indent="0">
              <a:buNone/>
            </a:pPr>
            <a:r>
              <a:rPr lang="es-CO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2700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9897280"/>
      </p:ext>
    </p:extLst>
  </p:cSld>
  <p:clrMapOvr>
    <a:masterClrMapping/>
  </p:clrMapOvr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1946</Words>
  <Application>Microsoft Office PowerPoint</Application>
  <PresentationFormat>Presentación en pantalla (16:9)</PresentationFormat>
  <Paragraphs>254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Consolas</vt:lpstr>
      <vt:lpstr>Open Sans</vt:lpstr>
      <vt:lpstr>Lato</vt:lpstr>
      <vt:lpstr>Luckiest Guy</vt:lpstr>
      <vt:lpstr>Arial</vt:lpstr>
      <vt:lpstr>Back to School Presentation by Slidesgo</vt:lpstr>
      <vt:lpstr>Presentación de PowerPoint</vt:lpstr>
      <vt:lpstr>Contexto problema</vt:lpstr>
      <vt:lpstr>Tareas</vt:lpstr>
      <vt:lpstr>Abstracción</vt:lpstr>
      <vt:lpstr>Descomposición</vt:lpstr>
      <vt:lpstr>Reconocimiento de patrones</vt:lpstr>
      <vt:lpstr>Tareas</vt:lpstr>
      <vt:lpstr>Programa “testVeterinaria”</vt:lpstr>
      <vt:lpstr>Presentación de PowerPoint</vt:lpstr>
      <vt:lpstr>Presentación de PowerPoint</vt:lpstr>
      <vt:lpstr>Presentación de PowerPoint</vt:lpstr>
      <vt:lpstr>Veterinaria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velasquez</dc:creator>
  <cp:lastModifiedBy>joan velasquez</cp:lastModifiedBy>
  <cp:revision>10</cp:revision>
  <dcterms:modified xsi:type="dcterms:W3CDTF">2024-03-04T03:02:20Z</dcterms:modified>
</cp:coreProperties>
</file>