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y="5143500" cx="9144000"/>
  <p:notesSz cx="6858000" cy="9144000"/>
  <p:embeddedFontLst>
    <p:embeddedFont>
      <p:font typeface="Gill Sans"/>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font" Target="fonts/GillSans-bold.fntdata"/><Relationship Id="rId21" Type="http://schemas.openxmlformats.org/officeDocument/2006/relationships/slide" Target="slides/slide14.xml"/><Relationship Id="rId43" Type="http://schemas.openxmlformats.org/officeDocument/2006/relationships/font" Target="fonts/GillSans-regular.fntdata"/><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d211f809ec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2d211f809ec_2_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72482d5a23_2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272482d5a23_2_1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72503581d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72503581d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72482d5a23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272482d5a23_2_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d211f809ec_2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g2d211f809ec_2_1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d211f809ec_2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d211f809ec_2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d211f809ec_2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d211f809ec_2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d211f809ec_2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d211f809ec_2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d211f809ec_2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d211f809ec_2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d211f809ec_2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d211f809ec_2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d211f809ec_2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d211f809ec_2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72482d5a23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272482d5a23_2_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d211f809ec_2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d211f809ec_2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d211f809ec_2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d211f809ec_2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d211f809ec_2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d211f809ec_2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d211f809ec_2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d211f809ec_2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d211f809ec_2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d211f809ec_2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d211f809ec_2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d211f809ec_2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d211f809ec_2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d211f809ec_2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d211f809ec_2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d211f809ec_2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724feece1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724feece1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724feece1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724feece1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72482d5a23_2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272482d5a23_2_9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d211f809ec_2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d211f809ec_2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d211f809ec_2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d211f809ec_2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72503581d5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72503581d5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72503581d5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72503581d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d211f809ec_2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d211f809ec_2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d211f809ec_2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g2d211f809ec_2_2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72482d5a23_2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272482d5a23_2_1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72503581d5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72503581d5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72503581d5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272503581d5_2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72482d5a23_2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272482d5a23_2_10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72482d5a23_2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272482d5a23_2_1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72482d5a23_2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272482d5a23_2_1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9" name="Shape 59"/>
        <p:cNvGrpSpPr/>
        <p:nvPr/>
      </p:nvGrpSpPr>
      <p:grpSpPr>
        <a:xfrm>
          <a:off x="0" y="0"/>
          <a:ext cx="0" cy="0"/>
          <a:chOff x="0" y="0"/>
          <a:chExt cx="0" cy="0"/>
        </a:xfrm>
      </p:grpSpPr>
      <p:sp>
        <p:nvSpPr>
          <p:cNvPr id="60" name="Google Shape;60;p14"/>
          <p:cNvSpPr/>
          <p:nvPr/>
        </p:nvSpPr>
        <p:spPr>
          <a:xfrm>
            <a:off x="334900" y="2314324"/>
            <a:ext cx="8447100" cy="24786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1" name="Google Shape;61;p14"/>
          <p:cNvSpPr txBox="1"/>
          <p:nvPr>
            <p:ph type="ctrTitle"/>
          </p:nvPr>
        </p:nvSpPr>
        <p:spPr>
          <a:xfrm>
            <a:off x="435893" y="765323"/>
            <a:ext cx="8245200" cy="1106400"/>
          </a:xfrm>
          <a:prstGeom prst="rect">
            <a:avLst/>
          </a:prstGeom>
          <a:noFill/>
          <a:ln>
            <a:noFill/>
          </a:ln>
        </p:spPr>
        <p:txBody>
          <a:bodyPr anchorCtr="0" anchor="b" bIns="34275" lIns="68575" spcFirstLastPara="1" rIns="68575" wrap="square" tIns="34275">
            <a:normAutofit/>
          </a:bodyPr>
          <a:lstStyle>
            <a:lvl1pPr lvl="0" rtl="0" algn="l">
              <a:spcBef>
                <a:spcPts val="0"/>
              </a:spcBef>
              <a:spcAft>
                <a:spcPts val="0"/>
              </a:spcAft>
              <a:buClr>
                <a:schemeClr val="accent1"/>
              </a:buClr>
              <a:buSzPts val="2700"/>
              <a:buFont typeface="Gill Sans"/>
              <a:buNone/>
              <a:defRPr sz="2700">
                <a:solidFill>
                  <a:schemeClr val="accent1"/>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2" name="Google Shape;62;p14"/>
          <p:cNvSpPr txBox="1"/>
          <p:nvPr>
            <p:ph idx="1" type="subTitle"/>
          </p:nvPr>
        </p:nvSpPr>
        <p:spPr>
          <a:xfrm>
            <a:off x="435896" y="1871584"/>
            <a:ext cx="8245200" cy="442800"/>
          </a:xfrm>
          <a:prstGeom prst="rect">
            <a:avLst/>
          </a:prstGeom>
          <a:noFill/>
          <a:ln>
            <a:noFill/>
          </a:ln>
        </p:spPr>
        <p:txBody>
          <a:bodyPr anchorCtr="0" anchor="t" bIns="34275" lIns="68575" spcFirstLastPara="1" rIns="68575" wrap="square" tIns="34275">
            <a:normAutofit/>
          </a:bodyPr>
          <a:lstStyle>
            <a:lvl1pPr lvl="0" rtl="0" algn="l">
              <a:spcBef>
                <a:spcPts val="200"/>
              </a:spcBef>
              <a:spcAft>
                <a:spcPts val="0"/>
              </a:spcAft>
              <a:buSzPts val="1100"/>
              <a:buNone/>
              <a:defRPr sz="1200" cap="none">
                <a:solidFill>
                  <a:schemeClr val="accent2"/>
                </a:solidFill>
              </a:defRPr>
            </a:lvl1pPr>
            <a:lvl2pPr lvl="1" rtl="0" algn="ctr">
              <a:spcBef>
                <a:spcPts val="500"/>
              </a:spcBef>
              <a:spcAft>
                <a:spcPts val="0"/>
              </a:spcAft>
              <a:buSzPts val="1100"/>
              <a:buNone/>
              <a:defRPr>
                <a:solidFill>
                  <a:srgbClr val="888888"/>
                </a:solidFill>
              </a:defRPr>
            </a:lvl2pPr>
            <a:lvl3pPr lvl="2" rtl="0" algn="ctr">
              <a:spcBef>
                <a:spcPts val="500"/>
              </a:spcBef>
              <a:spcAft>
                <a:spcPts val="0"/>
              </a:spcAft>
              <a:buSzPts val="1000"/>
              <a:buNone/>
              <a:defRPr>
                <a:solidFill>
                  <a:srgbClr val="888888"/>
                </a:solidFill>
              </a:defRPr>
            </a:lvl3pPr>
            <a:lvl4pPr lvl="3" rtl="0" algn="ctr">
              <a:spcBef>
                <a:spcPts val="500"/>
              </a:spcBef>
              <a:spcAft>
                <a:spcPts val="0"/>
              </a:spcAft>
              <a:buSzPts val="800"/>
              <a:buNone/>
              <a:defRPr>
                <a:solidFill>
                  <a:srgbClr val="888888"/>
                </a:solidFill>
              </a:defRPr>
            </a:lvl4pPr>
            <a:lvl5pPr lvl="4" rtl="0" algn="ctr">
              <a:spcBef>
                <a:spcPts val="500"/>
              </a:spcBef>
              <a:spcAft>
                <a:spcPts val="0"/>
              </a:spcAft>
              <a:buSzPts val="800"/>
              <a:buNone/>
              <a:defRPr>
                <a:solidFill>
                  <a:srgbClr val="888888"/>
                </a:solidFill>
              </a:defRPr>
            </a:lvl5pPr>
            <a:lvl6pPr lvl="5" rtl="0" algn="ctr">
              <a:spcBef>
                <a:spcPts val="500"/>
              </a:spcBef>
              <a:spcAft>
                <a:spcPts val="0"/>
              </a:spcAft>
              <a:buSzPts val="800"/>
              <a:buNone/>
              <a:defRPr>
                <a:solidFill>
                  <a:srgbClr val="888888"/>
                </a:solidFill>
              </a:defRPr>
            </a:lvl6pPr>
            <a:lvl7pPr lvl="6" rtl="0" algn="ctr">
              <a:spcBef>
                <a:spcPts val="500"/>
              </a:spcBef>
              <a:spcAft>
                <a:spcPts val="0"/>
              </a:spcAft>
              <a:buSzPts val="800"/>
              <a:buNone/>
              <a:defRPr>
                <a:solidFill>
                  <a:srgbClr val="888888"/>
                </a:solidFill>
              </a:defRPr>
            </a:lvl7pPr>
            <a:lvl8pPr lvl="7" rtl="0" algn="ctr">
              <a:spcBef>
                <a:spcPts val="500"/>
              </a:spcBef>
              <a:spcAft>
                <a:spcPts val="0"/>
              </a:spcAft>
              <a:buSzPts val="800"/>
              <a:buNone/>
              <a:defRPr>
                <a:solidFill>
                  <a:srgbClr val="888888"/>
                </a:solidFill>
              </a:defRPr>
            </a:lvl8pPr>
            <a:lvl9pPr lvl="8" rtl="0" algn="ctr">
              <a:spcBef>
                <a:spcPts val="500"/>
              </a:spcBef>
              <a:spcAft>
                <a:spcPts val="500"/>
              </a:spcAft>
              <a:buSzPts val="800"/>
              <a:buNone/>
              <a:defRPr>
                <a:solidFill>
                  <a:srgbClr val="888888"/>
                </a:solidFill>
              </a:defRPr>
            </a:lvl9pPr>
          </a:lstStyle>
          <a:p/>
        </p:txBody>
      </p:sp>
      <p:sp>
        <p:nvSpPr>
          <p:cNvPr id="63" name="Google Shape;63;p14"/>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solidFill>
                  <a:srgbClr val="2D58AC"/>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4" name="Google Shape;64;p14"/>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solidFill>
                  <a:srgbClr val="2D58AC"/>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5" name="Google Shape;65;p14"/>
          <p:cNvSpPr txBox="1"/>
          <p:nvPr>
            <p:ph idx="12" type="sldNum"/>
          </p:nvPr>
        </p:nvSpPr>
        <p:spPr>
          <a:xfrm>
            <a:off x="7918725" y="4467103"/>
            <a:ext cx="7623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0" i="0" sz="700" u="none" cap="none" strike="noStrike">
                <a:solidFill>
                  <a:srgbClr val="2D58AC"/>
                </a:solidFill>
                <a:latin typeface="Gill Sans"/>
                <a:ea typeface="Gill Sans"/>
                <a:cs typeface="Gill Sans"/>
                <a:sym typeface="Gill Sans"/>
              </a:defRPr>
            </a:lvl1pPr>
            <a:lvl2pPr indent="0" lvl="1" marL="0" rtl="0" algn="r">
              <a:spcBef>
                <a:spcPts val="0"/>
              </a:spcBef>
              <a:buNone/>
              <a:defRPr b="0" i="0" sz="700" u="none" cap="none" strike="noStrike">
                <a:solidFill>
                  <a:srgbClr val="2D58AC"/>
                </a:solidFill>
                <a:latin typeface="Gill Sans"/>
                <a:ea typeface="Gill Sans"/>
                <a:cs typeface="Gill Sans"/>
                <a:sym typeface="Gill Sans"/>
              </a:defRPr>
            </a:lvl2pPr>
            <a:lvl3pPr indent="0" lvl="2" marL="0" rtl="0" algn="r">
              <a:spcBef>
                <a:spcPts val="0"/>
              </a:spcBef>
              <a:buNone/>
              <a:defRPr b="0" i="0" sz="700" u="none" cap="none" strike="noStrike">
                <a:solidFill>
                  <a:srgbClr val="2D58AC"/>
                </a:solidFill>
                <a:latin typeface="Gill Sans"/>
                <a:ea typeface="Gill Sans"/>
                <a:cs typeface="Gill Sans"/>
                <a:sym typeface="Gill Sans"/>
              </a:defRPr>
            </a:lvl3pPr>
            <a:lvl4pPr indent="0" lvl="3" marL="0" rtl="0" algn="r">
              <a:spcBef>
                <a:spcPts val="0"/>
              </a:spcBef>
              <a:buNone/>
              <a:defRPr b="0" i="0" sz="700" u="none" cap="none" strike="noStrike">
                <a:solidFill>
                  <a:srgbClr val="2D58AC"/>
                </a:solidFill>
                <a:latin typeface="Gill Sans"/>
                <a:ea typeface="Gill Sans"/>
                <a:cs typeface="Gill Sans"/>
                <a:sym typeface="Gill Sans"/>
              </a:defRPr>
            </a:lvl4pPr>
            <a:lvl5pPr indent="0" lvl="4" marL="0" rtl="0" algn="r">
              <a:spcBef>
                <a:spcPts val="0"/>
              </a:spcBef>
              <a:buNone/>
              <a:defRPr b="0" i="0" sz="700" u="none" cap="none" strike="noStrike">
                <a:solidFill>
                  <a:srgbClr val="2D58AC"/>
                </a:solidFill>
                <a:latin typeface="Gill Sans"/>
                <a:ea typeface="Gill Sans"/>
                <a:cs typeface="Gill Sans"/>
                <a:sym typeface="Gill Sans"/>
              </a:defRPr>
            </a:lvl5pPr>
            <a:lvl6pPr indent="0" lvl="5" marL="0" rtl="0" algn="r">
              <a:spcBef>
                <a:spcPts val="0"/>
              </a:spcBef>
              <a:buNone/>
              <a:defRPr b="0" i="0" sz="700" u="none" cap="none" strike="noStrike">
                <a:solidFill>
                  <a:srgbClr val="2D58AC"/>
                </a:solidFill>
                <a:latin typeface="Gill Sans"/>
                <a:ea typeface="Gill Sans"/>
                <a:cs typeface="Gill Sans"/>
                <a:sym typeface="Gill Sans"/>
              </a:defRPr>
            </a:lvl6pPr>
            <a:lvl7pPr indent="0" lvl="6" marL="0" rtl="0" algn="r">
              <a:spcBef>
                <a:spcPts val="0"/>
              </a:spcBef>
              <a:buNone/>
              <a:defRPr b="0" i="0" sz="700" u="none" cap="none" strike="noStrike">
                <a:solidFill>
                  <a:srgbClr val="2D58AC"/>
                </a:solidFill>
                <a:latin typeface="Gill Sans"/>
                <a:ea typeface="Gill Sans"/>
                <a:cs typeface="Gill Sans"/>
                <a:sym typeface="Gill Sans"/>
              </a:defRPr>
            </a:lvl7pPr>
            <a:lvl8pPr indent="0" lvl="7" marL="0" rtl="0" algn="r">
              <a:spcBef>
                <a:spcPts val="0"/>
              </a:spcBef>
              <a:buNone/>
              <a:defRPr b="0" i="0" sz="700" u="none" cap="none" strike="noStrike">
                <a:solidFill>
                  <a:srgbClr val="2D58AC"/>
                </a:solidFill>
                <a:latin typeface="Gill Sans"/>
                <a:ea typeface="Gill Sans"/>
                <a:cs typeface="Gill Sans"/>
                <a:sym typeface="Gill Sans"/>
              </a:defRPr>
            </a:lvl8pPr>
            <a:lvl9pPr indent="0" lvl="8" marL="0" rtl="0" algn="r">
              <a:spcBef>
                <a:spcPts val="0"/>
              </a:spcBef>
              <a:buNone/>
              <a:defRPr b="0" i="0" sz="7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5"/>
          <p:cNvSpPr/>
          <p:nvPr/>
        </p:nvSpPr>
        <p:spPr>
          <a:xfrm>
            <a:off x="330214" y="460805"/>
            <a:ext cx="8481900" cy="8919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8" name="Google Shape;68;p15"/>
          <p:cNvSpPr txBox="1"/>
          <p:nvPr>
            <p:ph type="title"/>
          </p:nvPr>
        </p:nvSpPr>
        <p:spPr>
          <a:xfrm>
            <a:off x="435894" y="526617"/>
            <a:ext cx="8272200" cy="760200"/>
          </a:xfrm>
          <a:prstGeom prst="rect">
            <a:avLst/>
          </a:prstGeom>
          <a:noFill/>
          <a:ln>
            <a:noFill/>
          </a:ln>
        </p:spPr>
        <p:txBody>
          <a:bodyPr anchorCtr="0" anchor="b" bIns="34275" lIns="68575" spcFirstLastPara="1" rIns="68575" wrap="square" tIns="34275">
            <a:normAutofit/>
          </a:bodyPr>
          <a:lstStyle>
            <a:lvl1pPr lvl="0" rtl="0" algn="l">
              <a:spcBef>
                <a:spcPts val="0"/>
              </a:spcBef>
              <a:spcAft>
                <a:spcPts val="0"/>
              </a:spcAft>
              <a:buClr>
                <a:schemeClr val="lt1"/>
              </a:buClr>
              <a:buSzPts val="14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9" name="Google Shape;69;p15"/>
          <p:cNvSpPr txBox="1"/>
          <p:nvPr>
            <p:ph idx="1" type="body"/>
          </p:nvPr>
        </p:nvSpPr>
        <p:spPr>
          <a:xfrm>
            <a:off x="435894" y="1635372"/>
            <a:ext cx="8272200" cy="2758800"/>
          </a:xfrm>
          <a:prstGeom prst="rect">
            <a:avLst/>
          </a:prstGeom>
          <a:noFill/>
          <a:ln>
            <a:noFill/>
          </a:ln>
        </p:spPr>
        <p:txBody>
          <a:bodyPr anchorCtr="0" anchor="ctr" bIns="34275" lIns="68575" spcFirstLastPara="1" rIns="68575" wrap="square" tIns="34275">
            <a:normAutofit/>
          </a:bodyPr>
          <a:lstStyle>
            <a:lvl1pPr indent="-304800" lvl="0" marL="457200" rtl="0" algn="l">
              <a:spcBef>
                <a:spcPts val="300"/>
              </a:spcBef>
              <a:spcAft>
                <a:spcPts val="0"/>
              </a:spcAft>
              <a:buSzPts val="1200"/>
              <a:buChar char="◼"/>
              <a:defRPr/>
            </a:lvl1pPr>
            <a:lvl2pPr indent="-304800" lvl="1" marL="914400" rtl="0" algn="l">
              <a:spcBef>
                <a:spcPts val="500"/>
              </a:spcBef>
              <a:spcAft>
                <a:spcPts val="0"/>
              </a:spcAft>
              <a:buSzPts val="1200"/>
              <a:buChar char="◼"/>
              <a:defRPr/>
            </a:lvl2pPr>
            <a:lvl3pPr indent="-304800" lvl="2" marL="1371600" rtl="0" algn="l">
              <a:spcBef>
                <a:spcPts val="500"/>
              </a:spcBef>
              <a:spcAft>
                <a:spcPts val="0"/>
              </a:spcAft>
              <a:buSzPts val="1200"/>
              <a:buChar char="◼"/>
              <a:defRPr/>
            </a:lvl3pPr>
            <a:lvl4pPr indent="-304800" lvl="3" marL="1828800" rtl="0" algn="l">
              <a:spcBef>
                <a:spcPts val="500"/>
              </a:spcBef>
              <a:spcAft>
                <a:spcPts val="0"/>
              </a:spcAft>
              <a:buSzPts val="1200"/>
              <a:buChar char="◼"/>
              <a:defRPr/>
            </a:lvl4pPr>
            <a:lvl5pPr indent="-304800" lvl="4" marL="2286000" rtl="0" algn="l">
              <a:spcBef>
                <a:spcPts val="500"/>
              </a:spcBef>
              <a:spcAft>
                <a:spcPts val="0"/>
              </a:spcAft>
              <a:buSzPts val="1200"/>
              <a:buChar char="◼"/>
              <a:defRPr/>
            </a:lvl5pPr>
            <a:lvl6pPr indent="-304800" lvl="5" marL="2743200" rtl="0" algn="l">
              <a:spcBef>
                <a:spcPts val="500"/>
              </a:spcBef>
              <a:spcAft>
                <a:spcPts val="0"/>
              </a:spcAft>
              <a:buSzPts val="1200"/>
              <a:buChar char="◼"/>
              <a:defRPr/>
            </a:lvl6pPr>
            <a:lvl7pPr indent="-304800" lvl="6" marL="3200400" rtl="0" algn="l">
              <a:spcBef>
                <a:spcPts val="500"/>
              </a:spcBef>
              <a:spcAft>
                <a:spcPts val="0"/>
              </a:spcAft>
              <a:buSzPts val="1200"/>
              <a:buChar char="◼"/>
              <a:defRPr/>
            </a:lvl7pPr>
            <a:lvl8pPr indent="-304800" lvl="7" marL="3657600" rtl="0" algn="l">
              <a:spcBef>
                <a:spcPts val="500"/>
              </a:spcBef>
              <a:spcAft>
                <a:spcPts val="0"/>
              </a:spcAft>
              <a:buSzPts val="1200"/>
              <a:buChar char="◼"/>
              <a:defRPr/>
            </a:lvl8pPr>
            <a:lvl9pPr indent="-304800" lvl="8" marL="4114800" rtl="0" algn="l">
              <a:spcBef>
                <a:spcPts val="500"/>
              </a:spcBef>
              <a:spcAft>
                <a:spcPts val="500"/>
              </a:spcAft>
              <a:buSzPts val="1200"/>
              <a:buChar char="◼"/>
              <a:defRPr/>
            </a:lvl9pPr>
          </a:lstStyle>
          <a:p/>
        </p:txBody>
      </p:sp>
      <p:sp>
        <p:nvSpPr>
          <p:cNvPr id="70" name="Google Shape;70;p15"/>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1" name="Google Shape;71;p15"/>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2" name="Google Shape;72;p15"/>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
        <p:nvSpPr>
          <p:cNvPr id="74" name="Google Shape;74;p16"/>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5" name="Google Shape;75;p16"/>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6" name="Google Shape;76;p16"/>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7" name="Shape 77"/>
        <p:cNvGrpSpPr/>
        <p:nvPr/>
      </p:nvGrpSpPr>
      <p:grpSpPr>
        <a:xfrm>
          <a:off x="0" y="0"/>
          <a:ext cx="0" cy="0"/>
          <a:chOff x="0" y="0"/>
          <a:chExt cx="0" cy="0"/>
        </a:xfrm>
      </p:grpSpPr>
      <p:sp>
        <p:nvSpPr>
          <p:cNvPr id="78" name="Google Shape;78;p17"/>
          <p:cNvSpPr/>
          <p:nvPr/>
        </p:nvSpPr>
        <p:spPr>
          <a:xfrm>
            <a:off x="335863" y="3856481"/>
            <a:ext cx="8468100" cy="9441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9" name="Google Shape;79;p17"/>
          <p:cNvSpPr txBox="1"/>
          <p:nvPr>
            <p:ph type="title"/>
          </p:nvPr>
        </p:nvSpPr>
        <p:spPr>
          <a:xfrm>
            <a:off x="435895" y="2282933"/>
            <a:ext cx="8272200" cy="1123200"/>
          </a:xfrm>
          <a:prstGeom prst="rect">
            <a:avLst/>
          </a:prstGeom>
          <a:noFill/>
          <a:ln>
            <a:noFill/>
          </a:ln>
        </p:spPr>
        <p:txBody>
          <a:bodyPr anchorCtr="0" anchor="b" bIns="34275" lIns="68575" spcFirstLastPara="1" rIns="68575" wrap="square" tIns="34275">
            <a:normAutofit/>
          </a:bodyPr>
          <a:lstStyle>
            <a:lvl1pPr lvl="0" rtl="0" algn="l">
              <a:spcBef>
                <a:spcPts val="0"/>
              </a:spcBef>
              <a:spcAft>
                <a:spcPts val="0"/>
              </a:spcAft>
              <a:buClr>
                <a:schemeClr val="accent1"/>
              </a:buClr>
              <a:buSzPts val="2700"/>
              <a:buFont typeface="Gill Sans"/>
              <a:buNone/>
              <a:defRPr b="0" sz="2700" cap="none">
                <a:solidFill>
                  <a:schemeClr val="accent1"/>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0" name="Google Shape;80;p17"/>
          <p:cNvSpPr txBox="1"/>
          <p:nvPr>
            <p:ph idx="1" type="body"/>
          </p:nvPr>
        </p:nvSpPr>
        <p:spPr>
          <a:xfrm>
            <a:off x="435894" y="3406063"/>
            <a:ext cx="8272200" cy="450300"/>
          </a:xfrm>
          <a:prstGeom prst="rect">
            <a:avLst/>
          </a:prstGeom>
          <a:noFill/>
          <a:ln>
            <a:noFill/>
          </a:ln>
        </p:spPr>
        <p:txBody>
          <a:bodyPr anchorCtr="0" anchor="t" bIns="34275" lIns="68575" spcFirstLastPara="1" rIns="68575" wrap="square" tIns="34275">
            <a:normAutofit/>
          </a:bodyPr>
          <a:lstStyle>
            <a:lvl1pPr indent="-228600" lvl="0" marL="457200" rtl="0" algn="l">
              <a:spcBef>
                <a:spcPts val="300"/>
              </a:spcBef>
              <a:spcAft>
                <a:spcPts val="0"/>
              </a:spcAft>
              <a:buSzPts val="1200"/>
              <a:buNone/>
              <a:defRPr sz="1400" cap="none">
                <a:solidFill>
                  <a:schemeClr val="accent2"/>
                </a:solidFill>
              </a:defRPr>
            </a:lvl1pPr>
            <a:lvl2pPr indent="-228600" lvl="1" marL="914400" rtl="0" algn="l">
              <a:spcBef>
                <a:spcPts val="500"/>
              </a:spcBef>
              <a:spcAft>
                <a:spcPts val="0"/>
              </a:spcAft>
              <a:buSzPts val="1200"/>
              <a:buNone/>
              <a:defRPr sz="1400">
                <a:solidFill>
                  <a:srgbClr val="888888"/>
                </a:solidFill>
              </a:defRPr>
            </a:lvl2pPr>
            <a:lvl3pPr indent="-228600" lvl="2" marL="1371600" rtl="0" algn="l">
              <a:spcBef>
                <a:spcPts val="500"/>
              </a:spcBef>
              <a:spcAft>
                <a:spcPts val="0"/>
              </a:spcAft>
              <a:buSzPts val="1100"/>
              <a:buNone/>
              <a:defRPr sz="1200">
                <a:solidFill>
                  <a:srgbClr val="888888"/>
                </a:solidFill>
              </a:defRPr>
            </a:lvl3pPr>
            <a:lvl4pPr indent="-228600" lvl="3" marL="1828800" rtl="0" algn="l">
              <a:spcBef>
                <a:spcPts val="500"/>
              </a:spcBef>
              <a:spcAft>
                <a:spcPts val="0"/>
              </a:spcAft>
              <a:buSzPts val="1000"/>
              <a:buNone/>
              <a:defRPr sz="1100">
                <a:solidFill>
                  <a:srgbClr val="888888"/>
                </a:solidFill>
              </a:defRPr>
            </a:lvl4pPr>
            <a:lvl5pPr indent="-228600" lvl="4" marL="2286000" rtl="0" algn="l">
              <a:spcBef>
                <a:spcPts val="500"/>
              </a:spcBef>
              <a:spcAft>
                <a:spcPts val="0"/>
              </a:spcAft>
              <a:buSzPts val="1000"/>
              <a:buNone/>
              <a:defRPr sz="1100">
                <a:solidFill>
                  <a:srgbClr val="888888"/>
                </a:solidFill>
              </a:defRPr>
            </a:lvl5pPr>
            <a:lvl6pPr indent="-228600" lvl="5" marL="2743200" rtl="0" algn="l">
              <a:spcBef>
                <a:spcPts val="500"/>
              </a:spcBef>
              <a:spcAft>
                <a:spcPts val="0"/>
              </a:spcAft>
              <a:buSzPts val="1000"/>
              <a:buNone/>
              <a:defRPr sz="1100">
                <a:solidFill>
                  <a:srgbClr val="888888"/>
                </a:solidFill>
              </a:defRPr>
            </a:lvl6pPr>
            <a:lvl7pPr indent="-228600" lvl="6" marL="3200400" rtl="0" algn="l">
              <a:spcBef>
                <a:spcPts val="500"/>
              </a:spcBef>
              <a:spcAft>
                <a:spcPts val="0"/>
              </a:spcAft>
              <a:buSzPts val="1000"/>
              <a:buNone/>
              <a:defRPr sz="1100">
                <a:solidFill>
                  <a:srgbClr val="888888"/>
                </a:solidFill>
              </a:defRPr>
            </a:lvl7pPr>
            <a:lvl8pPr indent="-228600" lvl="7" marL="3657600" rtl="0" algn="l">
              <a:spcBef>
                <a:spcPts val="500"/>
              </a:spcBef>
              <a:spcAft>
                <a:spcPts val="0"/>
              </a:spcAft>
              <a:buSzPts val="1000"/>
              <a:buNone/>
              <a:defRPr sz="1100">
                <a:solidFill>
                  <a:srgbClr val="888888"/>
                </a:solidFill>
              </a:defRPr>
            </a:lvl8pPr>
            <a:lvl9pPr indent="-228600" lvl="8" marL="4114800" rtl="0" algn="l">
              <a:spcBef>
                <a:spcPts val="500"/>
              </a:spcBef>
              <a:spcAft>
                <a:spcPts val="500"/>
              </a:spcAft>
              <a:buSzPts val="1000"/>
              <a:buNone/>
              <a:defRPr sz="1100">
                <a:solidFill>
                  <a:srgbClr val="888888"/>
                </a:solidFill>
              </a:defRPr>
            </a:lvl9pPr>
          </a:lstStyle>
          <a:p/>
        </p:txBody>
      </p:sp>
      <p:sp>
        <p:nvSpPr>
          <p:cNvPr id="81" name="Google Shape;81;p17"/>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solidFill>
                  <a:srgbClr val="2D58AC"/>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2" name="Google Shape;82;p17"/>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solidFill>
                  <a:srgbClr val="2D58AC"/>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3" name="Google Shape;83;p17"/>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700">
                <a:solidFill>
                  <a:srgbClr val="2D58AC"/>
                </a:solidFill>
                <a:latin typeface="Gill Sans"/>
                <a:ea typeface="Gill Sans"/>
                <a:cs typeface="Gill Sans"/>
                <a:sym typeface="Gill Sans"/>
              </a:defRPr>
            </a:lvl1pPr>
            <a:lvl2pPr indent="0" lvl="1" marL="0" rtl="0" algn="r">
              <a:spcBef>
                <a:spcPts val="0"/>
              </a:spcBef>
              <a:buNone/>
              <a:defRPr sz="700">
                <a:solidFill>
                  <a:srgbClr val="2D58AC"/>
                </a:solidFill>
                <a:latin typeface="Gill Sans"/>
                <a:ea typeface="Gill Sans"/>
                <a:cs typeface="Gill Sans"/>
                <a:sym typeface="Gill Sans"/>
              </a:defRPr>
            </a:lvl2pPr>
            <a:lvl3pPr indent="0" lvl="2" marL="0" rtl="0" algn="r">
              <a:spcBef>
                <a:spcPts val="0"/>
              </a:spcBef>
              <a:buNone/>
              <a:defRPr sz="700">
                <a:solidFill>
                  <a:srgbClr val="2D58AC"/>
                </a:solidFill>
                <a:latin typeface="Gill Sans"/>
                <a:ea typeface="Gill Sans"/>
                <a:cs typeface="Gill Sans"/>
                <a:sym typeface="Gill Sans"/>
              </a:defRPr>
            </a:lvl3pPr>
            <a:lvl4pPr indent="0" lvl="3" marL="0" rtl="0" algn="r">
              <a:spcBef>
                <a:spcPts val="0"/>
              </a:spcBef>
              <a:buNone/>
              <a:defRPr sz="700">
                <a:solidFill>
                  <a:srgbClr val="2D58AC"/>
                </a:solidFill>
                <a:latin typeface="Gill Sans"/>
                <a:ea typeface="Gill Sans"/>
                <a:cs typeface="Gill Sans"/>
                <a:sym typeface="Gill Sans"/>
              </a:defRPr>
            </a:lvl4pPr>
            <a:lvl5pPr indent="0" lvl="4" marL="0" rtl="0" algn="r">
              <a:spcBef>
                <a:spcPts val="0"/>
              </a:spcBef>
              <a:buNone/>
              <a:defRPr sz="700">
                <a:solidFill>
                  <a:srgbClr val="2D58AC"/>
                </a:solidFill>
                <a:latin typeface="Gill Sans"/>
                <a:ea typeface="Gill Sans"/>
                <a:cs typeface="Gill Sans"/>
                <a:sym typeface="Gill Sans"/>
              </a:defRPr>
            </a:lvl5pPr>
            <a:lvl6pPr indent="0" lvl="5" marL="0" rtl="0" algn="r">
              <a:spcBef>
                <a:spcPts val="0"/>
              </a:spcBef>
              <a:buNone/>
              <a:defRPr sz="700">
                <a:solidFill>
                  <a:srgbClr val="2D58AC"/>
                </a:solidFill>
                <a:latin typeface="Gill Sans"/>
                <a:ea typeface="Gill Sans"/>
                <a:cs typeface="Gill Sans"/>
                <a:sym typeface="Gill Sans"/>
              </a:defRPr>
            </a:lvl6pPr>
            <a:lvl7pPr indent="0" lvl="6" marL="0" rtl="0" algn="r">
              <a:spcBef>
                <a:spcPts val="0"/>
              </a:spcBef>
              <a:buNone/>
              <a:defRPr sz="700">
                <a:solidFill>
                  <a:srgbClr val="2D58AC"/>
                </a:solidFill>
                <a:latin typeface="Gill Sans"/>
                <a:ea typeface="Gill Sans"/>
                <a:cs typeface="Gill Sans"/>
                <a:sym typeface="Gill Sans"/>
              </a:defRPr>
            </a:lvl7pPr>
            <a:lvl8pPr indent="0" lvl="7" marL="0" rtl="0" algn="r">
              <a:spcBef>
                <a:spcPts val="0"/>
              </a:spcBef>
              <a:buNone/>
              <a:defRPr sz="700">
                <a:solidFill>
                  <a:srgbClr val="2D58AC"/>
                </a:solidFill>
                <a:latin typeface="Gill Sans"/>
                <a:ea typeface="Gill Sans"/>
                <a:cs typeface="Gill Sans"/>
                <a:sym typeface="Gill Sans"/>
              </a:defRPr>
            </a:lvl8pPr>
            <a:lvl9pPr indent="0" lvl="8" marL="0" rtl="0" algn="r">
              <a:spcBef>
                <a:spcPts val="0"/>
              </a:spcBef>
              <a:buNone/>
              <a:defRPr sz="700">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4" name="Shape 84"/>
        <p:cNvGrpSpPr/>
        <p:nvPr/>
      </p:nvGrpSpPr>
      <p:grpSpPr>
        <a:xfrm>
          <a:off x="0" y="0"/>
          <a:ext cx="0" cy="0"/>
          <a:chOff x="0" y="0"/>
          <a:chExt cx="0" cy="0"/>
        </a:xfrm>
      </p:grpSpPr>
      <p:sp>
        <p:nvSpPr>
          <p:cNvPr id="85" name="Google Shape;85;p18"/>
          <p:cNvSpPr/>
          <p:nvPr/>
        </p:nvSpPr>
        <p:spPr>
          <a:xfrm>
            <a:off x="334486" y="454915"/>
            <a:ext cx="8475000" cy="9441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6" name="Google Shape;86;p18"/>
          <p:cNvSpPr txBox="1"/>
          <p:nvPr>
            <p:ph type="title"/>
          </p:nvPr>
        </p:nvSpPr>
        <p:spPr>
          <a:xfrm>
            <a:off x="435895" y="547244"/>
            <a:ext cx="8272200" cy="741300"/>
          </a:xfrm>
          <a:prstGeom prst="rect">
            <a:avLst/>
          </a:prstGeom>
          <a:noFill/>
          <a:ln>
            <a:noFill/>
          </a:ln>
        </p:spPr>
        <p:txBody>
          <a:bodyPr anchorCtr="0" anchor="b" bIns="34275" lIns="68575" spcFirstLastPara="1" rIns="68575" wrap="square" tIns="34275">
            <a:normAutofit/>
          </a:bodyPr>
          <a:lstStyle>
            <a:lvl1pPr lvl="0" rtl="0" algn="l">
              <a:spcBef>
                <a:spcPts val="0"/>
              </a:spcBef>
              <a:spcAft>
                <a:spcPts val="0"/>
              </a:spcAft>
              <a:buClr>
                <a:schemeClr val="lt1"/>
              </a:buClr>
              <a:buSzPts val="14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7" name="Google Shape;87;p18"/>
          <p:cNvSpPr txBox="1"/>
          <p:nvPr>
            <p:ph idx="1" type="body"/>
          </p:nvPr>
        </p:nvSpPr>
        <p:spPr>
          <a:xfrm>
            <a:off x="435895" y="1671002"/>
            <a:ext cx="4066800" cy="2724900"/>
          </a:xfrm>
          <a:prstGeom prst="rect">
            <a:avLst/>
          </a:prstGeom>
          <a:noFill/>
          <a:ln>
            <a:noFill/>
          </a:ln>
        </p:spPr>
        <p:txBody>
          <a:bodyPr anchorCtr="0" anchor="ctr" bIns="34275" lIns="68575" spcFirstLastPara="1" rIns="68575" wrap="square" tIns="34275">
            <a:normAutofit/>
          </a:bodyPr>
          <a:lstStyle>
            <a:lvl1pPr indent="-304800" lvl="0" marL="457200" rtl="0" algn="l">
              <a:spcBef>
                <a:spcPts val="300"/>
              </a:spcBef>
              <a:spcAft>
                <a:spcPts val="0"/>
              </a:spcAft>
              <a:buSzPts val="1200"/>
              <a:buChar char="◼"/>
              <a:defRPr/>
            </a:lvl1pPr>
            <a:lvl2pPr indent="-304800" lvl="1" marL="914400" rtl="0" algn="l">
              <a:spcBef>
                <a:spcPts val="500"/>
              </a:spcBef>
              <a:spcAft>
                <a:spcPts val="0"/>
              </a:spcAft>
              <a:buSzPts val="1200"/>
              <a:buChar char="◼"/>
              <a:defRPr/>
            </a:lvl2pPr>
            <a:lvl3pPr indent="-304800" lvl="2" marL="1371600" rtl="0" algn="l">
              <a:spcBef>
                <a:spcPts val="500"/>
              </a:spcBef>
              <a:spcAft>
                <a:spcPts val="0"/>
              </a:spcAft>
              <a:buSzPts val="1200"/>
              <a:buChar char="◼"/>
              <a:defRPr/>
            </a:lvl3pPr>
            <a:lvl4pPr indent="-304800" lvl="3" marL="1828800" rtl="0" algn="l">
              <a:spcBef>
                <a:spcPts val="500"/>
              </a:spcBef>
              <a:spcAft>
                <a:spcPts val="0"/>
              </a:spcAft>
              <a:buSzPts val="1200"/>
              <a:buChar char="◼"/>
              <a:defRPr/>
            </a:lvl4pPr>
            <a:lvl5pPr indent="-304800" lvl="4" marL="2286000" rtl="0" algn="l">
              <a:spcBef>
                <a:spcPts val="500"/>
              </a:spcBef>
              <a:spcAft>
                <a:spcPts val="0"/>
              </a:spcAft>
              <a:buSzPts val="1200"/>
              <a:buChar char="◼"/>
              <a:defRPr/>
            </a:lvl5pPr>
            <a:lvl6pPr indent="-304800" lvl="5" marL="2743200" rtl="0" algn="l">
              <a:spcBef>
                <a:spcPts val="500"/>
              </a:spcBef>
              <a:spcAft>
                <a:spcPts val="0"/>
              </a:spcAft>
              <a:buSzPts val="1200"/>
              <a:buChar char="◼"/>
              <a:defRPr/>
            </a:lvl6pPr>
            <a:lvl7pPr indent="-304800" lvl="6" marL="3200400" rtl="0" algn="l">
              <a:spcBef>
                <a:spcPts val="500"/>
              </a:spcBef>
              <a:spcAft>
                <a:spcPts val="0"/>
              </a:spcAft>
              <a:buSzPts val="1200"/>
              <a:buChar char="◼"/>
              <a:defRPr/>
            </a:lvl7pPr>
            <a:lvl8pPr indent="-304800" lvl="7" marL="3657600" rtl="0" algn="l">
              <a:spcBef>
                <a:spcPts val="500"/>
              </a:spcBef>
              <a:spcAft>
                <a:spcPts val="0"/>
              </a:spcAft>
              <a:buSzPts val="1200"/>
              <a:buChar char="◼"/>
              <a:defRPr/>
            </a:lvl8pPr>
            <a:lvl9pPr indent="-304800" lvl="8" marL="4114800" rtl="0" algn="l">
              <a:spcBef>
                <a:spcPts val="500"/>
              </a:spcBef>
              <a:spcAft>
                <a:spcPts val="500"/>
              </a:spcAft>
              <a:buSzPts val="1200"/>
              <a:buChar char="◼"/>
              <a:defRPr/>
            </a:lvl9pPr>
          </a:lstStyle>
          <a:p/>
        </p:txBody>
      </p:sp>
      <p:sp>
        <p:nvSpPr>
          <p:cNvPr id="88" name="Google Shape;88;p18"/>
          <p:cNvSpPr txBox="1"/>
          <p:nvPr>
            <p:ph idx="2" type="body"/>
          </p:nvPr>
        </p:nvSpPr>
        <p:spPr>
          <a:xfrm>
            <a:off x="4641313" y="1671002"/>
            <a:ext cx="4066800" cy="2724900"/>
          </a:xfrm>
          <a:prstGeom prst="rect">
            <a:avLst/>
          </a:prstGeom>
          <a:noFill/>
          <a:ln>
            <a:noFill/>
          </a:ln>
        </p:spPr>
        <p:txBody>
          <a:bodyPr anchorCtr="0" anchor="ctr" bIns="34275" lIns="68575" spcFirstLastPara="1" rIns="68575" wrap="square" tIns="34275">
            <a:normAutofit/>
          </a:bodyPr>
          <a:lstStyle>
            <a:lvl1pPr indent="-304800" lvl="0" marL="457200" rtl="0" algn="l">
              <a:spcBef>
                <a:spcPts val="300"/>
              </a:spcBef>
              <a:spcAft>
                <a:spcPts val="0"/>
              </a:spcAft>
              <a:buSzPts val="1200"/>
              <a:buChar char="◼"/>
              <a:defRPr/>
            </a:lvl1pPr>
            <a:lvl2pPr indent="-304800" lvl="1" marL="914400" rtl="0" algn="l">
              <a:spcBef>
                <a:spcPts val="500"/>
              </a:spcBef>
              <a:spcAft>
                <a:spcPts val="0"/>
              </a:spcAft>
              <a:buSzPts val="1200"/>
              <a:buChar char="◼"/>
              <a:defRPr/>
            </a:lvl2pPr>
            <a:lvl3pPr indent="-304800" lvl="2" marL="1371600" rtl="0" algn="l">
              <a:spcBef>
                <a:spcPts val="500"/>
              </a:spcBef>
              <a:spcAft>
                <a:spcPts val="0"/>
              </a:spcAft>
              <a:buSzPts val="1200"/>
              <a:buChar char="◼"/>
              <a:defRPr/>
            </a:lvl3pPr>
            <a:lvl4pPr indent="-304800" lvl="3" marL="1828800" rtl="0" algn="l">
              <a:spcBef>
                <a:spcPts val="500"/>
              </a:spcBef>
              <a:spcAft>
                <a:spcPts val="0"/>
              </a:spcAft>
              <a:buSzPts val="1200"/>
              <a:buChar char="◼"/>
              <a:defRPr/>
            </a:lvl4pPr>
            <a:lvl5pPr indent="-304800" lvl="4" marL="2286000" rtl="0" algn="l">
              <a:spcBef>
                <a:spcPts val="500"/>
              </a:spcBef>
              <a:spcAft>
                <a:spcPts val="0"/>
              </a:spcAft>
              <a:buSzPts val="1200"/>
              <a:buChar char="◼"/>
              <a:defRPr/>
            </a:lvl5pPr>
            <a:lvl6pPr indent="-304800" lvl="5" marL="2743200" rtl="0" algn="l">
              <a:spcBef>
                <a:spcPts val="500"/>
              </a:spcBef>
              <a:spcAft>
                <a:spcPts val="0"/>
              </a:spcAft>
              <a:buSzPts val="1200"/>
              <a:buChar char="◼"/>
              <a:defRPr/>
            </a:lvl6pPr>
            <a:lvl7pPr indent="-304800" lvl="6" marL="3200400" rtl="0" algn="l">
              <a:spcBef>
                <a:spcPts val="500"/>
              </a:spcBef>
              <a:spcAft>
                <a:spcPts val="0"/>
              </a:spcAft>
              <a:buSzPts val="1200"/>
              <a:buChar char="◼"/>
              <a:defRPr/>
            </a:lvl7pPr>
            <a:lvl8pPr indent="-304800" lvl="7" marL="3657600" rtl="0" algn="l">
              <a:spcBef>
                <a:spcPts val="500"/>
              </a:spcBef>
              <a:spcAft>
                <a:spcPts val="0"/>
              </a:spcAft>
              <a:buSzPts val="1200"/>
              <a:buChar char="◼"/>
              <a:defRPr/>
            </a:lvl8pPr>
            <a:lvl9pPr indent="-304800" lvl="8" marL="4114800" rtl="0" algn="l">
              <a:spcBef>
                <a:spcPts val="500"/>
              </a:spcBef>
              <a:spcAft>
                <a:spcPts val="500"/>
              </a:spcAft>
              <a:buSzPts val="1200"/>
              <a:buChar char="◼"/>
              <a:defRPr/>
            </a:lvl9pPr>
          </a:lstStyle>
          <a:p/>
        </p:txBody>
      </p:sp>
      <p:sp>
        <p:nvSpPr>
          <p:cNvPr id="89" name="Google Shape;89;p18"/>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0" name="Google Shape;90;p18"/>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1" name="Google Shape;91;p18"/>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2" name="Shape 92"/>
        <p:cNvGrpSpPr/>
        <p:nvPr/>
      </p:nvGrpSpPr>
      <p:grpSpPr>
        <a:xfrm>
          <a:off x="0" y="0"/>
          <a:ext cx="0" cy="0"/>
          <a:chOff x="0" y="0"/>
          <a:chExt cx="0" cy="0"/>
        </a:xfrm>
      </p:grpSpPr>
      <p:sp>
        <p:nvSpPr>
          <p:cNvPr id="93" name="Google Shape;93;p19"/>
          <p:cNvSpPr/>
          <p:nvPr/>
        </p:nvSpPr>
        <p:spPr>
          <a:xfrm>
            <a:off x="334486" y="454915"/>
            <a:ext cx="8475000" cy="9441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4" name="Google Shape;94;p19"/>
          <p:cNvSpPr txBox="1"/>
          <p:nvPr>
            <p:ph type="title"/>
          </p:nvPr>
        </p:nvSpPr>
        <p:spPr>
          <a:xfrm>
            <a:off x="435895" y="547244"/>
            <a:ext cx="8272200" cy="741300"/>
          </a:xfrm>
          <a:prstGeom prst="rect">
            <a:avLst/>
          </a:prstGeom>
          <a:noFill/>
          <a:ln>
            <a:noFill/>
          </a:ln>
        </p:spPr>
        <p:txBody>
          <a:bodyPr anchorCtr="0" anchor="b" bIns="34275" lIns="68575" spcFirstLastPara="1" rIns="68575" wrap="square" tIns="34275">
            <a:normAutofit/>
          </a:bodyPr>
          <a:lstStyle>
            <a:lvl1pPr lvl="0" rtl="0" algn="l">
              <a:spcBef>
                <a:spcPts val="0"/>
              </a:spcBef>
              <a:spcAft>
                <a:spcPts val="0"/>
              </a:spcAft>
              <a:buClr>
                <a:schemeClr val="lt1"/>
              </a:buClr>
              <a:buSzPts val="14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5" name="Google Shape;95;p19"/>
          <p:cNvSpPr txBox="1"/>
          <p:nvPr>
            <p:ph idx="1" type="body"/>
          </p:nvPr>
        </p:nvSpPr>
        <p:spPr>
          <a:xfrm>
            <a:off x="665414" y="1688169"/>
            <a:ext cx="3815400" cy="402000"/>
          </a:xfrm>
          <a:prstGeom prst="rect">
            <a:avLst/>
          </a:prstGeom>
          <a:noFill/>
          <a:ln>
            <a:noFill/>
          </a:ln>
        </p:spPr>
        <p:txBody>
          <a:bodyPr anchorCtr="0" anchor="b" bIns="34275" lIns="68575" spcFirstLastPara="1" rIns="68575" wrap="square" tIns="34275">
            <a:noAutofit/>
          </a:bodyPr>
          <a:lstStyle>
            <a:lvl1pPr indent="-228600" lvl="0" marL="457200" rtl="0" algn="l">
              <a:spcBef>
                <a:spcPts val="300"/>
              </a:spcBef>
              <a:spcAft>
                <a:spcPts val="0"/>
              </a:spcAft>
              <a:buSzPts val="1500"/>
              <a:buNone/>
              <a:defRPr b="0" sz="1700">
                <a:solidFill>
                  <a:schemeClr val="accent2"/>
                </a:solidFill>
              </a:defRPr>
            </a:lvl1pPr>
            <a:lvl2pPr indent="-228600" lvl="1" marL="914400" rtl="0" algn="l">
              <a:spcBef>
                <a:spcPts val="500"/>
              </a:spcBef>
              <a:spcAft>
                <a:spcPts val="0"/>
              </a:spcAft>
              <a:buSzPts val="1400"/>
              <a:buNone/>
              <a:defRPr b="1" sz="1500"/>
            </a:lvl2pPr>
            <a:lvl3pPr indent="-228600" lvl="2" marL="1371600" rtl="0" algn="l">
              <a:spcBef>
                <a:spcPts val="500"/>
              </a:spcBef>
              <a:spcAft>
                <a:spcPts val="0"/>
              </a:spcAft>
              <a:buSzPts val="1200"/>
              <a:buNone/>
              <a:defRPr b="1" sz="1400"/>
            </a:lvl3pPr>
            <a:lvl4pPr indent="-228600" lvl="3" marL="1828800" rtl="0" algn="l">
              <a:spcBef>
                <a:spcPts val="500"/>
              </a:spcBef>
              <a:spcAft>
                <a:spcPts val="0"/>
              </a:spcAft>
              <a:buSzPts val="1100"/>
              <a:buNone/>
              <a:defRPr b="1" sz="1200"/>
            </a:lvl4pPr>
            <a:lvl5pPr indent="-228600" lvl="4" marL="2286000" rtl="0" algn="l">
              <a:spcBef>
                <a:spcPts val="500"/>
              </a:spcBef>
              <a:spcAft>
                <a:spcPts val="0"/>
              </a:spcAft>
              <a:buSzPts val="1100"/>
              <a:buNone/>
              <a:defRPr b="1" sz="1200"/>
            </a:lvl5pPr>
            <a:lvl6pPr indent="-228600" lvl="5" marL="2743200" rtl="0" algn="l">
              <a:spcBef>
                <a:spcPts val="500"/>
              </a:spcBef>
              <a:spcAft>
                <a:spcPts val="0"/>
              </a:spcAft>
              <a:buSzPts val="1100"/>
              <a:buNone/>
              <a:defRPr b="1" sz="1200"/>
            </a:lvl6pPr>
            <a:lvl7pPr indent="-228600" lvl="6" marL="3200400" rtl="0" algn="l">
              <a:spcBef>
                <a:spcPts val="500"/>
              </a:spcBef>
              <a:spcAft>
                <a:spcPts val="0"/>
              </a:spcAft>
              <a:buSzPts val="1100"/>
              <a:buNone/>
              <a:defRPr b="1" sz="1200"/>
            </a:lvl7pPr>
            <a:lvl8pPr indent="-228600" lvl="7" marL="3657600" rtl="0" algn="l">
              <a:spcBef>
                <a:spcPts val="500"/>
              </a:spcBef>
              <a:spcAft>
                <a:spcPts val="0"/>
              </a:spcAft>
              <a:buSzPts val="1100"/>
              <a:buNone/>
              <a:defRPr b="1" sz="1200"/>
            </a:lvl8pPr>
            <a:lvl9pPr indent="-228600" lvl="8" marL="4114800" rtl="0" algn="l">
              <a:spcBef>
                <a:spcPts val="500"/>
              </a:spcBef>
              <a:spcAft>
                <a:spcPts val="500"/>
              </a:spcAft>
              <a:buSzPts val="1100"/>
              <a:buNone/>
              <a:defRPr b="1" sz="1200"/>
            </a:lvl9pPr>
          </a:lstStyle>
          <a:p/>
        </p:txBody>
      </p:sp>
      <p:sp>
        <p:nvSpPr>
          <p:cNvPr id="96" name="Google Shape;96;p19"/>
          <p:cNvSpPr txBox="1"/>
          <p:nvPr>
            <p:ph idx="2" type="body"/>
          </p:nvPr>
        </p:nvSpPr>
        <p:spPr>
          <a:xfrm>
            <a:off x="435896" y="2194539"/>
            <a:ext cx="4044900" cy="2201100"/>
          </a:xfrm>
          <a:prstGeom prst="rect">
            <a:avLst/>
          </a:prstGeom>
          <a:noFill/>
          <a:ln>
            <a:noFill/>
          </a:ln>
        </p:spPr>
        <p:txBody>
          <a:bodyPr anchorCtr="0" anchor="t" bIns="34275" lIns="68575" spcFirstLastPara="1" rIns="68575" wrap="square" tIns="34275">
            <a:normAutofit/>
          </a:bodyPr>
          <a:lstStyle>
            <a:lvl1pPr indent="-304800" lvl="0" marL="457200" rtl="0" algn="l">
              <a:spcBef>
                <a:spcPts val="300"/>
              </a:spcBef>
              <a:spcAft>
                <a:spcPts val="0"/>
              </a:spcAft>
              <a:buSzPts val="1200"/>
              <a:buChar char="◼"/>
              <a:defRPr/>
            </a:lvl1pPr>
            <a:lvl2pPr indent="-304800" lvl="1" marL="914400" rtl="0" algn="l">
              <a:spcBef>
                <a:spcPts val="500"/>
              </a:spcBef>
              <a:spcAft>
                <a:spcPts val="0"/>
              </a:spcAft>
              <a:buSzPts val="1200"/>
              <a:buChar char="◼"/>
              <a:defRPr/>
            </a:lvl2pPr>
            <a:lvl3pPr indent="-304800" lvl="2" marL="1371600" rtl="0" algn="l">
              <a:spcBef>
                <a:spcPts val="500"/>
              </a:spcBef>
              <a:spcAft>
                <a:spcPts val="0"/>
              </a:spcAft>
              <a:buSzPts val="1200"/>
              <a:buChar char="◼"/>
              <a:defRPr/>
            </a:lvl3pPr>
            <a:lvl4pPr indent="-304800" lvl="3" marL="1828800" rtl="0" algn="l">
              <a:spcBef>
                <a:spcPts val="500"/>
              </a:spcBef>
              <a:spcAft>
                <a:spcPts val="0"/>
              </a:spcAft>
              <a:buSzPts val="1200"/>
              <a:buChar char="◼"/>
              <a:defRPr/>
            </a:lvl4pPr>
            <a:lvl5pPr indent="-304800" lvl="4" marL="2286000" rtl="0" algn="l">
              <a:spcBef>
                <a:spcPts val="500"/>
              </a:spcBef>
              <a:spcAft>
                <a:spcPts val="0"/>
              </a:spcAft>
              <a:buSzPts val="1200"/>
              <a:buChar char="◼"/>
              <a:defRPr/>
            </a:lvl5pPr>
            <a:lvl6pPr indent="-304800" lvl="5" marL="2743200" rtl="0" algn="l">
              <a:spcBef>
                <a:spcPts val="500"/>
              </a:spcBef>
              <a:spcAft>
                <a:spcPts val="0"/>
              </a:spcAft>
              <a:buSzPts val="1200"/>
              <a:buChar char="◼"/>
              <a:defRPr/>
            </a:lvl6pPr>
            <a:lvl7pPr indent="-304800" lvl="6" marL="3200400" rtl="0" algn="l">
              <a:spcBef>
                <a:spcPts val="500"/>
              </a:spcBef>
              <a:spcAft>
                <a:spcPts val="0"/>
              </a:spcAft>
              <a:buSzPts val="1200"/>
              <a:buChar char="◼"/>
              <a:defRPr/>
            </a:lvl7pPr>
            <a:lvl8pPr indent="-304800" lvl="7" marL="3657600" rtl="0" algn="l">
              <a:spcBef>
                <a:spcPts val="500"/>
              </a:spcBef>
              <a:spcAft>
                <a:spcPts val="0"/>
              </a:spcAft>
              <a:buSzPts val="1200"/>
              <a:buChar char="◼"/>
              <a:defRPr/>
            </a:lvl8pPr>
            <a:lvl9pPr indent="-304800" lvl="8" marL="4114800" rtl="0" algn="l">
              <a:spcBef>
                <a:spcPts val="500"/>
              </a:spcBef>
              <a:spcAft>
                <a:spcPts val="500"/>
              </a:spcAft>
              <a:buSzPts val="1200"/>
              <a:buChar char="◼"/>
              <a:defRPr/>
            </a:lvl9pPr>
          </a:lstStyle>
          <a:p/>
        </p:txBody>
      </p:sp>
      <p:sp>
        <p:nvSpPr>
          <p:cNvPr id="97" name="Google Shape;97;p19"/>
          <p:cNvSpPr txBox="1"/>
          <p:nvPr>
            <p:ph idx="3" type="body"/>
          </p:nvPr>
        </p:nvSpPr>
        <p:spPr>
          <a:xfrm>
            <a:off x="4892801" y="1688169"/>
            <a:ext cx="3815400" cy="414900"/>
          </a:xfrm>
          <a:prstGeom prst="rect">
            <a:avLst/>
          </a:prstGeom>
          <a:noFill/>
          <a:ln>
            <a:noFill/>
          </a:ln>
        </p:spPr>
        <p:txBody>
          <a:bodyPr anchorCtr="0" anchor="b" bIns="34275" lIns="68575" spcFirstLastPara="1" rIns="68575" wrap="square" tIns="34275">
            <a:noAutofit/>
          </a:bodyPr>
          <a:lstStyle>
            <a:lvl1pPr indent="-228600" lvl="0" marL="457200" rtl="0" algn="l">
              <a:spcBef>
                <a:spcPts val="300"/>
              </a:spcBef>
              <a:spcAft>
                <a:spcPts val="0"/>
              </a:spcAft>
              <a:buSzPts val="1500"/>
              <a:buNone/>
              <a:defRPr b="0" sz="1700">
                <a:solidFill>
                  <a:schemeClr val="accent2"/>
                </a:solidFill>
              </a:defRPr>
            </a:lvl1pPr>
            <a:lvl2pPr indent="-228600" lvl="1" marL="914400" rtl="0" algn="l">
              <a:spcBef>
                <a:spcPts val="500"/>
              </a:spcBef>
              <a:spcAft>
                <a:spcPts val="0"/>
              </a:spcAft>
              <a:buSzPts val="1400"/>
              <a:buNone/>
              <a:defRPr b="1" sz="1500"/>
            </a:lvl2pPr>
            <a:lvl3pPr indent="-228600" lvl="2" marL="1371600" rtl="0" algn="l">
              <a:spcBef>
                <a:spcPts val="500"/>
              </a:spcBef>
              <a:spcAft>
                <a:spcPts val="0"/>
              </a:spcAft>
              <a:buSzPts val="1200"/>
              <a:buNone/>
              <a:defRPr b="1" sz="1400"/>
            </a:lvl3pPr>
            <a:lvl4pPr indent="-228600" lvl="3" marL="1828800" rtl="0" algn="l">
              <a:spcBef>
                <a:spcPts val="500"/>
              </a:spcBef>
              <a:spcAft>
                <a:spcPts val="0"/>
              </a:spcAft>
              <a:buSzPts val="1100"/>
              <a:buNone/>
              <a:defRPr b="1" sz="1200"/>
            </a:lvl4pPr>
            <a:lvl5pPr indent="-228600" lvl="4" marL="2286000" rtl="0" algn="l">
              <a:spcBef>
                <a:spcPts val="500"/>
              </a:spcBef>
              <a:spcAft>
                <a:spcPts val="0"/>
              </a:spcAft>
              <a:buSzPts val="1100"/>
              <a:buNone/>
              <a:defRPr b="1" sz="1200"/>
            </a:lvl5pPr>
            <a:lvl6pPr indent="-228600" lvl="5" marL="2743200" rtl="0" algn="l">
              <a:spcBef>
                <a:spcPts val="500"/>
              </a:spcBef>
              <a:spcAft>
                <a:spcPts val="0"/>
              </a:spcAft>
              <a:buSzPts val="1100"/>
              <a:buNone/>
              <a:defRPr b="1" sz="1200"/>
            </a:lvl6pPr>
            <a:lvl7pPr indent="-228600" lvl="6" marL="3200400" rtl="0" algn="l">
              <a:spcBef>
                <a:spcPts val="500"/>
              </a:spcBef>
              <a:spcAft>
                <a:spcPts val="0"/>
              </a:spcAft>
              <a:buSzPts val="1100"/>
              <a:buNone/>
              <a:defRPr b="1" sz="1200"/>
            </a:lvl7pPr>
            <a:lvl8pPr indent="-228600" lvl="7" marL="3657600" rtl="0" algn="l">
              <a:spcBef>
                <a:spcPts val="500"/>
              </a:spcBef>
              <a:spcAft>
                <a:spcPts val="0"/>
              </a:spcAft>
              <a:buSzPts val="1100"/>
              <a:buNone/>
              <a:defRPr b="1" sz="1200"/>
            </a:lvl8pPr>
            <a:lvl9pPr indent="-228600" lvl="8" marL="4114800" rtl="0" algn="l">
              <a:spcBef>
                <a:spcPts val="500"/>
              </a:spcBef>
              <a:spcAft>
                <a:spcPts val="500"/>
              </a:spcAft>
              <a:buSzPts val="1100"/>
              <a:buNone/>
              <a:defRPr b="1" sz="1200"/>
            </a:lvl9pPr>
          </a:lstStyle>
          <a:p/>
        </p:txBody>
      </p:sp>
      <p:sp>
        <p:nvSpPr>
          <p:cNvPr id="98" name="Google Shape;98;p19"/>
          <p:cNvSpPr txBox="1"/>
          <p:nvPr>
            <p:ph idx="4" type="body"/>
          </p:nvPr>
        </p:nvSpPr>
        <p:spPr>
          <a:xfrm>
            <a:off x="4663282" y="2194539"/>
            <a:ext cx="4044900" cy="2201100"/>
          </a:xfrm>
          <a:prstGeom prst="rect">
            <a:avLst/>
          </a:prstGeom>
          <a:noFill/>
          <a:ln>
            <a:noFill/>
          </a:ln>
        </p:spPr>
        <p:txBody>
          <a:bodyPr anchorCtr="0" anchor="t" bIns="34275" lIns="68575" spcFirstLastPara="1" rIns="68575" wrap="square" tIns="34275">
            <a:normAutofit/>
          </a:bodyPr>
          <a:lstStyle>
            <a:lvl1pPr indent="-304800" lvl="0" marL="457200" rtl="0" algn="l">
              <a:spcBef>
                <a:spcPts val="300"/>
              </a:spcBef>
              <a:spcAft>
                <a:spcPts val="0"/>
              </a:spcAft>
              <a:buSzPts val="1200"/>
              <a:buChar char="◼"/>
              <a:defRPr/>
            </a:lvl1pPr>
            <a:lvl2pPr indent="-304800" lvl="1" marL="914400" rtl="0" algn="l">
              <a:spcBef>
                <a:spcPts val="500"/>
              </a:spcBef>
              <a:spcAft>
                <a:spcPts val="0"/>
              </a:spcAft>
              <a:buSzPts val="1200"/>
              <a:buChar char="◼"/>
              <a:defRPr/>
            </a:lvl2pPr>
            <a:lvl3pPr indent="-304800" lvl="2" marL="1371600" rtl="0" algn="l">
              <a:spcBef>
                <a:spcPts val="500"/>
              </a:spcBef>
              <a:spcAft>
                <a:spcPts val="0"/>
              </a:spcAft>
              <a:buSzPts val="1200"/>
              <a:buChar char="◼"/>
              <a:defRPr/>
            </a:lvl3pPr>
            <a:lvl4pPr indent="-304800" lvl="3" marL="1828800" rtl="0" algn="l">
              <a:spcBef>
                <a:spcPts val="500"/>
              </a:spcBef>
              <a:spcAft>
                <a:spcPts val="0"/>
              </a:spcAft>
              <a:buSzPts val="1200"/>
              <a:buChar char="◼"/>
              <a:defRPr/>
            </a:lvl4pPr>
            <a:lvl5pPr indent="-304800" lvl="4" marL="2286000" rtl="0" algn="l">
              <a:spcBef>
                <a:spcPts val="500"/>
              </a:spcBef>
              <a:spcAft>
                <a:spcPts val="0"/>
              </a:spcAft>
              <a:buSzPts val="1200"/>
              <a:buChar char="◼"/>
              <a:defRPr/>
            </a:lvl5pPr>
            <a:lvl6pPr indent="-304800" lvl="5" marL="2743200" rtl="0" algn="l">
              <a:spcBef>
                <a:spcPts val="500"/>
              </a:spcBef>
              <a:spcAft>
                <a:spcPts val="0"/>
              </a:spcAft>
              <a:buSzPts val="1200"/>
              <a:buChar char="◼"/>
              <a:defRPr/>
            </a:lvl6pPr>
            <a:lvl7pPr indent="-304800" lvl="6" marL="3200400" rtl="0" algn="l">
              <a:spcBef>
                <a:spcPts val="500"/>
              </a:spcBef>
              <a:spcAft>
                <a:spcPts val="0"/>
              </a:spcAft>
              <a:buSzPts val="1200"/>
              <a:buChar char="◼"/>
              <a:defRPr/>
            </a:lvl7pPr>
            <a:lvl8pPr indent="-304800" lvl="7" marL="3657600" rtl="0" algn="l">
              <a:spcBef>
                <a:spcPts val="500"/>
              </a:spcBef>
              <a:spcAft>
                <a:spcPts val="0"/>
              </a:spcAft>
              <a:buSzPts val="1200"/>
              <a:buChar char="◼"/>
              <a:defRPr/>
            </a:lvl8pPr>
            <a:lvl9pPr indent="-304800" lvl="8" marL="4114800" rtl="0" algn="l">
              <a:spcBef>
                <a:spcPts val="500"/>
              </a:spcBef>
              <a:spcAft>
                <a:spcPts val="500"/>
              </a:spcAft>
              <a:buSzPts val="1200"/>
              <a:buChar char="◼"/>
              <a:defRPr/>
            </a:lvl9pPr>
          </a:lstStyle>
          <a:p/>
        </p:txBody>
      </p:sp>
      <p:sp>
        <p:nvSpPr>
          <p:cNvPr id="99" name="Google Shape;99;p19"/>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0" name="Google Shape;100;p19"/>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1" name="Google Shape;101;p19"/>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2" name="Shape 102"/>
        <p:cNvGrpSpPr/>
        <p:nvPr/>
      </p:nvGrpSpPr>
      <p:grpSpPr>
        <a:xfrm>
          <a:off x="0" y="0"/>
          <a:ext cx="0" cy="0"/>
          <a:chOff x="0" y="0"/>
          <a:chExt cx="0" cy="0"/>
        </a:xfrm>
      </p:grpSpPr>
      <p:sp>
        <p:nvSpPr>
          <p:cNvPr id="103" name="Google Shape;103;p20"/>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4" name="Google Shape;104;p20"/>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5" name="Google Shape;105;p20"/>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106" name="Google Shape;106;p20"/>
          <p:cNvSpPr/>
          <p:nvPr/>
        </p:nvSpPr>
        <p:spPr>
          <a:xfrm>
            <a:off x="330512" y="454915"/>
            <a:ext cx="8475000" cy="9441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7" name="Google Shape;107;p20"/>
          <p:cNvSpPr txBox="1"/>
          <p:nvPr>
            <p:ph type="title"/>
          </p:nvPr>
        </p:nvSpPr>
        <p:spPr>
          <a:xfrm>
            <a:off x="431921" y="547244"/>
            <a:ext cx="8272200" cy="741300"/>
          </a:xfrm>
          <a:prstGeom prst="rect">
            <a:avLst/>
          </a:prstGeom>
          <a:noFill/>
          <a:ln>
            <a:noFill/>
          </a:ln>
        </p:spPr>
        <p:txBody>
          <a:bodyPr anchorCtr="0" anchor="b" bIns="34275" lIns="68575" spcFirstLastPara="1" rIns="68575" wrap="square" tIns="34275">
            <a:normAutofit/>
          </a:bodyPr>
          <a:lstStyle>
            <a:lvl1pPr lvl="0" rtl="0" algn="l">
              <a:spcBef>
                <a:spcPts val="0"/>
              </a:spcBef>
              <a:spcAft>
                <a:spcPts val="0"/>
              </a:spcAft>
              <a:buClr>
                <a:schemeClr val="lt1"/>
              </a:buClr>
              <a:buSzPts val="14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8" name="Shape 108"/>
        <p:cNvGrpSpPr/>
        <p:nvPr/>
      </p:nvGrpSpPr>
      <p:grpSpPr>
        <a:xfrm>
          <a:off x="0" y="0"/>
          <a:ext cx="0" cy="0"/>
          <a:chOff x="0" y="0"/>
          <a:chExt cx="0" cy="0"/>
        </a:xfrm>
      </p:grpSpPr>
      <p:sp>
        <p:nvSpPr>
          <p:cNvPr id="109" name="Google Shape;109;p21"/>
          <p:cNvSpPr/>
          <p:nvPr/>
        </p:nvSpPr>
        <p:spPr>
          <a:xfrm>
            <a:off x="335863" y="3856480"/>
            <a:ext cx="8473800" cy="9561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0" name="Google Shape;110;p21"/>
          <p:cNvSpPr txBox="1"/>
          <p:nvPr>
            <p:ph type="title"/>
          </p:nvPr>
        </p:nvSpPr>
        <p:spPr>
          <a:xfrm>
            <a:off x="435894" y="3946722"/>
            <a:ext cx="3682200" cy="517200"/>
          </a:xfrm>
          <a:prstGeom prst="rect">
            <a:avLst/>
          </a:prstGeom>
          <a:noFill/>
          <a:ln>
            <a:noFill/>
          </a:ln>
        </p:spPr>
        <p:txBody>
          <a:bodyPr anchorCtr="0" anchor="ctr" bIns="34275" lIns="68575" spcFirstLastPara="1" rIns="68575" wrap="square" tIns="34275">
            <a:normAutofit/>
          </a:bodyPr>
          <a:lstStyle>
            <a:lvl1pPr lvl="0" rtl="0" algn="l">
              <a:spcBef>
                <a:spcPts val="0"/>
              </a:spcBef>
              <a:spcAft>
                <a:spcPts val="0"/>
              </a:spcAft>
              <a:buClr>
                <a:srgbClr val="2D58AC"/>
              </a:buClr>
              <a:buSzPts val="1500"/>
              <a:buFont typeface="Gill Sans"/>
              <a:buNone/>
              <a:defRPr b="0" sz="1500">
                <a:solidFill>
                  <a:srgbClr val="2D58AC"/>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21"/>
          <p:cNvSpPr txBox="1"/>
          <p:nvPr>
            <p:ph idx="1" type="body"/>
          </p:nvPr>
        </p:nvSpPr>
        <p:spPr>
          <a:xfrm>
            <a:off x="335862" y="450900"/>
            <a:ext cx="8469600" cy="3153600"/>
          </a:xfrm>
          <a:prstGeom prst="rect">
            <a:avLst/>
          </a:prstGeom>
          <a:noFill/>
          <a:ln>
            <a:noFill/>
          </a:ln>
        </p:spPr>
        <p:txBody>
          <a:bodyPr anchorCtr="0" anchor="ctr" bIns="34275" lIns="68575" spcFirstLastPara="1" rIns="68575" wrap="square" tIns="34275">
            <a:normAutofit/>
          </a:bodyPr>
          <a:lstStyle>
            <a:lvl1pPr indent="-317500" lvl="0" marL="457200" rtl="0" algn="l">
              <a:spcBef>
                <a:spcPts val="300"/>
              </a:spcBef>
              <a:spcAft>
                <a:spcPts val="0"/>
              </a:spcAft>
              <a:buSzPts val="1400"/>
              <a:buChar char="◼"/>
              <a:defRPr sz="1500">
                <a:solidFill>
                  <a:schemeClr val="dk2"/>
                </a:solidFill>
              </a:defRPr>
            </a:lvl1pPr>
            <a:lvl2pPr indent="-304800" lvl="1" marL="914400" rtl="0" algn="l">
              <a:spcBef>
                <a:spcPts val="500"/>
              </a:spcBef>
              <a:spcAft>
                <a:spcPts val="0"/>
              </a:spcAft>
              <a:buSzPts val="1200"/>
              <a:buChar char="◼"/>
              <a:defRPr sz="1400">
                <a:solidFill>
                  <a:schemeClr val="dk2"/>
                </a:solidFill>
              </a:defRPr>
            </a:lvl2pPr>
            <a:lvl3pPr indent="-298450" lvl="2" marL="1371600" rtl="0" algn="l">
              <a:spcBef>
                <a:spcPts val="500"/>
              </a:spcBef>
              <a:spcAft>
                <a:spcPts val="0"/>
              </a:spcAft>
              <a:buSzPts val="1100"/>
              <a:buChar char="◼"/>
              <a:defRPr sz="1200">
                <a:solidFill>
                  <a:schemeClr val="dk2"/>
                </a:solidFill>
              </a:defRPr>
            </a:lvl3pPr>
            <a:lvl4pPr indent="-292100" lvl="3" marL="1828800" rtl="0" algn="l">
              <a:spcBef>
                <a:spcPts val="500"/>
              </a:spcBef>
              <a:spcAft>
                <a:spcPts val="0"/>
              </a:spcAft>
              <a:buSzPts val="1000"/>
              <a:buChar char="◼"/>
              <a:defRPr sz="1100">
                <a:solidFill>
                  <a:schemeClr val="dk2"/>
                </a:solidFill>
              </a:defRPr>
            </a:lvl4pPr>
            <a:lvl5pPr indent="-292100" lvl="4" marL="2286000" rtl="0" algn="l">
              <a:spcBef>
                <a:spcPts val="500"/>
              </a:spcBef>
              <a:spcAft>
                <a:spcPts val="0"/>
              </a:spcAft>
              <a:buSzPts val="1000"/>
              <a:buChar char="◼"/>
              <a:defRPr sz="1100">
                <a:solidFill>
                  <a:schemeClr val="dk2"/>
                </a:solidFill>
              </a:defRPr>
            </a:lvl5pPr>
            <a:lvl6pPr indent="-292100" lvl="5" marL="2743200" rtl="0" algn="l">
              <a:spcBef>
                <a:spcPts val="500"/>
              </a:spcBef>
              <a:spcAft>
                <a:spcPts val="0"/>
              </a:spcAft>
              <a:buSzPts val="1000"/>
              <a:buChar char="◼"/>
              <a:defRPr sz="1100">
                <a:solidFill>
                  <a:schemeClr val="dk2"/>
                </a:solidFill>
              </a:defRPr>
            </a:lvl6pPr>
            <a:lvl7pPr indent="-292100" lvl="6" marL="3200400" rtl="0" algn="l">
              <a:spcBef>
                <a:spcPts val="500"/>
              </a:spcBef>
              <a:spcAft>
                <a:spcPts val="0"/>
              </a:spcAft>
              <a:buSzPts val="1000"/>
              <a:buChar char="◼"/>
              <a:defRPr sz="1100">
                <a:solidFill>
                  <a:schemeClr val="dk2"/>
                </a:solidFill>
              </a:defRPr>
            </a:lvl7pPr>
            <a:lvl8pPr indent="-292100" lvl="7" marL="3657600" rtl="0" algn="l">
              <a:spcBef>
                <a:spcPts val="500"/>
              </a:spcBef>
              <a:spcAft>
                <a:spcPts val="0"/>
              </a:spcAft>
              <a:buSzPts val="1000"/>
              <a:buChar char="◼"/>
              <a:defRPr sz="1100">
                <a:solidFill>
                  <a:schemeClr val="dk2"/>
                </a:solidFill>
              </a:defRPr>
            </a:lvl8pPr>
            <a:lvl9pPr indent="-292100" lvl="8" marL="4114800" rtl="0" algn="l">
              <a:spcBef>
                <a:spcPts val="500"/>
              </a:spcBef>
              <a:spcAft>
                <a:spcPts val="500"/>
              </a:spcAft>
              <a:buSzPts val="1000"/>
              <a:buChar char="◼"/>
              <a:defRPr sz="1100">
                <a:solidFill>
                  <a:schemeClr val="dk2"/>
                </a:solidFill>
              </a:defRPr>
            </a:lvl9pPr>
          </a:lstStyle>
          <a:p/>
        </p:txBody>
      </p:sp>
      <p:sp>
        <p:nvSpPr>
          <p:cNvPr id="112" name="Google Shape;112;p21"/>
          <p:cNvSpPr txBox="1"/>
          <p:nvPr>
            <p:ph idx="2" type="body"/>
          </p:nvPr>
        </p:nvSpPr>
        <p:spPr>
          <a:xfrm>
            <a:off x="4305617" y="3946722"/>
            <a:ext cx="4402500" cy="517200"/>
          </a:xfrm>
          <a:prstGeom prst="rect">
            <a:avLst/>
          </a:prstGeom>
          <a:noFill/>
          <a:ln>
            <a:noFill/>
          </a:ln>
        </p:spPr>
        <p:txBody>
          <a:bodyPr anchorCtr="0" anchor="ctr" bIns="34275" lIns="68575" spcFirstLastPara="1" rIns="68575" wrap="square" tIns="34275">
            <a:normAutofit/>
          </a:bodyPr>
          <a:lstStyle>
            <a:lvl1pPr indent="-228600" lvl="0" marL="457200" rtl="0" algn="r">
              <a:spcBef>
                <a:spcPts val="200"/>
              </a:spcBef>
              <a:spcAft>
                <a:spcPts val="0"/>
              </a:spcAft>
              <a:buSzPts val="800"/>
              <a:buNone/>
              <a:defRPr sz="800">
                <a:solidFill>
                  <a:schemeClr val="lt1"/>
                </a:solidFill>
              </a:defRPr>
            </a:lvl1pPr>
            <a:lvl2pPr indent="-228600" lvl="1" marL="914400" rtl="0" algn="l">
              <a:spcBef>
                <a:spcPts val="500"/>
              </a:spcBef>
              <a:spcAft>
                <a:spcPts val="0"/>
              </a:spcAft>
              <a:buSzPts val="800"/>
              <a:buNone/>
              <a:defRPr sz="800"/>
            </a:lvl2pPr>
            <a:lvl3pPr indent="-228600" lvl="2" marL="1371600" rtl="0" algn="l">
              <a:spcBef>
                <a:spcPts val="500"/>
              </a:spcBef>
              <a:spcAft>
                <a:spcPts val="0"/>
              </a:spcAft>
              <a:buSzPts val="700"/>
              <a:buNone/>
              <a:defRPr sz="800"/>
            </a:lvl3pPr>
            <a:lvl4pPr indent="-228600" lvl="3" marL="1828800" rtl="0" algn="l">
              <a:spcBef>
                <a:spcPts val="500"/>
              </a:spcBef>
              <a:spcAft>
                <a:spcPts val="0"/>
              </a:spcAft>
              <a:buSzPts val="600"/>
              <a:buNone/>
              <a:defRPr sz="700"/>
            </a:lvl4pPr>
            <a:lvl5pPr indent="-228600" lvl="4" marL="2286000" rtl="0" algn="l">
              <a:spcBef>
                <a:spcPts val="500"/>
              </a:spcBef>
              <a:spcAft>
                <a:spcPts val="0"/>
              </a:spcAft>
              <a:buSzPts val="600"/>
              <a:buNone/>
              <a:defRPr sz="700"/>
            </a:lvl5pPr>
            <a:lvl6pPr indent="-228600" lvl="5" marL="2743200" rtl="0" algn="l">
              <a:spcBef>
                <a:spcPts val="500"/>
              </a:spcBef>
              <a:spcAft>
                <a:spcPts val="0"/>
              </a:spcAft>
              <a:buSzPts val="600"/>
              <a:buNone/>
              <a:defRPr sz="700"/>
            </a:lvl6pPr>
            <a:lvl7pPr indent="-228600" lvl="6" marL="3200400" rtl="0" algn="l">
              <a:spcBef>
                <a:spcPts val="500"/>
              </a:spcBef>
              <a:spcAft>
                <a:spcPts val="0"/>
              </a:spcAft>
              <a:buSzPts val="600"/>
              <a:buNone/>
              <a:defRPr sz="700"/>
            </a:lvl7pPr>
            <a:lvl8pPr indent="-228600" lvl="7" marL="3657600" rtl="0" algn="l">
              <a:spcBef>
                <a:spcPts val="500"/>
              </a:spcBef>
              <a:spcAft>
                <a:spcPts val="0"/>
              </a:spcAft>
              <a:buSzPts val="600"/>
              <a:buNone/>
              <a:defRPr sz="700"/>
            </a:lvl8pPr>
            <a:lvl9pPr indent="-228600" lvl="8" marL="4114800" rtl="0" algn="l">
              <a:spcBef>
                <a:spcPts val="500"/>
              </a:spcBef>
              <a:spcAft>
                <a:spcPts val="500"/>
              </a:spcAft>
              <a:buSzPts val="600"/>
              <a:buNone/>
              <a:defRPr sz="700"/>
            </a:lvl9pPr>
          </a:lstStyle>
          <a:p/>
        </p:txBody>
      </p:sp>
      <p:sp>
        <p:nvSpPr>
          <p:cNvPr id="113" name="Google Shape;113;p21"/>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solidFill>
                  <a:srgbClr val="2D58AC"/>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4" name="Google Shape;114;p21"/>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solidFill>
                  <a:srgbClr val="2D58AC"/>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5" name="Google Shape;115;p21"/>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700">
                <a:solidFill>
                  <a:srgbClr val="2D58AC"/>
                </a:solidFill>
                <a:latin typeface="Gill Sans"/>
                <a:ea typeface="Gill Sans"/>
                <a:cs typeface="Gill Sans"/>
                <a:sym typeface="Gill Sans"/>
              </a:defRPr>
            </a:lvl1pPr>
            <a:lvl2pPr indent="0" lvl="1" marL="0" rtl="0" algn="r">
              <a:spcBef>
                <a:spcPts val="0"/>
              </a:spcBef>
              <a:buNone/>
              <a:defRPr sz="700">
                <a:solidFill>
                  <a:srgbClr val="2D58AC"/>
                </a:solidFill>
                <a:latin typeface="Gill Sans"/>
                <a:ea typeface="Gill Sans"/>
                <a:cs typeface="Gill Sans"/>
                <a:sym typeface="Gill Sans"/>
              </a:defRPr>
            </a:lvl2pPr>
            <a:lvl3pPr indent="0" lvl="2" marL="0" rtl="0" algn="r">
              <a:spcBef>
                <a:spcPts val="0"/>
              </a:spcBef>
              <a:buNone/>
              <a:defRPr sz="700">
                <a:solidFill>
                  <a:srgbClr val="2D58AC"/>
                </a:solidFill>
                <a:latin typeface="Gill Sans"/>
                <a:ea typeface="Gill Sans"/>
                <a:cs typeface="Gill Sans"/>
                <a:sym typeface="Gill Sans"/>
              </a:defRPr>
            </a:lvl3pPr>
            <a:lvl4pPr indent="0" lvl="3" marL="0" rtl="0" algn="r">
              <a:spcBef>
                <a:spcPts val="0"/>
              </a:spcBef>
              <a:buNone/>
              <a:defRPr sz="700">
                <a:solidFill>
                  <a:srgbClr val="2D58AC"/>
                </a:solidFill>
                <a:latin typeface="Gill Sans"/>
                <a:ea typeface="Gill Sans"/>
                <a:cs typeface="Gill Sans"/>
                <a:sym typeface="Gill Sans"/>
              </a:defRPr>
            </a:lvl4pPr>
            <a:lvl5pPr indent="0" lvl="4" marL="0" rtl="0" algn="r">
              <a:spcBef>
                <a:spcPts val="0"/>
              </a:spcBef>
              <a:buNone/>
              <a:defRPr sz="700">
                <a:solidFill>
                  <a:srgbClr val="2D58AC"/>
                </a:solidFill>
                <a:latin typeface="Gill Sans"/>
                <a:ea typeface="Gill Sans"/>
                <a:cs typeface="Gill Sans"/>
                <a:sym typeface="Gill Sans"/>
              </a:defRPr>
            </a:lvl5pPr>
            <a:lvl6pPr indent="0" lvl="5" marL="0" rtl="0" algn="r">
              <a:spcBef>
                <a:spcPts val="0"/>
              </a:spcBef>
              <a:buNone/>
              <a:defRPr sz="700">
                <a:solidFill>
                  <a:srgbClr val="2D58AC"/>
                </a:solidFill>
                <a:latin typeface="Gill Sans"/>
                <a:ea typeface="Gill Sans"/>
                <a:cs typeface="Gill Sans"/>
                <a:sym typeface="Gill Sans"/>
              </a:defRPr>
            </a:lvl6pPr>
            <a:lvl7pPr indent="0" lvl="6" marL="0" rtl="0" algn="r">
              <a:spcBef>
                <a:spcPts val="0"/>
              </a:spcBef>
              <a:buNone/>
              <a:defRPr sz="700">
                <a:solidFill>
                  <a:srgbClr val="2D58AC"/>
                </a:solidFill>
                <a:latin typeface="Gill Sans"/>
                <a:ea typeface="Gill Sans"/>
                <a:cs typeface="Gill Sans"/>
                <a:sym typeface="Gill Sans"/>
              </a:defRPr>
            </a:lvl7pPr>
            <a:lvl8pPr indent="0" lvl="7" marL="0" rtl="0" algn="r">
              <a:spcBef>
                <a:spcPts val="0"/>
              </a:spcBef>
              <a:buNone/>
              <a:defRPr sz="700">
                <a:solidFill>
                  <a:srgbClr val="2D58AC"/>
                </a:solidFill>
                <a:latin typeface="Gill Sans"/>
                <a:ea typeface="Gill Sans"/>
                <a:cs typeface="Gill Sans"/>
                <a:sym typeface="Gill Sans"/>
              </a:defRPr>
            </a:lvl8pPr>
            <a:lvl9pPr indent="0" lvl="8" marL="0" rtl="0" algn="r">
              <a:spcBef>
                <a:spcPts val="0"/>
              </a:spcBef>
              <a:buNone/>
              <a:defRPr sz="700">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6" name="Shape 116"/>
        <p:cNvGrpSpPr/>
        <p:nvPr/>
      </p:nvGrpSpPr>
      <p:grpSpPr>
        <a:xfrm>
          <a:off x="0" y="0"/>
          <a:ext cx="0" cy="0"/>
          <a:chOff x="0" y="0"/>
          <a:chExt cx="0" cy="0"/>
        </a:xfrm>
      </p:grpSpPr>
      <p:sp>
        <p:nvSpPr>
          <p:cNvPr id="117" name="Google Shape;117;p22"/>
          <p:cNvSpPr txBox="1"/>
          <p:nvPr>
            <p:ph type="title"/>
          </p:nvPr>
        </p:nvSpPr>
        <p:spPr>
          <a:xfrm>
            <a:off x="435895" y="3520042"/>
            <a:ext cx="8272200" cy="425100"/>
          </a:xfrm>
          <a:prstGeom prst="rect">
            <a:avLst/>
          </a:prstGeom>
          <a:noFill/>
          <a:ln>
            <a:noFill/>
          </a:ln>
        </p:spPr>
        <p:txBody>
          <a:bodyPr anchorCtr="0" anchor="b" bIns="34275" lIns="68575" spcFirstLastPara="1" rIns="68575" wrap="square" tIns="34275">
            <a:normAutofit/>
          </a:bodyPr>
          <a:lstStyle>
            <a:lvl1pPr lvl="0" rtl="0" algn="l">
              <a:spcBef>
                <a:spcPts val="0"/>
              </a:spcBef>
              <a:spcAft>
                <a:spcPts val="0"/>
              </a:spcAft>
              <a:buClr>
                <a:schemeClr val="accent1"/>
              </a:buClr>
              <a:buSzPts val="1800"/>
              <a:buFont typeface="Gill Sans"/>
              <a:buNone/>
              <a:defRPr b="0" sz="1800">
                <a:solidFill>
                  <a:schemeClr val="accent1"/>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8" name="Google Shape;118;p22"/>
          <p:cNvSpPr/>
          <p:nvPr>
            <p:ph idx="2" type="pic"/>
          </p:nvPr>
        </p:nvSpPr>
        <p:spPr>
          <a:xfrm>
            <a:off x="335863" y="449794"/>
            <a:ext cx="8468100" cy="2667900"/>
          </a:xfrm>
          <a:prstGeom prst="rect">
            <a:avLst/>
          </a:prstGeom>
          <a:noFill/>
          <a:ln>
            <a:noFill/>
          </a:ln>
        </p:spPr>
      </p:sp>
      <p:sp>
        <p:nvSpPr>
          <p:cNvPr id="119" name="Google Shape;119;p22"/>
          <p:cNvSpPr txBox="1"/>
          <p:nvPr>
            <p:ph idx="1" type="body"/>
          </p:nvPr>
        </p:nvSpPr>
        <p:spPr>
          <a:xfrm>
            <a:off x="435894" y="3945095"/>
            <a:ext cx="8272200" cy="449100"/>
          </a:xfrm>
          <a:prstGeom prst="rect">
            <a:avLst/>
          </a:prstGeom>
          <a:noFill/>
          <a:ln>
            <a:noFill/>
          </a:ln>
        </p:spPr>
        <p:txBody>
          <a:bodyPr anchorCtr="0" anchor="ctr" bIns="34275" lIns="68575" spcFirstLastPara="1" rIns="68575" wrap="square" tIns="34275">
            <a:normAutofit/>
          </a:bodyPr>
          <a:lstStyle>
            <a:lvl1pPr indent="-228600" lvl="0" marL="457200" rtl="0" algn="l">
              <a:spcBef>
                <a:spcPts val="200"/>
              </a:spcBef>
              <a:spcAft>
                <a:spcPts val="0"/>
              </a:spcAft>
              <a:buSzPts val="800"/>
              <a:buNone/>
              <a:defRPr sz="900"/>
            </a:lvl1pPr>
            <a:lvl2pPr indent="-228600" lvl="1" marL="914400" rtl="0" algn="l">
              <a:spcBef>
                <a:spcPts val="500"/>
              </a:spcBef>
              <a:spcAft>
                <a:spcPts val="0"/>
              </a:spcAft>
              <a:buSzPts val="800"/>
              <a:buNone/>
              <a:defRPr sz="900"/>
            </a:lvl2pPr>
            <a:lvl3pPr indent="-228600" lvl="2" marL="1371600" rtl="0" algn="l">
              <a:spcBef>
                <a:spcPts val="500"/>
              </a:spcBef>
              <a:spcAft>
                <a:spcPts val="0"/>
              </a:spcAft>
              <a:buSzPts val="700"/>
              <a:buNone/>
              <a:defRPr sz="800"/>
            </a:lvl3pPr>
            <a:lvl4pPr indent="-228600" lvl="3" marL="1828800" rtl="0" algn="l">
              <a:spcBef>
                <a:spcPts val="500"/>
              </a:spcBef>
              <a:spcAft>
                <a:spcPts val="0"/>
              </a:spcAft>
              <a:buSzPts val="600"/>
              <a:buNone/>
              <a:defRPr sz="700"/>
            </a:lvl4pPr>
            <a:lvl5pPr indent="-228600" lvl="4" marL="2286000" rtl="0" algn="l">
              <a:spcBef>
                <a:spcPts val="500"/>
              </a:spcBef>
              <a:spcAft>
                <a:spcPts val="0"/>
              </a:spcAft>
              <a:buSzPts val="600"/>
              <a:buNone/>
              <a:defRPr sz="700"/>
            </a:lvl5pPr>
            <a:lvl6pPr indent="-228600" lvl="5" marL="2743200" rtl="0" algn="l">
              <a:spcBef>
                <a:spcPts val="500"/>
              </a:spcBef>
              <a:spcAft>
                <a:spcPts val="0"/>
              </a:spcAft>
              <a:buSzPts val="600"/>
              <a:buNone/>
              <a:defRPr sz="700"/>
            </a:lvl6pPr>
            <a:lvl7pPr indent="-228600" lvl="6" marL="3200400" rtl="0" algn="l">
              <a:spcBef>
                <a:spcPts val="500"/>
              </a:spcBef>
              <a:spcAft>
                <a:spcPts val="0"/>
              </a:spcAft>
              <a:buSzPts val="600"/>
              <a:buNone/>
              <a:defRPr sz="700"/>
            </a:lvl7pPr>
            <a:lvl8pPr indent="-228600" lvl="7" marL="3657600" rtl="0" algn="l">
              <a:spcBef>
                <a:spcPts val="500"/>
              </a:spcBef>
              <a:spcAft>
                <a:spcPts val="0"/>
              </a:spcAft>
              <a:buSzPts val="600"/>
              <a:buNone/>
              <a:defRPr sz="700"/>
            </a:lvl8pPr>
            <a:lvl9pPr indent="-228600" lvl="8" marL="4114800" rtl="0" algn="l">
              <a:spcBef>
                <a:spcPts val="500"/>
              </a:spcBef>
              <a:spcAft>
                <a:spcPts val="500"/>
              </a:spcAft>
              <a:buSzPts val="600"/>
              <a:buNone/>
              <a:defRPr sz="700"/>
            </a:lvl9pPr>
          </a:lstStyle>
          <a:p/>
        </p:txBody>
      </p:sp>
      <p:sp>
        <p:nvSpPr>
          <p:cNvPr id="120" name="Google Shape;120;p22"/>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1" name="Google Shape;121;p22"/>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2" name="Google Shape;122;p22"/>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3" name="Shape 123"/>
        <p:cNvGrpSpPr/>
        <p:nvPr/>
      </p:nvGrpSpPr>
      <p:grpSpPr>
        <a:xfrm>
          <a:off x="0" y="0"/>
          <a:ext cx="0" cy="0"/>
          <a:chOff x="0" y="0"/>
          <a:chExt cx="0" cy="0"/>
        </a:xfrm>
      </p:grpSpPr>
      <p:sp>
        <p:nvSpPr>
          <p:cNvPr id="124" name="Google Shape;124;p23"/>
          <p:cNvSpPr/>
          <p:nvPr/>
        </p:nvSpPr>
        <p:spPr>
          <a:xfrm>
            <a:off x="330214" y="460805"/>
            <a:ext cx="8481900" cy="8919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5" name="Google Shape;125;p23"/>
          <p:cNvSpPr txBox="1"/>
          <p:nvPr>
            <p:ph type="title"/>
          </p:nvPr>
        </p:nvSpPr>
        <p:spPr>
          <a:xfrm>
            <a:off x="435894" y="526617"/>
            <a:ext cx="8272200" cy="760200"/>
          </a:xfrm>
          <a:prstGeom prst="rect">
            <a:avLst/>
          </a:prstGeom>
          <a:noFill/>
          <a:ln>
            <a:noFill/>
          </a:ln>
        </p:spPr>
        <p:txBody>
          <a:bodyPr anchorCtr="0" anchor="b" bIns="34275" lIns="68575" spcFirstLastPara="1" rIns="68575" wrap="square" tIns="34275">
            <a:normAutofit/>
          </a:bodyPr>
          <a:lstStyle>
            <a:lvl1pPr lvl="0" rtl="0" algn="l">
              <a:spcBef>
                <a:spcPts val="0"/>
              </a:spcBef>
              <a:spcAft>
                <a:spcPts val="0"/>
              </a:spcAft>
              <a:buClr>
                <a:schemeClr val="lt1"/>
              </a:buClr>
              <a:buSzPts val="14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6" name="Google Shape;126;p23"/>
          <p:cNvSpPr txBox="1"/>
          <p:nvPr>
            <p:ph idx="1" type="body"/>
          </p:nvPr>
        </p:nvSpPr>
        <p:spPr>
          <a:xfrm rot="5400000">
            <a:off x="3250956" y="-1063048"/>
            <a:ext cx="2642100" cy="8272200"/>
          </a:xfrm>
          <a:prstGeom prst="rect">
            <a:avLst/>
          </a:prstGeom>
          <a:noFill/>
          <a:ln>
            <a:noFill/>
          </a:ln>
        </p:spPr>
        <p:txBody>
          <a:bodyPr anchorCtr="0" anchor="t" bIns="34275" lIns="68575" spcFirstLastPara="1" rIns="68575" wrap="square" tIns="34275">
            <a:normAutofit/>
          </a:bodyPr>
          <a:lstStyle>
            <a:lvl1pPr indent="-304800" lvl="0" marL="457200" rtl="0" algn="l">
              <a:spcBef>
                <a:spcPts val="300"/>
              </a:spcBef>
              <a:spcAft>
                <a:spcPts val="0"/>
              </a:spcAft>
              <a:buSzPts val="1200"/>
              <a:buChar char="◼"/>
              <a:defRPr/>
            </a:lvl1pPr>
            <a:lvl2pPr indent="-298450" lvl="1" marL="914400" rtl="0" algn="l">
              <a:spcBef>
                <a:spcPts val="500"/>
              </a:spcBef>
              <a:spcAft>
                <a:spcPts val="0"/>
              </a:spcAft>
              <a:buSzPts val="1100"/>
              <a:buChar char="◼"/>
              <a:defRPr/>
            </a:lvl2pPr>
            <a:lvl3pPr indent="-292100" lvl="2" marL="1371600" rtl="0" algn="l">
              <a:spcBef>
                <a:spcPts val="500"/>
              </a:spcBef>
              <a:spcAft>
                <a:spcPts val="0"/>
              </a:spcAft>
              <a:buSzPts val="1000"/>
              <a:buChar char="◼"/>
              <a:defRPr/>
            </a:lvl3pPr>
            <a:lvl4pPr indent="-279400" lvl="3" marL="1828800" rtl="0" algn="l">
              <a:spcBef>
                <a:spcPts val="500"/>
              </a:spcBef>
              <a:spcAft>
                <a:spcPts val="0"/>
              </a:spcAft>
              <a:buSzPts val="800"/>
              <a:buChar char="◼"/>
              <a:defRPr/>
            </a:lvl4pPr>
            <a:lvl5pPr indent="-279400" lvl="4" marL="2286000" rtl="0" algn="l">
              <a:spcBef>
                <a:spcPts val="500"/>
              </a:spcBef>
              <a:spcAft>
                <a:spcPts val="0"/>
              </a:spcAft>
              <a:buSzPts val="800"/>
              <a:buChar char="◼"/>
              <a:defRPr/>
            </a:lvl5pPr>
            <a:lvl6pPr indent="-304800" lvl="5" marL="2743200" rtl="0" algn="l">
              <a:spcBef>
                <a:spcPts val="500"/>
              </a:spcBef>
              <a:spcAft>
                <a:spcPts val="0"/>
              </a:spcAft>
              <a:buSzPts val="1200"/>
              <a:buChar char="◼"/>
              <a:defRPr/>
            </a:lvl6pPr>
            <a:lvl7pPr indent="-304800" lvl="6" marL="3200400" rtl="0" algn="l">
              <a:spcBef>
                <a:spcPts val="500"/>
              </a:spcBef>
              <a:spcAft>
                <a:spcPts val="0"/>
              </a:spcAft>
              <a:buSzPts val="1200"/>
              <a:buChar char="◼"/>
              <a:defRPr/>
            </a:lvl7pPr>
            <a:lvl8pPr indent="-304800" lvl="7" marL="3657600" rtl="0" algn="l">
              <a:spcBef>
                <a:spcPts val="500"/>
              </a:spcBef>
              <a:spcAft>
                <a:spcPts val="0"/>
              </a:spcAft>
              <a:buSzPts val="1200"/>
              <a:buChar char="◼"/>
              <a:defRPr/>
            </a:lvl8pPr>
            <a:lvl9pPr indent="-304800" lvl="8" marL="4114800" rtl="0" algn="l">
              <a:spcBef>
                <a:spcPts val="500"/>
              </a:spcBef>
              <a:spcAft>
                <a:spcPts val="500"/>
              </a:spcAft>
              <a:buSzPts val="1200"/>
              <a:buChar char="◼"/>
              <a:defRPr/>
            </a:lvl9pPr>
          </a:lstStyle>
          <a:p/>
        </p:txBody>
      </p:sp>
      <p:sp>
        <p:nvSpPr>
          <p:cNvPr id="127" name="Google Shape;127;p23"/>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8" name="Google Shape;128;p23"/>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9" name="Google Shape;129;p23"/>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0" name="Shape 130"/>
        <p:cNvGrpSpPr/>
        <p:nvPr/>
      </p:nvGrpSpPr>
      <p:grpSpPr>
        <a:xfrm>
          <a:off x="0" y="0"/>
          <a:ext cx="0" cy="0"/>
          <a:chOff x="0" y="0"/>
          <a:chExt cx="0" cy="0"/>
        </a:xfrm>
      </p:grpSpPr>
      <p:sp>
        <p:nvSpPr>
          <p:cNvPr id="131" name="Google Shape;131;p24"/>
          <p:cNvSpPr/>
          <p:nvPr/>
        </p:nvSpPr>
        <p:spPr>
          <a:xfrm>
            <a:off x="6629401" y="449794"/>
            <a:ext cx="2180100" cy="43626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2" name="Google Shape;132;p24"/>
          <p:cNvSpPr txBox="1"/>
          <p:nvPr>
            <p:ph type="title"/>
          </p:nvPr>
        </p:nvSpPr>
        <p:spPr>
          <a:xfrm rot="5400000">
            <a:off x="5437324" y="1698995"/>
            <a:ext cx="3887400" cy="1503000"/>
          </a:xfrm>
          <a:prstGeom prst="rect">
            <a:avLst/>
          </a:prstGeom>
          <a:noFill/>
          <a:ln>
            <a:noFill/>
          </a:ln>
        </p:spPr>
        <p:txBody>
          <a:bodyPr anchorCtr="0" anchor="b" bIns="34275" lIns="68575" spcFirstLastPara="1" rIns="68575" wrap="square" tIns="34275">
            <a:normAutofit/>
          </a:bodyPr>
          <a:lstStyle>
            <a:lvl1pPr lvl="0" rtl="0" algn="l">
              <a:spcBef>
                <a:spcPts val="0"/>
              </a:spcBef>
              <a:spcAft>
                <a:spcPts val="0"/>
              </a:spcAft>
              <a:buClr>
                <a:schemeClr val="lt1"/>
              </a:buClr>
              <a:buSzPts val="14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3" name="Google Shape;133;p24"/>
          <p:cNvSpPr txBox="1"/>
          <p:nvPr>
            <p:ph idx="1" type="body"/>
          </p:nvPr>
        </p:nvSpPr>
        <p:spPr>
          <a:xfrm rot="5400000">
            <a:off x="1598552" y="-510655"/>
            <a:ext cx="3887400" cy="5922300"/>
          </a:xfrm>
          <a:prstGeom prst="rect">
            <a:avLst/>
          </a:prstGeom>
          <a:noFill/>
          <a:ln>
            <a:noFill/>
          </a:ln>
        </p:spPr>
        <p:txBody>
          <a:bodyPr anchorCtr="0" anchor="t" bIns="34275" lIns="68575" spcFirstLastPara="1" rIns="68575" wrap="square" tIns="34275">
            <a:normAutofit/>
          </a:bodyPr>
          <a:lstStyle>
            <a:lvl1pPr indent="-304800" lvl="0" marL="457200" rtl="0" algn="l">
              <a:spcBef>
                <a:spcPts val="300"/>
              </a:spcBef>
              <a:spcAft>
                <a:spcPts val="0"/>
              </a:spcAft>
              <a:buSzPts val="1200"/>
              <a:buChar char="◼"/>
              <a:defRPr/>
            </a:lvl1pPr>
            <a:lvl2pPr indent="-304800" lvl="1" marL="914400" rtl="0" algn="l">
              <a:spcBef>
                <a:spcPts val="500"/>
              </a:spcBef>
              <a:spcAft>
                <a:spcPts val="0"/>
              </a:spcAft>
              <a:buSzPts val="1200"/>
              <a:buChar char="◼"/>
              <a:defRPr/>
            </a:lvl2pPr>
            <a:lvl3pPr indent="-304800" lvl="2" marL="1371600" rtl="0" algn="l">
              <a:spcBef>
                <a:spcPts val="500"/>
              </a:spcBef>
              <a:spcAft>
                <a:spcPts val="0"/>
              </a:spcAft>
              <a:buSzPts val="1200"/>
              <a:buChar char="◼"/>
              <a:defRPr/>
            </a:lvl3pPr>
            <a:lvl4pPr indent="-304800" lvl="3" marL="1828800" rtl="0" algn="l">
              <a:spcBef>
                <a:spcPts val="500"/>
              </a:spcBef>
              <a:spcAft>
                <a:spcPts val="0"/>
              </a:spcAft>
              <a:buSzPts val="1200"/>
              <a:buChar char="◼"/>
              <a:defRPr/>
            </a:lvl4pPr>
            <a:lvl5pPr indent="-304800" lvl="4" marL="2286000" rtl="0" algn="l">
              <a:spcBef>
                <a:spcPts val="500"/>
              </a:spcBef>
              <a:spcAft>
                <a:spcPts val="0"/>
              </a:spcAft>
              <a:buSzPts val="1200"/>
              <a:buChar char="◼"/>
              <a:defRPr/>
            </a:lvl5pPr>
            <a:lvl6pPr indent="-304800" lvl="5" marL="2743200" rtl="0" algn="l">
              <a:spcBef>
                <a:spcPts val="500"/>
              </a:spcBef>
              <a:spcAft>
                <a:spcPts val="0"/>
              </a:spcAft>
              <a:buSzPts val="1200"/>
              <a:buChar char="◼"/>
              <a:defRPr/>
            </a:lvl6pPr>
            <a:lvl7pPr indent="-304800" lvl="6" marL="3200400" rtl="0" algn="l">
              <a:spcBef>
                <a:spcPts val="500"/>
              </a:spcBef>
              <a:spcAft>
                <a:spcPts val="0"/>
              </a:spcAft>
              <a:buSzPts val="1200"/>
              <a:buChar char="◼"/>
              <a:defRPr/>
            </a:lvl7pPr>
            <a:lvl8pPr indent="-304800" lvl="7" marL="3657600" rtl="0" algn="l">
              <a:spcBef>
                <a:spcPts val="500"/>
              </a:spcBef>
              <a:spcAft>
                <a:spcPts val="0"/>
              </a:spcAft>
              <a:buSzPts val="1200"/>
              <a:buChar char="◼"/>
              <a:defRPr/>
            </a:lvl8pPr>
            <a:lvl9pPr indent="-304800" lvl="8" marL="4114800" rtl="0" algn="l">
              <a:spcBef>
                <a:spcPts val="500"/>
              </a:spcBef>
              <a:spcAft>
                <a:spcPts val="500"/>
              </a:spcAft>
              <a:buSzPts val="1200"/>
              <a:buChar char="◼"/>
              <a:defRPr/>
            </a:lvl9pPr>
          </a:lstStyle>
          <a:p/>
        </p:txBody>
      </p:sp>
      <p:sp>
        <p:nvSpPr>
          <p:cNvPr id="134" name="Google Shape;134;p24"/>
          <p:cNvSpPr txBox="1"/>
          <p:nvPr>
            <p:ph idx="10" type="dt"/>
          </p:nvPr>
        </p:nvSpPr>
        <p:spPr>
          <a:xfrm>
            <a:off x="6745255" y="4467103"/>
            <a:ext cx="996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solidFill>
                  <a:srgbClr val="2D58AC"/>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5" name="Google Shape;135;p24"/>
          <p:cNvSpPr txBox="1"/>
          <p:nvPr>
            <p:ph idx="11" type="ftr"/>
          </p:nvPr>
        </p:nvSpPr>
        <p:spPr>
          <a:xfrm>
            <a:off x="581192" y="4463858"/>
            <a:ext cx="59223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6" name="Google Shape;136;p24"/>
          <p:cNvSpPr txBox="1"/>
          <p:nvPr>
            <p:ph idx="12" type="sldNum"/>
          </p:nvPr>
        </p:nvSpPr>
        <p:spPr>
          <a:xfrm>
            <a:off x="7834961" y="4467103"/>
            <a:ext cx="8730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700">
                <a:solidFill>
                  <a:srgbClr val="2D58AC"/>
                </a:solidFill>
                <a:latin typeface="Gill Sans"/>
                <a:ea typeface="Gill Sans"/>
                <a:cs typeface="Gill Sans"/>
                <a:sym typeface="Gill Sans"/>
              </a:defRPr>
            </a:lvl1pPr>
            <a:lvl2pPr indent="0" lvl="1" marL="0" rtl="0" algn="r">
              <a:spcBef>
                <a:spcPts val="0"/>
              </a:spcBef>
              <a:buNone/>
              <a:defRPr sz="700">
                <a:solidFill>
                  <a:srgbClr val="2D58AC"/>
                </a:solidFill>
                <a:latin typeface="Gill Sans"/>
                <a:ea typeface="Gill Sans"/>
                <a:cs typeface="Gill Sans"/>
                <a:sym typeface="Gill Sans"/>
              </a:defRPr>
            </a:lvl2pPr>
            <a:lvl3pPr indent="0" lvl="2" marL="0" rtl="0" algn="r">
              <a:spcBef>
                <a:spcPts val="0"/>
              </a:spcBef>
              <a:buNone/>
              <a:defRPr sz="700">
                <a:solidFill>
                  <a:srgbClr val="2D58AC"/>
                </a:solidFill>
                <a:latin typeface="Gill Sans"/>
                <a:ea typeface="Gill Sans"/>
                <a:cs typeface="Gill Sans"/>
                <a:sym typeface="Gill Sans"/>
              </a:defRPr>
            </a:lvl3pPr>
            <a:lvl4pPr indent="0" lvl="3" marL="0" rtl="0" algn="r">
              <a:spcBef>
                <a:spcPts val="0"/>
              </a:spcBef>
              <a:buNone/>
              <a:defRPr sz="700">
                <a:solidFill>
                  <a:srgbClr val="2D58AC"/>
                </a:solidFill>
                <a:latin typeface="Gill Sans"/>
                <a:ea typeface="Gill Sans"/>
                <a:cs typeface="Gill Sans"/>
                <a:sym typeface="Gill Sans"/>
              </a:defRPr>
            </a:lvl4pPr>
            <a:lvl5pPr indent="0" lvl="4" marL="0" rtl="0" algn="r">
              <a:spcBef>
                <a:spcPts val="0"/>
              </a:spcBef>
              <a:buNone/>
              <a:defRPr sz="700">
                <a:solidFill>
                  <a:srgbClr val="2D58AC"/>
                </a:solidFill>
                <a:latin typeface="Gill Sans"/>
                <a:ea typeface="Gill Sans"/>
                <a:cs typeface="Gill Sans"/>
                <a:sym typeface="Gill Sans"/>
              </a:defRPr>
            </a:lvl5pPr>
            <a:lvl6pPr indent="0" lvl="5" marL="0" rtl="0" algn="r">
              <a:spcBef>
                <a:spcPts val="0"/>
              </a:spcBef>
              <a:buNone/>
              <a:defRPr sz="700">
                <a:solidFill>
                  <a:srgbClr val="2D58AC"/>
                </a:solidFill>
                <a:latin typeface="Gill Sans"/>
                <a:ea typeface="Gill Sans"/>
                <a:cs typeface="Gill Sans"/>
                <a:sym typeface="Gill Sans"/>
              </a:defRPr>
            </a:lvl6pPr>
            <a:lvl7pPr indent="0" lvl="6" marL="0" rtl="0" algn="r">
              <a:spcBef>
                <a:spcPts val="0"/>
              </a:spcBef>
              <a:buNone/>
              <a:defRPr sz="700">
                <a:solidFill>
                  <a:srgbClr val="2D58AC"/>
                </a:solidFill>
                <a:latin typeface="Gill Sans"/>
                <a:ea typeface="Gill Sans"/>
                <a:cs typeface="Gill Sans"/>
                <a:sym typeface="Gill Sans"/>
              </a:defRPr>
            </a:lvl7pPr>
            <a:lvl8pPr indent="0" lvl="7" marL="0" rtl="0" algn="r">
              <a:spcBef>
                <a:spcPts val="0"/>
              </a:spcBef>
              <a:buNone/>
              <a:defRPr sz="700">
                <a:solidFill>
                  <a:srgbClr val="2D58AC"/>
                </a:solidFill>
                <a:latin typeface="Gill Sans"/>
                <a:ea typeface="Gill Sans"/>
                <a:cs typeface="Gill Sans"/>
                <a:sym typeface="Gill Sans"/>
              </a:defRPr>
            </a:lvl8pPr>
            <a:lvl9pPr indent="0" lvl="8" marL="0" rtl="0" algn="r">
              <a:spcBef>
                <a:spcPts val="0"/>
              </a:spcBef>
              <a:buNone/>
              <a:defRPr sz="700">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6" name="Shape 146"/>
        <p:cNvGrpSpPr/>
        <p:nvPr/>
      </p:nvGrpSpPr>
      <p:grpSpPr>
        <a:xfrm>
          <a:off x="0" y="0"/>
          <a:ext cx="0" cy="0"/>
          <a:chOff x="0" y="0"/>
          <a:chExt cx="0" cy="0"/>
        </a:xfrm>
      </p:grpSpPr>
      <p:sp>
        <p:nvSpPr>
          <p:cNvPr id="147" name="Google Shape;147;p26"/>
          <p:cNvSpPr/>
          <p:nvPr/>
        </p:nvSpPr>
        <p:spPr>
          <a:xfrm>
            <a:off x="334900" y="2314324"/>
            <a:ext cx="8447150" cy="24786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8" name="Google Shape;148;p26"/>
          <p:cNvSpPr txBox="1"/>
          <p:nvPr>
            <p:ph type="ctrTitle"/>
          </p:nvPr>
        </p:nvSpPr>
        <p:spPr>
          <a:xfrm>
            <a:off x="435893" y="765323"/>
            <a:ext cx="8245162" cy="110626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accent1"/>
              </a:buClr>
              <a:buSzPts val="2700"/>
              <a:buFont typeface="Gill Sans"/>
              <a:buNone/>
              <a:defRPr sz="2700">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9" name="Google Shape;149;p26"/>
          <p:cNvSpPr txBox="1"/>
          <p:nvPr>
            <p:ph idx="1" type="subTitle"/>
          </p:nvPr>
        </p:nvSpPr>
        <p:spPr>
          <a:xfrm>
            <a:off x="435896" y="1871584"/>
            <a:ext cx="8245160" cy="442741"/>
          </a:xfrm>
          <a:prstGeom prst="rect">
            <a:avLst/>
          </a:prstGeom>
          <a:noFill/>
          <a:ln>
            <a:noFill/>
          </a:ln>
        </p:spPr>
        <p:txBody>
          <a:bodyPr anchorCtr="0" anchor="t" bIns="34275" lIns="68575" spcFirstLastPara="1" rIns="68575" wrap="square" tIns="34275">
            <a:normAutofit/>
          </a:bodyPr>
          <a:lstStyle>
            <a:lvl1pPr lvl="0" algn="l">
              <a:spcBef>
                <a:spcPts val="200"/>
              </a:spcBef>
              <a:spcAft>
                <a:spcPts val="0"/>
              </a:spcAft>
              <a:buSzPts val="1100"/>
              <a:buNone/>
              <a:defRPr sz="1200" cap="none">
                <a:solidFill>
                  <a:schemeClr val="accent2"/>
                </a:solidFill>
              </a:defRPr>
            </a:lvl1pPr>
            <a:lvl2pPr lvl="1" algn="ctr">
              <a:spcBef>
                <a:spcPts val="500"/>
              </a:spcBef>
              <a:spcAft>
                <a:spcPts val="0"/>
              </a:spcAft>
              <a:buSzPts val="1100"/>
              <a:buNone/>
              <a:defRPr>
                <a:solidFill>
                  <a:srgbClr val="888888"/>
                </a:solidFill>
              </a:defRPr>
            </a:lvl2pPr>
            <a:lvl3pPr lvl="2" algn="ctr">
              <a:spcBef>
                <a:spcPts val="500"/>
              </a:spcBef>
              <a:spcAft>
                <a:spcPts val="0"/>
              </a:spcAft>
              <a:buSzPts val="1000"/>
              <a:buNone/>
              <a:defRPr>
                <a:solidFill>
                  <a:srgbClr val="888888"/>
                </a:solidFill>
              </a:defRPr>
            </a:lvl3pPr>
            <a:lvl4pPr lvl="3" algn="ctr">
              <a:spcBef>
                <a:spcPts val="500"/>
              </a:spcBef>
              <a:spcAft>
                <a:spcPts val="0"/>
              </a:spcAft>
              <a:buSzPts val="800"/>
              <a:buNone/>
              <a:defRPr>
                <a:solidFill>
                  <a:srgbClr val="888888"/>
                </a:solidFill>
              </a:defRPr>
            </a:lvl4pPr>
            <a:lvl5pPr lvl="4" algn="ctr">
              <a:spcBef>
                <a:spcPts val="500"/>
              </a:spcBef>
              <a:spcAft>
                <a:spcPts val="0"/>
              </a:spcAft>
              <a:buSzPts val="800"/>
              <a:buNone/>
              <a:defRPr>
                <a:solidFill>
                  <a:srgbClr val="888888"/>
                </a:solidFill>
              </a:defRPr>
            </a:lvl5pPr>
            <a:lvl6pPr lvl="5" algn="ctr">
              <a:spcBef>
                <a:spcPts val="500"/>
              </a:spcBef>
              <a:spcAft>
                <a:spcPts val="0"/>
              </a:spcAft>
              <a:buSzPts val="800"/>
              <a:buNone/>
              <a:defRPr>
                <a:solidFill>
                  <a:srgbClr val="888888"/>
                </a:solidFill>
              </a:defRPr>
            </a:lvl6pPr>
            <a:lvl7pPr lvl="6" algn="ctr">
              <a:spcBef>
                <a:spcPts val="500"/>
              </a:spcBef>
              <a:spcAft>
                <a:spcPts val="0"/>
              </a:spcAft>
              <a:buSzPts val="800"/>
              <a:buNone/>
              <a:defRPr>
                <a:solidFill>
                  <a:srgbClr val="888888"/>
                </a:solidFill>
              </a:defRPr>
            </a:lvl7pPr>
            <a:lvl8pPr lvl="7" algn="ctr">
              <a:spcBef>
                <a:spcPts val="500"/>
              </a:spcBef>
              <a:spcAft>
                <a:spcPts val="0"/>
              </a:spcAft>
              <a:buSzPts val="800"/>
              <a:buNone/>
              <a:defRPr>
                <a:solidFill>
                  <a:srgbClr val="888888"/>
                </a:solidFill>
              </a:defRPr>
            </a:lvl8pPr>
            <a:lvl9pPr lvl="8" algn="ctr">
              <a:spcBef>
                <a:spcPts val="500"/>
              </a:spcBef>
              <a:spcAft>
                <a:spcPts val="500"/>
              </a:spcAft>
              <a:buSzPts val="800"/>
              <a:buNone/>
              <a:defRPr>
                <a:solidFill>
                  <a:srgbClr val="888888"/>
                </a:solidFill>
              </a:defRPr>
            </a:lvl9pPr>
          </a:lstStyle>
          <a:p/>
        </p:txBody>
      </p:sp>
      <p:sp>
        <p:nvSpPr>
          <p:cNvPr id="150" name="Google Shape;150;p26"/>
          <p:cNvSpPr txBox="1"/>
          <p:nvPr>
            <p:ph idx="10" type="dt"/>
          </p:nvPr>
        </p:nvSpPr>
        <p:spPr>
          <a:xfrm>
            <a:off x="5704463" y="4467103"/>
            <a:ext cx="213360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1" name="Google Shape;151;p26"/>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2" name="Google Shape;152;p26"/>
          <p:cNvSpPr txBox="1"/>
          <p:nvPr>
            <p:ph idx="12" type="sldNum"/>
          </p:nvPr>
        </p:nvSpPr>
        <p:spPr>
          <a:xfrm>
            <a:off x="7918725" y="4467103"/>
            <a:ext cx="76233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700" u="none" cap="none" strike="noStrike">
                <a:solidFill>
                  <a:srgbClr val="2D58AC"/>
                </a:solidFill>
                <a:latin typeface="Gill Sans"/>
                <a:ea typeface="Gill Sans"/>
                <a:cs typeface="Gill Sans"/>
                <a:sym typeface="Gill Sans"/>
              </a:defRPr>
            </a:lvl1pPr>
            <a:lvl2pPr indent="0" lvl="1" marL="0" algn="r">
              <a:spcBef>
                <a:spcPts val="0"/>
              </a:spcBef>
              <a:buNone/>
              <a:defRPr b="0" i="0" sz="700" u="none" cap="none" strike="noStrike">
                <a:solidFill>
                  <a:srgbClr val="2D58AC"/>
                </a:solidFill>
                <a:latin typeface="Gill Sans"/>
                <a:ea typeface="Gill Sans"/>
                <a:cs typeface="Gill Sans"/>
                <a:sym typeface="Gill Sans"/>
              </a:defRPr>
            </a:lvl2pPr>
            <a:lvl3pPr indent="0" lvl="2" marL="0" algn="r">
              <a:spcBef>
                <a:spcPts val="0"/>
              </a:spcBef>
              <a:buNone/>
              <a:defRPr b="0" i="0" sz="700" u="none" cap="none" strike="noStrike">
                <a:solidFill>
                  <a:srgbClr val="2D58AC"/>
                </a:solidFill>
                <a:latin typeface="Gill Sans"/>
                <a:ea typeface="Gill Sans"/>
                <a:cs typeface="Gill Sans"/>
                <a:sym typeface="Gill Sans"/>
              </a:defRPr>
            </a:lvl3pPr>
            <a:lvl4pPr indent="0" lvl="3" marL="0" algn="r">
              <a:spcBef>
                <a:spcPts val="0"/>
              </a:spcBef>
              <a:buNone/>
              <a:defRPr b="0" i="0" sz="700" u="none" cap="none" strike="noStrike">
                <a:solidFill>
                  <a:srgbClr val="2D58AC"/>
                </a:solidFill>
                <a:latin typeface="Gill Sans"/>
                <a:ea typeface="Gill Sans"/>
                <a:cs typeface="Gill Sans"/>
                <a:sym typeface="Gill Sans"/>
              </a:defRPr>
            </a:lvl4pPr>
            <a:lvl5pPr indent="0" lvl="4" marL="0" algn="r">
              <a:spcBef>
                <a:spcPts val="0"/>
              </a:spcBef>
              <a:buNone/>
              <a:defRPr b="0" i="0" sz="700" u="none" cap="none" strike="noStrike">
                <a:solidFill>
                  <a:srgbClr val="2D58AC"/>
                </a:solidFill>
                <a:latin typeface="Gill Sans"/>
                <a:ea typeface="Gill Sans"/>
                <a:cs typeface="Gill Sans"/>
                <a:sym typeface="Gill Sans"/>
              </a:defRPr>
            </a:lvl5pPr>
            <a:lvl6pPr indent="0" lvl="5" marL="0" algn="r">
              <a:spcBef>
                <a:spcPts val="0"/>
              </a:spcBef>
              <a:buNone/>
              <a:defRPr b="0" i="0" sz="700" u="none" cap="none" strike="noStrike">
                <a:solidFill>
                  <a:srgbClr val="2D58AC"/>
                </a:solidFill>
                <a:latin typeface="Gill Sans"/>
                <a:ea typeface="Gill Sans"/>
                <a:cs typeface="Gill Sans"/>
                <a:sym typeface="Gill Sans"/>
              </a:defRPr>
            </a:lvl6pPr>
            <a:lvl7pPr indent="0" lvl="6" marL="0" algn="r">
              <a:spcBef>
                <a:spcPts val="0"/>
              </a:spcBef>
              <a:buNone/>
              <a:defRPr b="0" i="0" sz="700" u="none" cap="none" strike="noStrike">
                <a:solidFill>
                  <a:srgbClr val="2D58AC"/>
                </a:solidFill>
                <a:latin typeface="Gill Sans"/>
                <a:ea typeface="Gill Sans"/>
                <a:cs typeface="Gill Sans"/>
                <a:sym typeface="Gill Sans"/>
              </a:defRPr>
            </a:lvl7pPr>
            <a:lvl8pPr indent="0" lvl="7" marL="0" algn="r">
              <a:spcBef>
                <a:spcPts val="0"/>
              </a:spcBef>
              <a:buNone/>
              <a:defRPr b="0" i="0" sz="700" u="none" cap="none" strike="noStrike">
                <a:solidFill>
                  <a:srgbClr val="2D58AC"/>
                </a:solidFill>
                <a:latin typeface="Gill Sans"/>
                <a:ea typeface="Gill Sans"/>
                <a:cs typeface="Gill Sans"/>
                <a:sym typeface="Gill Sans"/>
              </a:defRPr>
            </a:lvl8pPr>
            <a:lvl9pPr indent="0" lvl="8" marL="0" algn="r">
              <a:spcBef>
                <a:spcPts val="0"/>
              </a:spcBef>
              <a:buNone/>
              <a:defRPr b="0" i="0" sz="7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3" name="Shape 153"/>
        <p:cNvGrpSpPr/>
        <p:nvPr/>
      </p:nvGrpSpPr>
      <p:grpSpPr>
        <a:xfrm>
          <a:off x="0" y="0"/>
          <a:ext cx="0" cy="0"/>
          <a:chOff x="0" y="0"/>
          <a:chExt cx="0" cy="0"/>
        </a:xfrm>
      </p:grpSpPr>
      <p:sp>
        <p:nvSpPr>
          <p:cNvPr id="154" name="Google Shape;154;p27"/>
          <p:cNvSpPr/>
          <p:nvPr/>
        </p:nvSpPr>
        <p:spPr>
          <a:xfrm>
            <a:off x="330214" y="460805"/>
            <a:ext cx="8482004" cy="891974"/>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5" name="Google Shape;155;p27"/>
          <p:cNvSpPr txBox="1"/>
          <p:nvPr>
            <p:ph type="title"/>
          </p:nvPr>
        </p:nvSpPr>
        <p:spPr>
          <a:xfrm>
            <a:off x="435894" y="526617"/>
            <a:ext cx="8272212" cy="76035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6" name="Google Shape;156;p27"/>
          <p:cNvSpPr txBox="1"/>
          <p:nvPr>
            <p:ph idx="1" type="body"/>
          </p:nvPr>
        </p:nvSpPr>
        <p:spPr>
          <a:xfrm>
            <a:off x="435894" y="1635372"/>
            <a:ext cx="8272211" cy="2758727"/>
          </a:xfrm>
          <a:prstGeom prst="rect">
            <a:avLst/>
          </a:prstGeom>
          <a:noFill/>
          <a:ln>
            <a:noFill/>
          </a:ln>
        </p:spPr>
        <p:txBody>
          <a:bodyPr anchorCtr="0" anchor="ctr" bIns="34275" lIns="68575" spcFirstLastPara="1" rIns="68575" wrap="square" tIns="34275">
            <a:normAutofit/>
          </a:bodyPr>
          <a:lstStyle>
            <a:lvl1pPr indent="-304800" lvl="0" marL="457200" algn="l">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157" name="Google Shape;157;p27"/>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8" name="Google Shape;158;p27"/>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9" name="Google Shape;159;p27"/>
          <p:cNvSpPr txBox="1"/>
          <p:nvPr>
            <p:ph idx="12" type="sldNum"/>
          </p:nvPr>
        </p:nvSpPr>
        <p:spPr>
          <a:xfrm>
            <a:off x="7918725" y="4467103"/>
            <a:ext cx="789381"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0" name="Shape 160"/>
        <p:cNvGrpSpPr/>
        <p:nvPr/>
      </p:nvGrpSpPr>
      <p:grpSpPr>
        <a:xfrm>
          <a:off x="0" y="0"/>
          <a:ext cx="0" cy="0"/>
          <a:chOff x="0" y="0"/>
          <a:chExt cx="0" cy="0"/>
        </a:xfrm>
      </p:grpSpPr>
      <p:sp>
        <p:nvSpPr>
          <p:cNvPr id="161" name="Google Shape;161;p28"/>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2" name="Google Shape;162;p28"/>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3" name="Google Shape;163;p28"/>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4" name="Shape 164"/>
        <p:cNvGrpSpPr/>
        <p:nvPr/>
      </p:nvGrpSpPr>
      <p:grpSpPr>
        <a:xfrm>
          <a:off x="0" y="0"/>
          <a:ext cx="0" cy="0"/>
          <a:chOff x="0" y="0"/>
          <a:chExt cx="0" cy="0"/>
        </a:xfrm>
      </p:grpSpPr>
      <p:sp>
        <p:nvSpPr>
          <p:cNvPr id="165" name="Google Shape;165;p29"/>
          <p:cNvSpPr/>
          <p:nvPr/>
        </p:nvSpPr>
        <p:spPr>
          <a:xfrm>
            <a:off x="335863" y="3856481"/>
            <a:ext cx="8468145" cy="94412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6" name="Google Shape;166;p29"/>
          <p:cNvSpPr txBox="1"/>
          <p:nvPr>
            <p:ph type="title"/>
          </p:nvPr>
        </p:nvSpPr>
        <p:spPr>
          <a:xfrm>
            <a:off x="435895" y="2282932"/>
            <a:ext cx="8272211" cy="112313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accent1"/>
              </a:buClr>
              <a:buSzPts val="2700"/>
              <a:buFont typeface="Gill Sans"/>
              <a:buNone/>
              <a:defRPr b="0" sz="2700" cap="none">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7" name="Google Shape;167;p29"/>
          <p:cNvSpPr txBox="1"/>
          <p:nvPr>
            <p:ph idx="1" type="body"/>
          </p:nvPr>
        </p:nvSpPr>
        <p:spPr>
          <a:xfrm>
            <a:off x="435894" y="3406063"/>
            <a:ext cx="8272211" cy="450417"/>
          </a:xfrm>
          <a:prstGeom prst="rect">
            <a:avLst/>
          </a:prstGeom>
          <a:noFill/>
          <a:ln>
            <a:noFill/>
          </a:ln>
        </p:spPr>
        <p:txBody>
          <a:bodyPr anchorCtr="0" anchor="t" bIns="34275" lIns="68575" spcFirstLastPara="1" rIns="68575" wrap="square" tIns="34275">
            <a:normAutofit/>
          </a:bodyPr>
          <a:lstStyle>
            <a:lvl1pPr indent="-228600" lvl="0" marL="457200" algn="l">
              <a:spcBef>
                <a:spcPts val="300"/>
              </a:spcBef>
              <a:spcAft>
                <a:spcPts val="0"/>
              </a:spcAft>
              <a:buSzPts val="1200"/>
              <a:buNone/>
              <a:defRPr sz="1400" cap="none">
                <a:solidFill>
                  <a:schemeClr val="accent2"/>
                </a:solidFill>
              </a:defRPr>
            </a:lvl1pPr>
            <a:lvl2pPr indent="-228600" lvl="1" marL="914400" algn="l">
              <a:spcBef>
                <a:spcPts val="500"/>
              </a:spcBef>
              <a:spcAft>
                <a:spcPts val="0"/>
              </a:spcAft>
              <a:buSzPts val="1200"/>
              <a:buNone/>
              <a:defRPr sz="1400">
                <a:solidFill>
                  <a:srgbClr val="888888"/>
                </a:solidFill>
              </a:defRPr>
            </a:lvl2pPr>
            <a:lvl3pPr indent="-228600" lvl="2" marL="1371600" algn="l">
              <a:spcBef>
                <a:spcPts val="500"/>
              </a:spcBef>
              <a:spcAft>
                <a:spcPts val="0"/>
              </a:spcAft>
              <a:buSzPts val="1100"/>
              <a:buNone/>
              <a:defRPr sz="1200">
                <a:solidFill>
                  <a:srgbClr val="888888"/>
                </a:solidFill>
              </a:defRPr>
            </a:lvl3pPr>
            <a:lvl4pPr indent="-228600" lvl="3" marL="1828800" algn="l">
              <a:spcBef>
                <a:spcPts val="500"/>
              </a:spcBef>
              <a:spcAft>
                <a:spcPts val="0"/>
              </a:spcAft>
              <a:buSzPts val="1000"/>
              <a:buNone/>
              <a:defRPr sz="1100">
                <a:solidFill>
                  <a:srgbClr val="888888"/>
                </a:solidFill>
              </a:defRPr>
            </a:lvl4pPr>
            <a:lvl5pPr indent="-228600" lvl="4" marL="2286000" algn="l">
              <a:spcBef>
                <a:spcPts val="500"/>
              </a:spcBef>
              <a:spcAft>
                <a:spcPts val="0"/>
              </a:spcAft>
              <a:buSzPts val="1000"/>
              <a:buNone/>
              <a:defRPr sz="1100">
                <a:solidFill>
                  <a:srgbClr val="888888"/>
                </a:solidFill>
              </a:defRPr>
            </a:lvl5pPr>
            <a:lvl6pPr indent="-228600" lvl="5" marL="2743200" algn="l">
              <a:spcBef>
                <a:spcPts val="500"/>
              </a:spcBef>
              <a:spcAft>
                <a:spcPts val="0"/>
              </a:spcAft>
              <a:buSzPts val="1000"/>
              <a:buNone/>
              <a:defRPr sz="1100">
                <a:solidFill>
                  <a:srgbClr val="888888"/>
                </a:solidFill>
              </a:defRPr>
            </a:lvl6pPr>
            <a:lvl7pPr indent="-228600" lvl="6" marL="3200400" algn="l">
              <a:spcBef>
                <a:spcPts val="500"/>
              </a:spcBef>
              <a:spcAft>
                <a:spcPts val="0"/>
              </a:spcAft>
              <a:buSzPts val="1000"/>
              <a:buNone/>
              <a:defRPr sz="1100">
                <a:solidFill>
                  <a:srgbClr val="888888"/>
                </a:solidFill>
              </a:defRPr>
            </a:lvl7pPr>
            <a:lvl8pPr indent="-228600" lvl="7" marL="3657600" algn="l">
              <a:spcBef>
                <a:spcPts val="500"/>
              </a:spcBef>
              <a:spcAft>
                <a:spcPts val="0"/>
              </a:spcAft>
              <a:buSzPts val="1000"/>
              <a:buNone/>
              <a:defRPr sz="1100">
                <a:solidFill>
                  <a:srgbClr val="888888"/>
                </a:solidFill>
              </a:defRPr>
            </a:lvl8pPr>
            <a:lvl9pPr indent="-228600" lvl="8" marL="4114800" algn="l">
              <a:spcBef>
                <a:spcPts val="500"/>
              </a:spcBef>
              <a:spcAft>
                <a:spcPts val="500"/>
              </a:spcAft>
              <a:buSzPts val="1000"/>
              <a:buNone/>
              <a:defRPr sz="1100">
                <a:solidFill>
                  <a:srgbClr val="888888"/>
                </a:solidFill>
              </a:defRPr>
            </a:lvl9pPr>
          </a:lstStyle>
          <a:p/>
        </p:txBody>
      </p:sp>
      <p:sp>
        <p:nvSpPr>
          <p:cNvPr id="168" name="Google Shape;168;p29"/>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9" name="Google Shape;169;p29"/>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0" name="Google Shape;170;p29"/>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700">
                <a:solidFill>
                  <a:srgbClr val="2D58AC"/>
                </a:solidFill>
                <a:latin typeface="Gill Sans"/>
                <a:ea typeface="Gill Sans"/>
                <a:cs typeface="Gill Sans"/>
                <a:sym typeface="Gill Sans"/>
              </a:defRPr>
            </a:lvl1pPr>
            <a:lvl2pPr indent="0" lvl="1" marL="0" algn="r">
              <a:spcBef>
                <a:spcPts val="0"/>
              </a:spcBef>
              <a:buNone/>
              <a:defRPr sz="700">
                <a:solidFill>
                  <a:srgbClr val="2D58AC"/>
                </a:solidFill>
                <a:latin typeface="Gill Sans"/>
                <a:ea typeface="Gill Sans"/>
                <a:cs typeface="Gill Sans"/>
                <a:sym typeface="Gill Sans"/>
              </a:defRPr>
            </a:lvl2pPr>
            <a:lvl3pPr indent="0" lvl="2" marL="0" algn="r">
              <a:spcBef>
                <a:spcPts val="0"/>
              </a:spcBef>
              <a:buNone/>
              <a:defRPr sz="700">
                <a:solidFill>
                  <a:srgbClr val="2D58AC"/>
                </a:solidFill>
                <a:latin typeface="Gill Sans"/>
                <a:ea typeface="Gill Sans"/>
                <a:cs typeface="Gill Sans"/>
                <a:sym typeface="Gill Sans"/>
              </a:defRPr>
            </a:lvl3pPr>
            <a:lvl4pPr indent="0" lvl="3" marL="0" algn="r">
              <a:spcBef>
                <a:spcPts val="0"/>
              </a:spcBef>
              <a:buNone/>
              <a:defRPr sz="700">
                <a:solidFill>
                  <a:srgbClr val="2D58AC"/>
                </a:solidFill>
                <a:latin typeface="Gill Sans"/>
                <a:ea typeface="Gill Sans"/>
                <a:cs typeface="Gill Sans"/>
                <a:sym typeface="Gill Sans"/>
              </a:defRPr>
            </a:lvl4pPr>
            <a:lvl5pPr indent="0" lvl="4" marL="0" algn="r">
              <a:spcBef>
                <a:spcPts val="0"/>
              </a:spcBef>
              <a:buNone/>
              <a:defRPr sz="700">
                <a:solidFill>
                  <a:srgbClr val="2D58AC"/>
                </a:solidFill>
                <a:latin typeface="Gill Sans"/>
                <a:ea typeface="Gill Sans"/>
                <a:cs typeface="Gill Sans"/>
                <a:sym typeface="Gill Sans"/>
              </a:defRPr>
            </a:lvl5pPr>
            <a:lvl6pPr indent="0" lvl="5" marL="0" algn="r">
              <a:spcBef>
                <a:spcPts val="0"/>
              </a:spcBef>
              <a:buNone/>
              <a:defRPr sz="700">
                <a:solidFill>
                  <a:srgbClr val="2D58AC"/>
                </a:solidFill>
                <a:latin typeface="Gill Sans"/>
                <a:ea typeface="Gill Sans"/>
                <a:cs typeface="Gill Sans"/>
                <a:sym typeface="Gill Sans"/>
              </a:defRPr>
            </a:lvl6pPr>
            <a:lvl7pPr indent="0" lvl="6" marL="0" algn="r">
              <a:spcBef>
                <a:spcPts val="0"/>
              </a:spcBef>
              <a:buNone/>
              <a:defRPr sz="700">
                <a:solidFill>
                  <a:srgbClr val="2D58AC"/>
                </a:solidFill>
                <a:latin typeface="Gill Sans"/>
                <a:ea typeface="Gill Sans"/>
                <a:cs typeface="Gill Sans"/>
                <a:sym typeface="Gill Sans"/>
              </a:defRPr>
            </a:lvl7pPr>
            <a:lvl8pPr indent="0" lvl="7" marL="0" algn="r">
              <a:spcBef>
                <a:spcPts val="0"/>
              </a:spcBef>
              <a:buNone/>
              <a:defRPr sz="700">
                <a:solidFill>
                  <a:srgbClr val="2D58AC"/>
                </a:solidFill>
                <a:latin typeface="Gill Sans"/>
                <a:ea typeface="Gill Sans"/>
                <a:cs typeface="Gill Sans"/>
                <a:sym typeface="Gill Sans"/>
              </a:defRPr>
            </a:lvl8pPr>
            <a:lvl9pPr indent="0" lvl="8" marL="0" algn="r">
              <a:spcBef>
                <a:spcPts val="0"/>
              </a:spcBef>
              <a:buNone/>
              <a:defRPr sz="700">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1" name="Shape 171"/>
        <p:cNvGrpSpPr/>
        <p:nvPr/>
      </p:nvGrpSpPr>
      <p:grpSpPr>
        <a:xfrm>
          <a:off x="0" y="0"/>
          <a:ext cx="0" cy="0"/>
          <a:chOff x="0" y="0"/>
          <a:chExt cx="0" cy="0"/>
        </a:xfrm>
      </p:grpSpPr>
      <p:sp>
        <p:nvSpPr>
          <p:cNvPr id="172" name="Google Shape;172;p30"/>
          <p:cNvSpPr/>
          <p:nvPr/>
        </p:nvSpPr>
        <p:spPr>
          <a:xfrm>
            <a:off x="334486" y="454915"/>
            <a:ext cx="8475027" cy="94412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3" name="Google Shape;173;p30"/>
          <p:cNvSpPr txBox="1"/>
          <p:nvPr>
            <p:ph type="title"/>
          </p:nvPr>
        </p:nvSpPr>
        <p:spPr>
          <a:xfrm>
            <a:off x="435895" y="547244"/>
            <a:ext cx="8272212" cy="741249"/>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4" name="Google Shape;174;p30"/>
          <p:cNvSpPr txBox="1"/>
          <p:nvPr>
            <p:ph idx="1" type="body"/>
          </p:nvPr>
        </p:nvSpPr>
        <p:spPr>
          <a:xfrm>
            <a:off x="435895" y="1671002"/>
            <a:ext cx="4066793" cy="2724785"/>
          </a:xfrm>
          <a:prstGeom prst="rect">
            <a:avLst/>
          </a:prstGeom>
          <a:noFill/>
          <a:ln>
            <a:noFill/>
          </a:ln>
        </p:spPr>
        <p:txBody>
          <a:bodyPr anchorCtr="0" anchor="ctr" bIns="34275" lIns="68575" spcFirstLastPara="1" rIns="68575" wrap="square" tIns="34275">
            <a:normAutofit/>
          </a:bodyPr>
          <a:lstStyle>
            <a:lvl1pPr indent="-304800" lvl="0" marL="457200" algn="l">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175" name="Google Shape;175;p30"/>
          <p:cNvSpPr txBox="1"/>
          <p:nvPr>
            <p:ph idx="2" type="body"/>
          </p:nvPr>
        </p:nvSpPr>
        <p:spPr>
          <a:xfrm>
            <a:off x="4641313" y="1671002"/>
            <a:ext cx="4066794" cy="2724785"/>
          </a:xfrm>
          <a:prstGeom prst="rect">
            <a:avLst/>
          </a:prstGeom>
          <a:noFill/>
          <a:ln>
            <a:noFill/>
          </a:ln>
        </p:spPr>
        <p:txBody>
          <a:bodyPr anchorCtr="0" anchor="ctr" bIns="34275" lIns="68575" spcFirstLastPara="1" rIns="68575" wrap="square" tIns="34275">
            <a:normAutofit/>
          </a:bodyPr>
          <a:lstStyle>
            <a:lvl1pPr indent="-304800" lvl="0" marL="457200" algn="l">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176" name="Google Shape;176;p30"/>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7" name="Google Shape;177;p30"/>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8" name="Google Shape;178;p30"/>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9" name="Shape 179"/>
        <p:cNvGrpSpPr/>
        <p:nvPr/>
      </p:nvGrpSpPr>
      <p:grpSpPr>
        <a:xfrm>
          <a:off x="0" y="0"/>
          <a:ext cx="0" cy="0"/>
          <a:chOff x="0" y="0"/>
          <a:chExt cx="0" cy="0"/>
        </a:xfrm>
      </p:grpSpPr>
      <p:sp>
        <p:nvSpPr>
          <p:cNvPr id="180" name="Google Shape;180;p31"/>
          <p:cNvSpPr/>
          <p:nvPr/>
        </p:nvSpPr>
        <p:spPr>
          <a:xfrm>
            <a:off x="334486" y="454915"/>
            <a:ext cx="8475027" cy="94412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1" name="Google Shape;181;p31"/>
          <p:cNvSpPr txBox="1"/>
          <p:nvPr>
            <p:ph type="title"/>
          </p:nvPr>
        </p:nvSpPr>
        <p:spPr>
          <a:xfrm>
            <a:off x="435895" y="547244"/>
            <a:ext cx="8272212" cy="741249"/>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2" name="Google Shape;182;p31"/>
          <p:cNvSpPr txBox="1"/>
          <p:nvPr>
            <p:ph idx="1" type="body"/>
          </p:nvPr>
        </p:nvSpPr>
        <p:spPr>
          <a:xfrm>
            <a:off x="665414" y="1688169"/>
            <a:ext cx="3815306" cy="402004"/>
          </a:xfrm>
          <a:prstGeom prst="rect">
            <a:avLst/>
          </a:prstGeom>
          <a:noFill/>
          <a:ln>
            <a:noFill/>
          </a:ln>
        </p:spPr>
        <p:txBody>
          <a:bodyPr anchorCtr="0" anchor="b" bIns="34275" lIns="68575" spcFirstLastPara="1" rIns="68575" wrap="square" tIns="34275">
            <a:noAutofit/>
          </a:bodyPr>
          <a:lstStyle>
            <a:lvl1pPr indent="-228600" lvl="0" marL="457200" algn="l">
              <a:spcBef>
                <a:spcPts val="300"/>
              </a:spcBef>
              <a:spcAft>
                <a:spcPts val="0"/>
              </a:spcAft>
              <a:buSzPts val="1500"/>
              <a:buNone/>
              <a:defRPr b="0" sz="1700">
                <a:solidFill>
                  <a:schemeClr val="accent2"/>
                </a:solidFill>
              </a:defRPr>
            </a:lvl1pPr>
            <a:lvl2pPr indent="-228600" lvl="1" marL="914400" algn="l">
              <a:spcBef>
                <a:spcPts val="500"/>
              </a:spcBef>
              <a:spcAft>
                <a:spcPts val="0"/>
              </a:spcAft>
              <a:buSzPts val="1400"/>
              <a:buNone/>
              <a:defRPr b="1" sz="1500"/>
            </a:lvl2pPr>
            <a:lvl3pPr indent="-228600" lvl="2" marL="1371600" algn="l">
              <a:spcBef>
                <a:spcPts val="500"/>
              </a:spcBef>
              <a:spcAft>
                <a:spcPts val="0"/>
              </a:spcAft>
              <a:buSzPts val="1200"/>
              <a:buNone/>
              <a:defRPr b="1" sz="1400"/>
            </a:lvl3pPr>
            <a:lvl4pPr indent="-228600" lvl="3" marL="1828800" algn="l">
              <a:spcBef>
                <a:spcPts val="500"/>
              </a:spcBef>
              <a:spcAft>
                <a:spcPts val="0"/>
              </a:spcAft>
              <a:buSzPts val="1100"/>
              <a:buNone/>
              <a:defRPr b="1" sz="1200"/>
            </a:lvl4pPr>
            <a:lvl5pPr indent="-228600" lvl="4" marL="2286000" algn="l">
              <a:spcBef>
                <a:spcPts val="500"/>
              </a:spcBef>
              <a:spcAft>
                <a:spcPts val="0"/>
              </a:spcAft>
              <a:buSzPts val="1100"/>
              <a:buNone/>
              <a:defRPr b="1" sz="1200"/>
            </a:lvl5pPr>
            <a:lvl6pPr indent="-228600" lvl="5" marL="2743200" algn="l">
              <a:spcBef>
                <a:spcPts val="500"/>
              </a:spcBef>
              <a:spcAft>
                <a:spcPts val="0"/>
              </a:spcAft>
              <a:buSzPts val="1100"/>
              <a:buNone/>
              <a:defRPr b="1" sz="1200"/>
            </a:lvl6pPr>
            <a:lvl7pPr indent="-228600" lvl="6" marL="3200400" algn="l">
              <a:spcBef>
                <a:spcPts val="500"/>
              </a:spcBef>
              <a:spcAft>
                <a:spcPts val="0"/>
              </a:spcAft>
              <a:buSzPts val="1100"/>
              <a:buNone/>
              <a:defRPr b="1" sz="1200"/>
            </a:lvl7pPr>
            <a:lvl8pPr indent="-228600" lvl="7" marL="3657600" algn="l">
              <a:spcBef>
                <a:spcPts val="500"/>
              </a:spcBef>
              <a:spcAft>
                <a:spcPts val="0"/>
              </a:spcAft>
              <a:buSzPts val="1100"/>
              <a:buNone/>
              <a:defRPr b="1" sz="1200"/>
            </a:lvl8pPr>
            <a:lvl9pPr indent="-228600" lvl="8" marL="4114800" algn="l">
              <a:spcBef>
                <a:spcPts val="500"/>
              </a:spcBef>
              <a:spcAft>
                <a:spcPts val="500"/>
              </a:spcAft>
              <a:buSzPts val="1100"/>
              <a:buNone/>
              <a:defRPr b="1" sz="1200"/>
            </a:lvl9pPr>
          </a:lstStyle>
          <a:p/>
        </p:txBody>
      </p:sp>
      <p:sp>
        <p:nvSpPr>
          <p:cNvPr id="183" name="Google Shape;183;p31"/>
          <p:cNvSpPr txBox="1"/>
          <p:nvPr>
            <p:ph idx="2" type="body"/>
          </p:nvPr>
        </p:nvSpPr>
        <p:spPr>
          <a:xfrm>
            <a:off x="435896" y="2194539"/>
            <a:ext cx="4044825" cy="2201249"/>
          </a:xfrm>
          <a:prstGeom prst="rect">
            <a:avLst/>
          </a:prstGeom>
          <a:noFill/>
          <a:ln>
            <a:noFill/>
          </a:ln>
        </p:spPr>
        <p:txBody>
          <a:bodyPr anchorCtr="0" anchor="t" bIns="34275" lIns="68575" spcFirstLastPara="1" rIns="68575" wrap="square" tIns="34275">
            <a:normAutofit/>
          </a:bodyPr>
          <a:lstStyle>
            <a:lvl1pPr indent="-304800" lvl="0" marL="457200" algn="l">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184" name="Google Shape;184;p31"/>
          <p:cNvSpPr txBox="1"/>
          <p:nvPr>
            <p:ph idx="3" type="body"/>
          </p:nvPr>
        </p:nvSpPr>
        <p:spPr>
          <a:xfrm>
            <a:off x="4892801" y="1688169"/>
            <a:ext cx="3815305" cy="415030"/>
          </a:xfrm>
          <a:prstGeom prst="rect">
            <a:avLst/>
          </a:prstGeom>
          <a:noFill/>
          <a:ln>
            <a:noFill/>
          </a:ln>
        </p:spPr>
        <p:txBody>
          <a:bodyPr anchorCtr="0" anchor="b" bIns="34275" lIns="68575" spcFirstLastPara="1" rIns="68575" wrap="square" tIns="34275">
            <a:noAutofit/>
          </a:bodyPr>
          <a:lstStyle>
            <a:lvl1pPr indent="-228600" lvl="0" marL="457200" algn="l">
              <a:spcBef>
                <a:spcPts val="300"/>
              </a:spcBef>
              <a:spcAft>
                <a:spcPts val="0"/>
              </a:spcAft>
              <a:buSzPts val="1500"/>
              <a:buNone/>
              <a:defRPr b="0" sz="1700">
                <a:solidFill>
                  <a:schemeClr val="accent2"/>
                </a:solidFill>
              </a:defRPr>
            </a:lvl1pPr>
            <a:lvl2pPr indent="-228600" lvl="1" marL="914400" algn="l">
              <a:spcBef>
                <a:spcPts val="500"/>
              </a:spcBef>
              <a:spcAft>
                <a:spcPts val="0"/>
              </a:spcAft>
              <a:buSzPts val="1400"/>
              <a:buNone/>
              <a:defRPr b="1" sz="1500"/>
            </a:lvl2pPr>
            <a:lvl3pPr indent="-228600" lvl="2" marL="1371600" algn="l">
              <a:spcBef>
                <a:spcPts val="500"/>
              </a:spcBef>
              <a:spcAft>
                <a:spcPts val="0"/>
              </a:spcAft>
              <a:buSzPts val="1200"/>
              <a:buNone/>
              <a:defRPr b="1" sz="1400"/>
            </a:lvl3pPr>
            <a:lvl4pPr indent="-228600" lvl="3" marL="1828800" algn="l">
              <a:spcBef>
                <a:spcPts val="500"/>
              </a:spcBef>
              <a:spcAft>
                <a:spcPts val="0"/>
              </a:spcAft>
              <a:buSzPts val="1100"/>
              <a:buNone/>
              <a:defRPr b="1" sz="1200"/>
            </a:lvl4pPr>
            <a:lvl5pPr indent="-228600" lvl="4" marL="2286000" algn="l">
              <a:spcBef>
                <a:spcPts val="500"/>
              </a:spcBef>
              <a:spcAft>
                <a:spcPts val="0"/>
              </a:spcAft>
              <a:buSzPts val="1100"/>
              <a:buNone/>
              <a:defRPr b="1" sz="1200"/>
            </a:lvl5pPr>
            <a:lvl6pPr indent="-228600" lvl="5" marL="2743200" algn="l">
              <a:spcBef>
                <a:spcPts val="500"/>
              </a:spcBef>
              <a:spcAft>
                <a:spcPts val="0"/>
              </a:spcAft>
              <a:buSzPts val="1100"/>
              <a:buNone/>
              <a:defRPr b="1" sz="1200"/>
            </a:lvl6pPr>
            <a:lvl7pPr indent="-228600" lvl="6" marL="3200400" algn="l">
              <a:spcBef>
                <a:spcPts val="500"/>
              </a:spcBef>
              <a:spcAft>
                <a:spcPts val="0"/>
              </a:spcAft>
              <a:buSzPts val="1100"/>
              <a:buNone/>
              <a:defRPr b="1" sz="1200"/>
            </a:lvl7pPr>
            <a:lvl8pPr indent="-228600" lvl="7" marL="3657600" algn="l">
              <a:spcBef>
                <a:spcPts val="500"/>
              </a:spcBef>
              <a:spcAft>
                <a:spcPts val="0"/>
              </a:spcAft>
              <a:buSzPts val="1100"/>
              <a:buNone/>
              <a:defRPr b="1" sz="1200"/>
            </a:lvl8pPr>
            <a:lvl9pPr indent="-228600" lvl="8" marL="4114800" algn="l">
              <a:spcBef>
                <a:spcPts val="500"/>
              </a:spcBef>
              <a:spcAft>
                <a:spcPts val="500"/>
              </a:spcAft>
              <a:buSzPts val="1100"/>
              <a:buNone/>
              <a:defRPr b="1" sz="1200"/>
            </a:lvl9pPr>
          </a:lstStyle>
          <a:p/>
        </p:txBody>
      </p:sp>
      <p:sp>
        <p:nvSpPr>
          <p:cNvPr id="185" name="Google Shape;185;p31"/>
          <p:cNvSpPr txBox="1"/>
          <p:nvPr>
            <p:ph idx="4" type="body"/>
          </p:nvPr>
        </p:nvSpPr>
        <p:spPr>
          <a:xfrm>
            <a:off x="4663282" y="2194539"/>
            <a:ext cx="4044825" cy="2201249"/>
          </a:xfrm>
          <a:prstGeom prst="rect">
            <a:avLst/>
          </a:prstGeom>
          <a:noFill/>
          <a:ln>
            <a:noFill/>
          </a:ln>
        </p:spPr>
        <p:txBody>
          <a:bodyPr anchorCtr="0" anchor="t" bIns="34275" lIns="68575" spcFirstLastPara="1" rIns="68575" wrap="square" tIns="34275">
            <a:normAutofit/>
          </a:bodyPr>
          <a:lstStyle>
            <a:lvl1pPr indent="-304800" lvl="0" marL="457200" algn="l">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186" name="Google Shape;186;p31"/>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7" name="Google Shape;187;p31"/>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8" name="Google Shape;188;p31"/>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9" name="Shape 189"/>
        <p:cNvGrpSpPr/>
        <p:nvPr/>
      </p:nvGrpSpPr>
      <p:grpSpPr>
        <a:xfrm>
          <a:off x="0" y="0"/>
          <a:ext cx="0" cy="0"/>
          <a:chOff x="0" y="0"/>
          <a:chExt cx="0" cy="0"/>
        </a:xfrm>
      </p:grpSpPr>
      <p:sp>
        <p:nvSpPr>
          <p:cNvPr id="190" name="Google Shape;190;p32"/>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1" name="Google Shape;191;p32"/>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2" name="Google Shape;192;p32"/>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193" name="Google Shape;193;p32"/>
          <p:cNvSpPr/>
          <p:nvPr/>
        </p:nvSpPr>
        <p:spPr>
          <a:xfrm>
            <a:off x="330512" y="454915"/>
            <a:ext cx="8475027" cy="94412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94" name="Google Shape;194;p32"/>
          <p:cNvSpPr txBox="1"/>
          <p:nvPr>
            <p:ph type="title"/>
          </p:nvPr>
        </p:nvSpPr>
        <p:spPr>
          <a:xfrm>
            <a:off x="431921" y="547244"/>
            <a:ext cx="8272212" cy="741249"/>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95" name="Shape 195"/>
        <p:cNvGrpSpPr/>
        <p:nvPr/>
      </p:nvGrpSpPr>
      <p:grpSpPr>
        <a:xfrm>
          <a:off x="0" y="0"/>
          <a:ext cx="0" cy="0"/>
          <a:chOff x="0" y="0"/>
          <a:chExt cx="0" cy="0"/>
        </a:xfrm>
      </p:grpSpPr>
      <p:sp>
        <p:nvSpPr>
          <p:cNvPr id="196" name="Google Shape;196;p33"/>
          <p:cNvSpPr/>
          <p:nvPr/>
        </p:nvSpPr>
        <p:spPr>
          <a:xfrm>
            <a:off x="335863" y="3856480"/>
            <a:ext cx="8473650" cy="956027"/>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97" name="Google Shape;197;p33"/>
          <p:cNvSpPr txBox="1"/>
          <p:nvPr>
            <p:ph type="title"/>
          </p:nvPr>
        </p:nvSpPr>
        <p:spPr>
          <a:xfrm>
            <a:off x="435894" y="3946722"/>
            <a:ext cx="3682084" cy="517136"/>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rgbClr val="2D58AC"/>
              </a:buClr>
              <a:buSzPts val="1500"/>
              <a:buFont typeface="Gill Sans"/>
              <a:buNone/>
              <a:defRPr b="0" sz="1500">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8" name="Google Shape;198;p33"/>
          <p:cNvSpPr txBox="1"/>
          <p:nvPr>
            <p:ph idx="1" type="body"/>
          </p:nvPr>
        </p:nvSpPr>
        <p:spPr>
          <a:xfrm>
            <a:off x="335862" y="450900"/>
            <a:ext cx="8469630" cy="3153600"/>
          </a:xfrm>
          <a:prstGeom prst="rect">
            <a:avLst/>
          </a:prstGeom>
          <a:noFill/>
          <a:ln>
            <a:noFill/>
          </a:ln>
        </p:spPr>
        <p:txBody>
          <a:bodyPr anchorCtr="0" anchor="ctr" bIns="34275" lIns="68575" spcFirstLastPara="1" rIns="68575" wrap="square" tIns="34275">
            <a:normAutofit/>
          </a:bodyPr>
          <a:lstStyle>
            <a:lvl1pPr indent="-317500" lvl="0" marL="457200" algn="l">
              <a:spcBef>
                <a:spcPts val="300"/>
              </a:spcBef>
              <a:spcAft>
                <a:spcPts val="0"/>
              </a:spcAft>
              <a:buSzPts val="1400"/>
              <a:buChar char="◼"/>
              <a:defRPr sz="1500">
                <a:solidFill>
                  <a:schemeClr val="dk2"/>
                </a:solidFill>
              </a:defRPr>
            </a:lvl1pPr>
            <a:lvl2pPr indent="-304800" lvl="1" marL="914400" algn="l">
              <a:spcBef>
                <a:spcPts val="500"/>
              </a:spcBef>
              <a:spcAft>
                <a:spcPts val="0"/>
              </a:spcAft>
              <a:buSzPts val="1200"/>
              <a:buChar char="◼"/>
              <a:defRPr sz="1400">
                <a:solidFill>
                  <a:schemeClr val="dk2"/>
                </a:solidFill>
              </a:defRPr>
            </a:lvl2pPr>
            <a:lvl3pPr indent="-298450" lvl="2" marL="1371600" algn="l">
              <a:spcBef>
                <a:spcPts val="500"/>
              </a:spcBef>
              <a:spcAft>
                <a:spcPts val="0"/>
              </a:spcAft>
              <a:buSzPts val="1100"/>
              <a:buChar char="◼"/>
              <a:defRPr sz="1200">
                <a:solidFill>
                  <a:schemeClr val="dk2"/>
                </a:solidFill>
              </a:defRPr>
            </a:lvl3pPr>
            <a:lvl4pPr indent="-292100" lvl="3" marL="1828800" algn="l">
              <a:spcBef>
                <a:spcPts val="500"/>
              </a:spcBef>
              <a:spcAft>
                <a:spcPts val="0"/>
              </a:spcAft>
              <a:buSzPts val="1000"/>
              <a:buChar char="◼"/>
              <a:defRPr sz="1100">
                <a:solidFill>
                  <a:schemeClr val="dk2"/>
                </a:solidFill>
              </a:defRPr>
            </a:lvl4pPr>
            <a:lvl5pPr indent="-292100" lvl="4" marL="2286000" algn="l">
              <a:spcBef>
                <a:spcPts val="500"/>
              </a:spcBef>
              <a:spcAft>
                <a:spcPts val="0"/>
              </a:spcAft>
              <a:buSzPts val="1000"/>
              <a:buChar char="◼"/>
              <a:defRPr sz="1100">
                <a:solidFill>
                  <a:schemeClr val="dk2"/>
                </a:solidFill>
              </a:defRPr>
            </a:lvl5pPr>
            <a:lvl6pPr indent="-292100" lvl="5" marL="2743200" algn="l">
              <a:spcBef>
                <a:spcPts val="500"/>
              </a:spcBef>
              <a:spcAft>
                <a:spcPts val="0"/>
              </a:spcAft>
              <a:buSzPts val="1000"/>
              <a:buChar char="◼"/>
              <a:defRPr sz="1100">
                <a:solidFill>
                  <a:schemeClr val="dk2"/>
                </a:solidFill>
              </a:defRPr>
            </a:lvl6pPr>
            <a:lvl7pPr indent="-292100" lvl="6" marL="3200400" algn="l">
              <a:spcBef>
                <a:spcPts val="500"/>
              </a:spcBef>
              <a:spcAft>
                <a:spcPts val="0"/>
              </a:spcAft>
              <a:buSzPts val="1000"/>
              <a:buChar char="◼"/>
              <a:defRPr sz="1100">
                <a:solidFill>
                  <a:schemeClr val="dk2"/>
                </a:solidFill>
              </a:defRPr>
            </a:lvl7pPr>
            <a:lvl8pPr indent="-292100" lvl="7" marL="3657600" algn="l">
              <a:spcBef>
                <a:spcPts val="500"/>
              </a:spcBef>
              <a:spcAft>
                <a:spcPts val="0"/>
              </a:spcAft>
              <a:buSzPts val="1000"/>
              <a:buChar char="◼"/>
              <a:defRPr sz="1100">
                <a:solidFill>
                  <a:schemeClr val="dk2"/>
                </a:solidFill>
              </a:defRPr>
            </a:lvl8pPr>
            <a:lvl9pPr indent="-292100" lvl="8" marL="4114800" algn="l">
              <a:spcBef>
                <a:spcPts val="500"/>
              </a:spcBef>
              <a:spcAft>
                <a:spcPts val="500"/>
              </a:spcAft>
              <a:buSzPts val="1000"/>
              <a:buChar char="◼"/>
              <a:defRPr sz="1100">
                <a:solidFill>
                  <a:schemeClr val="dk2"/>
                </a:solidFill>
              </a:defRPr>
            </a:lvl9pPr>
          </a:lstStyle>
          <a:p/>
        </p:txBody>
      </p:sp>
      <p:sp>
        <p:nvSpPr>
          <p:cNvPr id="199" name="Google Shape;199;p33"/>
          <p:cNvSpPr txBox="1"/>
          <p:nvPr>
            <p:ph idx="2" type="body"/>
          </p:nvPr>
        </p:nvSpPr>
        <p:spPr>
          <a:xfrm>
            <a:off x="4305617" y="3946722"/>
            <a:ext cx="4402490" cy="517136"/>
          </a:xfrm>
          <a:prstGeom prst="rect">
            <a:avLst/>
          </a:prstGeom>
          <a:noFill/>
          <a:ln>
            <a:noFill/>
          </a:ln>
        </p:spPr>
        <p:txBody>
          <a:bodyPr anchorCtr="0" anchor="ctr" bIns="34275" lIns="68575" spcFirstLastPara="1" rIns="68575" wrap="square" tIns="34275">
            <a:normAutofit/>
          </a:bodyPr>
          <a:lstStyle>
            <a:lvl1pPr indent="-228600" lvl="0" marL="457200" algn="r">
              <a:spcBef>
                <a:spcPts val="200"/>
              </a:spcBef>
              <a:spcAft>
                <a:spcPts val="0"/>
              </a:spcAft>
              <a:buSzPts val="800"/>
              <a:buNone/>
              <a:defRPr sz="800">
                <a:solidFill>
                  <a:schemeClr val="lt1"/>
                </a:solidFill>
              </a:defRPr>
            </a:lvl1pPr>
            <a:lvl2pPr indent="-228600" lvl="1" marL="914400" algn="l">
              <a:spcBef>
                <a:spcPts val="500"/>
              </a:spcBef>
              <a:spcAft>
                <a:spcPts val="0"/>
              </a:spcAft>
              <a:buSzPts val="800"/>
              <a:buNone/>
              <a:defRPr sz="800"/>
            </a:lvl2pPr>
            <a:lvl3pPr indent="-228600" lvl="2" marL="1371600" algn="l">
              <a:spcBef>
                <a:spcPts val="500"/>
              </a:spcBef>
              <a:spcAft>
                <a:spcPts val="0"/>
              </a:spcAft>
              <a:buSzPts val="700"/>
              <a:buNone/>
              <a:defRPr sz="800"/>
            </a:lvl3pPr>
            <a:lvl4pPr indent="-228600" lvl="3" marL="1828800" algn="l">
              <a:spcBef>
                <a:spcPts val="500"/>
              </a:spcBef>
              <a:spcAft>
                <a:spcPts val="0"/>
              </a:spcAft>
              <a:buSzPts val="600"/>
              <a:buNone/>
              <a:defRPr sz="700"/>
            </a:lvl4pPr>
            <a:lvl5pPr indent="-228600" lvl="4" marL="2286000" algn="l">
              <a:spcBef>
                <a:spcPts val="500"/>
              </a:spcBef>
              <a:spcAft>
                <a:spcPts val="0"/>
              </a:spcAft>
              <a:buSzPts val="600"/>
              <a:buNone/>
              <a:defRPr sz="700"/>
            </a:lvl5pPr>
            <a:lvl6pPr indent="-228600" lvl="5" marL="2743200" algn="l">
              <a:spcBef>
                <a:spcPts val="500"/>
              </a:spcBef>
              <a:spcAft>
                <a:spcPts val="0"/>
              </a:spcAft>
              <a:buSzPts val="600"/>
              <a:buNone/>
              <a:defRPr sz="700"/>
            </a:lvl6pPr>
            <a:lvl7pPr indent="-228600" lvl="6" marL="3200400" algn="l">
              <a:spcBef>
                <a:spcPts val="500"/>
              </a:spcBef>
              <a:spcAft>
                <a:spcPts val="0"/>
              </a:spcAft>
              <a:buSzPts val="600"/>
              <a:buNone/>
              <a:defRPr sz="700"/>
            </a:lvl7pPr>
            <a:lvl8pPr indent="-228600" lvl="7" marL="3657600" algn="l">
              <a:spcBef>
                <a:spcPts val="500"/>
              </a:spcBef>
              <a:spcAft>
                <a:spcPts val="0"/>
              </a:spcAft>
              <a:buSzPts val="600"/>
              <a:buNone/>
              <a:defRPr sz="700"/>
            </a:lvl8pPr>
            <a:lvl9pPr indent="-228600" lvl="8" marL="4114800" algn="l">
              <a:spcBef>
                <a:spcPts val="500"/>
              </a:spcBef>
              <a:spcAft>
                <a:spcPts val="500"/>
              </a:spcAft>
              <a:buSzPts val="600"/>
              <a:buNone/>
              <a:defRPr sz="700"/>
            </a:lvl9pPr>
          </a:lstStyle>
          <a:p/>
        </p:txBody>
      </p:sp>
      <p:sp>
        <p:nvSpPr>
          <p:cNvPr id="200" name="Google Shape;200;p33"/>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1" name="Google Shape;201;p33"/>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2" name="Google Shape;202;p33"/>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700">
                <a:solidFill>
                  <a:srgbClr val="2D58AC"/>
                </a:solidFill>
                <a:latin typeface="Gill Sans"/>
                <a:ea typeface="Gill Sans"/>
                <a:cs typeface="Gill Sans"/>
                <a:sym typeface="Gill Sans"/>
              </a:defRPr>
            </a:lvl1pPr>
            <a:lvl2pPr indent="0" lvl="1" marL="0" algn="r">
              <a:spcBef>
                <a:spcPts val="0"/>
              </a:spcBef>
              <a:buNone/>
              <a:defRPr sz="700">
                <a:solidFill>
                  <a:srgbClr val="2D58AC"/>
                </a:solidFill>
                <a:latin typeface="Gill Sans"/>
                <a:ea typeface="Gill Sans"/>
                <a:cs typeface="Gill Sans"/>
                <a:sym typeface="Gill Sans"/>
              </a:defRPr>
            </a:lvl2pPr>
            <a:lvl3pPr indent="0" lvl="2" marL="0" algn="r">
              <a:spcBef>
                <a:spcPts val="0"/>
              </a:spcBef>
              <a:buNone/>
              <a:defRPr sz="700">
                <a:solidFill>
                  <a:srgbClr val="2D58AC"/>
                </a:solidFill>
                <a:latin typeface="Gill Sans"/>
                <a:ea typeface="Gill Sans"/>
                <a:cs typeface="Gill Sans"/>
                <a:sym typeface="Gill Sans"/>
              </a:defRPr>
            </a:lvl3pPr>
            <a:lvl4pPr indent="0" lvl="3" marL="0" algn="r">
              <a:spcBef>
                <a:spcPts val="0"/>
              </a:spcBef>
              <a:buNone/>
              <a:defRPr sz="700">
                <a:solidFill>
                  <a:srgbClr val="2D58AC"/>
                </a:solidFill>
                <a:latin typeface="Gill Sans"/>
                <a:ea typeface="Gill Sans"/>
                <a:cs typeface="Gill Sans"/>
                <a:sym typeface="Gill Sans"/>
              </a:defRPr>
            </a:lvl4pPr>
            <a:lvl5pPr indent="0" lvl="4" marL="0" algn="r">
              <a:spcBef>
                <a:spcPts val="0"/>
              </a:spcBef>
              <a:buNone/>
              <a:defRPr sz="700">
                <a:solidFill>
                  <a:srgbClr val="2D58AC"/>
                </a:solidFill>
                <a:latin typeface="Gill Sans"/>
                <a:ea typeface="Gill Sans"/>
                <a:cs typeface="Gill Sans"/>
                <a:sym typeface="Gill Sans"/>
              </a:defRPr>
            </a:lvl5pPr>
            <a:lvl6pPr indent="0" lvl="5" marL="0" algn="r">
              <a:spcBef>
                <a:spcPts val="0"/>
              </a:spcBef>
              <a:buNone/>
              <a:defRPr sz="700">
                <a:solidFill>
                  <a:srgbClr val="2D58AC"/>
                </a:solidFill>
                <a:latin typeface="Gill Sans"/>
                <a:ea typeface="Gill Sans"/>
                <a:cs typeface="Gill Sans"/>
                <a:sym typeface="Gill Sans"/>
              </a:defRPr>
            </a:lvl6pPr>
            <a:lvl7pPr indent="0" lvl="6" marL="0" algn="r">
              <a:spcBef>
                <a:spcPts val="0"/>
              </a:spcBef>
              <a:buNone/>
              <a:defRPr sz="700">
                <a:solidFill>
                  <a:srgbClr val="2D58AC"/>
                </a:solidFill>
                <a:latin typeface="Gill Sans"/>
                <a:ea typeface="Gill Sans"/>
                <a:cs typeface="Gill Sans"/>
                <a:sym typeface="Gill Sans"/>
              </a:defRPr>
            </a:lvl7pPr>
            <a:lvl8pPr indent="0" lvl="7" marL="0" algn="r">
              <a:spcBef>
                <a:spcPts val="0"/>
              </a:spcBef>
              <a:buNone/>
              <a:defRPr sz="700">
                <a:solidFill>
                  <a:srgbClr val="2D58AC"/>
                </a:solidFill>
                <a:latin typeface="Gill Sans"/>
                <a:ea typeface="Gill Sans"/>
                <a:cs typeface="Gill Sans"/>
                <a:sym typeface="Gill Sans"/>
              </a:defRPr>
            </a:lvl8pPr>
            <a:lvl9pPr indent="0" lvl="8" marL="0" algn="r">
              <a:spcBef>
                <a:spcPts val="0"/>
              </a:spcBef>
              <a:buNone/>
              <a:defRPr sz="700">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03" name="Shape 203"/>
        <p:cNvGrpSpPr/>
        <p:nvPr/>
      </p:nvGrpSpPr>
      <p:grpSpPr>
        <a:xfrm>
          <a:off x="0" y="0"/>
          <a:ext cx="0" cy="0"/>
          <a:chOff x="0" y="0"/>
          <a:chExt cx="0" cy="0"/>
        </a:xfrm>
      </p:grpSpPr>
      <p:sp>
        <p:nvSpPr>
          <p:cNvPr id="204" name="Google Shape;204;p34"/>
          <p:cNvSpPr txBox="1"/>
          <p:nvPr>
            <p:ph type="title"/>
          </p:nvPr>
        </p:nvSpPr>
        <p:spPr>
          <a:xfrm>
            <a:off x="435895" y="3520042"/>
            <a:ext cx="8272212" cy="425054"/>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accent1"/>
              </a:buClr>
              <a:buSzPts val="1800"/>
              <a:buFont typeface="Gill Sans"/>
              <a:buNone/>
              <a:defRPr b="0" sz="1800">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5" name="Google Shape;205;p34"/>
          <p:cNvSpPr/>
          <p:nvPr>
            <p:ph idx="2" type="pic"/>
          </p:nvPr>
        </p:nvSpPr>
        <p:spPr>
          <a:xfrm>
            <a:off x="335863" y="449794"/>
            <a:ext cx="8468144" cy="2667939"/>
          </a:xfrm>
          <a:prstGeom prst="rect">
            <a:avLst/>
          </a:prstGeom>
          <a:noFill/>
          <a:ln>
            <a:noFill/>
          </a:ln>
        </p:spPr>
      </p:sp>
      <p:sp>
        <p:nvSpPr>
          <p:cNvPr id="206" name="Google Shape;206;p34"/>
          <p:cNvSpPr txBox="1"/>
          <p:nvPr>
            <p:ph idx="1" type="body"/>
          </p:nvPr>
        </p:nvSpPr>
        <p:spPr>
          <a:xfrm>
            <a:off x="435894" y="3945095"/>
            <a:ext cx="8272213" cy="449003"/>
          </a:xfrm>
          <a:prstGeom prst="rect">
            <a:avLst/>
          </a:prstGeom>
          <a:noFill/>
          <a:ln>
            <a:noFill/>
          </a:ln>
        </p:spPr>
        <p:txBody>
          <a:bodyPr anchorCtr="0" anchor="ctr" bIns="34275" lIns="68575" spcFirstLastPara="1" rIns="68575" wrap="square" tIns="34275">
            <a:normAutofit/>
          </a:bodyPr>
          <a:lstStyle>
            <a:lvl1pPr indent="-228600" lvl="0" marL="457200" algn="l">
              <a:spcBef>
                <a:spcPts val="200"/>
              </a:spcBef>
              <a:spcAft>
                <a:spcPts val="0"/>
              </a:spcAft>
              <a:buSzPts val="800"/>
              <a:buNone/>
              <a:defRPr sz="900"/>
            </a:lvl1pPr>
            <a:lvl2pPr indent="-228600" lvl="1" marL="914400" algn="l">
              <a:spcBef>
                <a:spcPts val="500"/>
              </a:spcBef>
              <a:spcAft>
                <a:spcPts val="0"/>
              </a:spcAft>
              <a:buSzPts val="800"/>
              <a:buNone/>
              <a:defRPr sz="900"/>
            </a:lvl2pPr>
            <a:lvl3pPr indent="-228600" lvl="2" marL="1371600" algn="l">
              <a:spcBef>
                <a:spcPts val="500"/>
              </a:spcBef>
              <a:spcAft>
                <a:spcPts val="0"/>
              </a:spcAft>
              <a:buSzPts val="700"/>
              <a:buNone/>
              <a:defRPr sz="800"/>
            </a:lvl3pPr>
            <a:lvl4pPr indent="-228600" lvl="3" marL="1828800" algn="l">
              <a:spcBef>
                <a:spcPts val="500"/>
              </a:spcBef>
              <a:spcAft>
                <a:spcPts val="0"/>
              </a:spcAft>
              <a:buSzPts val="600"/>
              <a:buNone/>
              <a:defRPr sz="700"/>
            </a:lvl4pPr>
            <a:lvl5pPr indent="-228600" lvl="4" marL="2286000" algn="l">
              <a:spcBef>
                <a:spcPts val="500"/>
              </a:spcBef>
              <a:spcAft>
                <a:spcPts val="0"/>
              </a:spcAft>
              <a:buSzPts val="600"/>
              <a:buNone/>
              <a:defRPr sz="700"/>
            </a:lvl5pPr>
            <a:lvl6pPr indent="-228600" lvl="5" marL="2743200" algn="l">
              <a:spcBef>
                <a:spcPts val="500"/>
              </a:spcBef>
              <a:spcAft>
                <a:spcPts val="0"/>
              </a:spcAft>
              <a:buSzPts val="600"/>
              <a:buNone/>
              <a:defRPr sz="700"/>
            </a:lvl6pPr>
            <a:lvl7pPr indent="-228600" lvl="6" marL="3200400" algn="l">
              <a:spcBef>
                <a:spcPts val="500"/>
              </a:spcBef>
              <a:spcAft>
                <a:spcPts val="0"/>
              </a:spcAft>
              <a:buSzPts val="600"/>
              <a:buNone/>
              <a:defRPr sz="700"/>
            </a:lvl7pPr>
            <a:lvl8pPr indent="-228600" lvl="7" marL="3657600" algn="l">
              <a:spcBef>
                <a:spcPts val="500"/>
              </a:spcBef>
              <a:spcAft>
                <a:spcPts val="0"/>
              </a:spcAft>
              <a:buSzPts val="600"/>
              <a:buNone/>
              <a:defRPr sz="700"/>
            </a:lvl8pPr>
            <a:lvl9pPr indent="-228600" lvl="8" marL="4114800" algn="l">
              <a:spcBef>
                <a:spcPts val="500"/>
              </a:spcBef>
              <a:spcAft>
                <a:spcPts val="500"/>
              </a:spcAft>
              <a:buSzPts val="600"/>
              <a:buNone/>
              <a:defRPr sz="700"/>
            </a:lvl9pPr>
          </a:lstStyle>
          <a:p/>
        </p:txBody>
      </p:sp>
      <p:sp>
        <p:nvSpPr>
          <p:cNvPr id="207" name="Google Shape;207;p34"/>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8" name="Google Shape;208;p34"/>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9" name="Google Shape;209;p34"/>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0" name="Shape 210"/>
        <p:cNvGrpSpPr/>
        <p:nvPr/>
      </p:nvGrpSpPr>
      <p:grpSpPr>
        <a:xfrm>
          <a:off x="0" y="0"/>
          <a:ext cx="0" cy="0"/>
          <a:chOff x="0" y="0"/>
          <a:chExt cx="0" cy="0"/>
        </a:xfrm>
      </p:grpSpPr>
      <p:sp>
        <p:nvSpPr>
          <p:cNvPr id="211" name="Google Shape;211;p35"/>
          <p:cNvSpPr/>
          <p:nvPr/>
        </p:nvSpPr>
        <p:spPr>
          <a:xfrm>
            <a:off x="330214" y="460805"/>
            <a:ext cx="8482004" cy="891974"/>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2" name="Google Shape;212;p35"/>
          <p:cNvSpPr txBox="1"/>
          <p:nvPr>
            <p:ph type="title"/>
          </p:nvPr>
        </p:nvSpPr>
        <p:spPr>
          <a:xfrm>
            <a:off x="435894" y="526617"/>
            <a:ext cx="8272212" cy="76035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3" name="Google Shape;213;p35"/>
          <p:cNvSpPr txBox="1"/>
          <p:nvPr>
            <p:ph idx="1" type="body"/>
          </p:nvPr>
        </p:nvSpPr>
        <p:spPr>
          <a:xfrm rot="5400000">
            <a:off x="3250952" y="-1063056"/>
            <a:ext cx="2642096" cy="8272212"/>
          </a:xfrm>
          <a:prstGeom prst="rect">
            <a:avLst/>
          </a:prstGeom>
          <a:noFill/>
          <a:ln>
            <a:noFill/>
          </a:ln>
        </p:spPr>
        <p:txBody>
          <a:bodyPr anchorCtr="0" anchor="t" bIns="34275" lIns="68575" spcFirstLastPara="1" rIns="68575" wrap="square" tIns="34275">
            <a:normAutofit/>
          </a:bodyPr>
          <a:lstStyle>
            <a:lvl1pPr indent="-304800" lvl="0" marL="457200" algn="l">
              <a:spcBef>
                <a:spcPts val="300"/>
              </a:spcBef>
              <a:spcAft>
                <a:spcPts val="0"/>
              </a:spcAft>
              <a:buSzPts val="1200"/>
              <a:buChar char="◼"/>
              <a:defRPr/>
            </a:lvl1pPr>
            <a:lvl2pPr indent="-298450" lvl="1" marL="914400" algn="l">
              <a:spcBef>
                <a:spcPts val="500"/>
              </a:spcBef>
              <a:spcAft>
                <a:spcPts val="0"/>
              </a:spcAft>
              <a:buSzPts val="1100"/>
              <a:buChar char="◼"/>
              <a:defRPr/>
            </a:lvl2pPr>
            <a:lvl3pPr indent="-292100" lvl="2" marL="1371600" algn="l">
              <a:spcBef>
                <a:spcPts val="500"/>
              </a:spcBef>
              <a:spcAft>
                <a:spcPts val="0"/>
              </a:spcAft>
              <a:buSzPts val="1000"/>
              <a:buChar char="◼"/>
              <a:defRPr/>
            </a:lvl3pPr>
            <a:lvl4pPr indent="-279400" lvl="3" marL="1828800" algn="l">
              <a:spcBef>
                <a:spcPts val="500"/>
              </a:spcBef>
              <a:spcAft>
                <a:spcPts val="0"/>
              </a:spcAft>
              <a:buSzPts val="800"/>
              <a:buChar char="◼"/>
              <a:defRPr/>
            </a:lvl4pPr>
            <a:lvl5pPr indent="-279400" lvl="4" marL="2286000" algn="l">
              <a:spcBef>
                <a:spcPts val="500"/>
              </a:spcBef>
              <a:spcAft>
                <a:spcPts val="0"/>
              </a:spcAft>
              <a:buSzPts val="8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214" name="Google Shape;214;p35"/>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5" name="Google Shape;215;p35"/>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6" name="Google Shape;216;p35"/>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17" name="Shape 217"/>
        <p:cNvGrpSpPr/>
        <p:nvPr/>
      </p:nvGrpSpPr>
      <p:grpSpPr>
        <a:xfrm>
          <a:off x="0" y="0"/>
          <a:ext cx="0" cy="0"/>
          <a:chOff x="0" y="0"/>
          <a:chExt cx="0" cy="0"/>
        </a:xfrm>
      </p:grpSpPr>
      <p:sp>
        <p:nvSpPr>
          <p:cNvPr id="218" name="Google Shape;218;p36"/>
          <p:cNvSpPr/>
          <p:nvPr/>
        </p:nvSpPr>
        <p:spPr>
          <a:xfrm>
            <a:off x="6629401" y="449794"/>
            <a:ext cx="2180113" cy="4362713"/>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9" name="Google Shape;219;p36"/>
          <p:cNvSpPr txBox="1"/>
          <p:nvPr>
            <p:ph type="title"/>
          </p:nvPr>
        </p:nvSpPr>
        <p:spPr>
          <a:xfrm rot="5400000">
            <a:off x="5437310" y="1698885"/>
            <a:ext cx="3887305" cy="1503123"/>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0" name="Google Shape;220;p36"/>
          <p:cNvSpPr txBox="1"/>
          <p:nvPr>
            <p:ph idx="1" type="body"/>
          </p:nvPr>
        </p:nvSpPr>
        <p:spPr>
          <a:xfrm rot="5400000">
            <a:off x="1598644" y="-510658"/>
            <a:ext cx="3887305" cy="5922209"/>
          </a:xfrm>
          <a:prstGeom prst="rect">
            <a:avLst/>
          </a:prstGeom>
          <a:noFill/>
          <a:ln>
            <a:noFill/>
          </a:ln>
        </p:spPr>
        <p:txBody>
          <a:bodyPr anchorCtr="0" anchor="t" bIns="34275" lIns="68575" spcFirstLastPara="1" rIns="68575" wrap="square" tIns="34275">
            <a:normAutofit/>
          </a:bodyPr>
          <a:lstStyle>
            <a:lvl1pPr indent="-304800" lvl="0" marL="457200" algn="l">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221" name="Google Shape;221;p36"/>
          <p:cNvSpPr txBox="1"/>
          <p:nvPr>
            <p:ph idx="10" type="dt"/>
          </p:nvPr>
        </p:nvSpPr>
        <p:spPr>
          <a:xfrm>
            <a:off x="6745255" y="4467103"/>
            <a:ext cx="996106"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solidFill>
                  <a:srgbClr val="2D58AC"/>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2" name="Google Shape;222;p36"/>
          <p:cNvSpPr txBox="1"/>
          <p:nvPr>
            <p:ph idx="11" type="ftr"/>
          </p:nvPr>
        </p:nvSpPr>
        <p:spPr>
          <a:xfrm>
            <a:off x="581192" y="4463858"/>
            <a:ext cx="592220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3" name="Google Shape;223;p36"/>
          <p:cNvSpPr txBox="1"/>
          <p:nvPr>
            <p:ph idx="12" type="sldNum"/>
          </p:nvPr>
        </p:nvSpPr>
        <p:spPr>
          <a:xfrm>
            <a:off x="7834961" y="4467103"/>
            <a:ext cx="873146"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700">
                <a:solidFill>
                  <a:srgbClr val="2D58AC"/>
                </a:solidFill>
                <a:latin typeface="Gill Sans"/>
                <a:ea typeface="Gill Sans"/>
                <a:cs typeface="Gill Sans"/>
                <a:sym typeface="Gill Sans"/>
              </a:defRPr>
            </a:lvl1pPr>
            <a:lvl2pPr indent="0" lvl="1" marL="0" algn="r">
              <a:spcBef>
                <a:spcPts val="0"/>
              </a:spcBef>
              <a:buNone/>
              <a:defRPr sz="700">
                <a:solidFill>
                  <a:srgbClr val="2D58AC"/>
                </a:solidFill>
                <a:latin typeface="Gill Sans"/>
                <a:ea typeface="Gill Sans"/>
                <a:cs typeface="Gill Sans"/>
                <a:sym typeface="Gill Sans"/>
              </a:defRPr>
            </a:lvl2pPr>
            <a:lvl3pPr indent="0" lvl="2" marL="0" algn="r">
              <a:spcBef>
                <a:spcPts val="0"/>
              </a:spcBef>
              <a:buNone/>
              <a:defRPr sz="700">
                <a:solidFill>
                  <a:srgbClr val="2D58AC"/>
                </a:solidFill>
                <a:latin typeface="Gill Sans"/>
                <a:ea typeface="Gill Sans"/>
                <a:cs typeface="Gill Sans"/>
                <a:sym typeface="Gill Sans"/>
              </a:defRPr>
            </a:lvl3pPr>
            <a:lvl4pPr indent="0" lvl="3" marL="0" algn="r">
              <a:spcBef>
                <a:spcPts val="0"/>
              </a:spcBef>
              <a:buNone/>
              <a:defRPr sz="700">
                <a:solidFill>
                  <a:srgbClr val="2D58AC"/>
                </a:solidFill>
                <a:latin typeface="Gill Sans"/>
                <a:ea typeface="Gill Sans"/>
                <a:cs typeface="Gill Sans"/>
                <a:sym typeface="Gill Sans"/>
              </a:defRPr>
            </a:lvl4pPr>
            <a:lvl5pPr indent="0" lvl="4" marL="0" algn="r">
              <a:spcBef>
                <a:spcPts val="0"/>
              </a:spcBef>
              <a:buNone/>
              <a:defRPr sz="700">
                <a:solidFill>
                  <a:srgbClr val="2D58AC"/>
                </a:solidFill>
                <a:latin typeface="Gill Sans"/>
                <a:ea typeface="Gill Sans"/>
                <a:cs typeface="Gill Sans"/>
                <a:sym typeface="Gill Sans"/>
              </a:defRPr>
            </a:lvl5pPr>
            <a:lvl6pPr indent="0" lvl="5" marL="0" algn="r">
              <a:spcBef>
                <a:spcPts val="0"/>
              </a:spcBef>
              <a:buNone/>
              <a:defRPr sz="700">
                <a:solidFill>
                  <a:srgbClr val="2D58AC"/>
                </a:solidFill>
                <a:latin typeface="Gill Sans"/>
                <a:ea typeface="Gill Sans"/>
                <a:cs typeface="Gill Sans"/>
                <a:sym typeface="Gill Sans"/>
              </a:defRPr>
            </a:lvl6pPr>
            <a:lvl7pPr indent="0" lvl="6" marL="0" algn="r">
              <a:spcBef>
                <a:spcPts val="0"/>
              </a:spcBef>
              <a:buNone/>
              <a:defRPr sz="700">
                <a:solidFill>
                  <a:srgbClr val="2D58AC"/>
                </a:solidFill>
                <a:latin typeface="Gill Sans"/>
                <a:ea typeface="Gill Sans"/>
                <a:cs typeface="Gill Sans"/>
                <a:sym typeface="Gill Sans"/>
              </a:defRPr>
            </a:lvl7pPr>
            <a:lvl8pPr indent="0" lvl="7" marL="0" algn="r">
              <a:spcBef>
                <a:spcPts val="0"/>
              </a:spcBef>
              <a:buNone/>
              <a:defRPr sz="700">
                <a:solidFill>
                  <a:srgbClr val="2D58AC"/>
                </a:solidFill>
                <a:latin typeface="Gill Sans"/>
                <a:ea typeface="Gill Sans"/>
                <a:cs typeface="Gill Sans"/>
                <a:sym typeface="Gill Sans"/>
              </a:defRPr>
            </a:lvl8pPr>
            <a:lvl9pPr indent="0" lvl="8" marL="0" algn="r">
              <a:spcBef>
                <a:spcPts val="0"/>
              </a:spcBef>
              <a:buNone/>
              <a:defRPr sz="700">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35894" y="528843"/>
            <a:ext cx="8272200" cy="892200"/>
          </a:xfrm>
          <a:prstGeom prst="rect">
            <a:avLst/>
          </a:prstGeom>
          <a:noFill/>
          <a:ln>
            <a:noFill/>
          </a:ln>
        </p:spPr>
        <p:txBody>
          <a:bodyPr anchorCtr="0" anchor="b" bIns="34275" lIns="68575" spcFirstLastPara="1" rIns="68575" wrap="square" tIns="34275">
            <a:normAutofit/>
          </a:bodyPr>
          <a:lstStyle>
            <a:lvl1pPr lvl="0" marR="0" rtl="0" algn="l">
              <a:spcBef>
                <a:spcPts val="0"/>
              </a:spcBef>
              <a:spcAft>
                <a:spcPts val="0"/>
              </a:spcAft>
              <a:buClr>
                <a:schemeClr val="lt1"/>
              </a:buClr>
              <a:buSzPts val="2100"/>
              <a:buFont typeface="Gill Sans"/>
              <a:buNone/>
              <a:defRPr b="0" i="0" sz="21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52" name="Google Shape;52;p13"/>
          <p:cNvSpPr txBox="1"/>
          <p:nvPr>
            <p:ph idx="1" type="body"/>
          </p:nvPr>
        </p:nvSpPr>
        <p:spPr>
          <a:xfrm>
            <a:off x="435894" y="1752002"/>
            <a:ext cx="8272200" cy="2642100"/>
          </a:xfrm>
          <a:prstGeom prst="rect">
            <a:avLst/>
          </a:prstGeom>
          <a:noFill/>
          <a:ln>
            <a:noFill/>
          </a:ln>
        </p:spPr>
        <p:txBody>
          <a:bodyPr anchorCtr="0" anchor="ctr" bIns="34275" lIns="68575" spcFirstLastPara="1" rIns="68575" wrap="square" tIns="34275">
            <a:normAutofit/>
          </a:bodyPr>
          <a:lstStyle>
            <a:lvl1pPr indent="-304800" lvl="0" marL="457200" marR="0" rtl="0" algn="l">
              <a:spcBef>
                <a:spcPts val="300"/>
              </a:spcBef>
              <a:spcAft>
                <a:spcPts val="0"/>
              </a:spcAft>
              <a:buClr>
                <a:schemeClr val="accent2"/>
              </a:buClr>
              <a:buSzPts val="1200"/>
              <a:buFont typeface="Noto Sans Symbols"/>
              <a:buChar char="◼"/>
              <a:defRPr b="0" i="0" sz="1400" u="none" cap="none" strike="noStrike">
                <a:solidFill>
                  <a:schemeClr val="dk2"/>
                </a:solidFill>
                <a:latin typeface="Gill Sans"/>
                <a:ea typeface="Gill Sans"/>
                <a:cs typeface="Gill Sans"/>
                <a:sym typeface="Gill Sans"/>
              </a:defRPr>
            </a:lvl1pPr>
            <a:lvl2pPr indent="-298450" lvl="1" marL="914400" marR="0" rtl="0" algn="l">
              <a:spcBef>
                <a:spcPts val="500"/>
              </a:spcBef>
              <a:spcAft>
                <a:spcPts val="0"/>
              </a:spcAft>
              <a:buClr>
                <a:schemeClr val="accent2"/>
              </a:buClr>
              <a:buSzPts val="1100"/>
              <a:buFont typeface="Noto Sans Symbols"/>
              <a:buChar char="◼"/>
              <a:defRPr b="0" i="0" sz="1200" u="none" cap="none" strike="noStrike">
                <a:solidFill>
                  <a:schemeClr val="dk2"/>
                </a:solidFill>
                <a:latin typeface="Gill Sans"/>
                <a:ea typeface="Gill Sans"/>
                <a:cs typeface="Gill Sans"/>
                <a:sym typeface="Gill Sans"/>
              </a:defRPr>
            </a:lvl2pPr>
            <a:lvl3pPr indent="-292100" lvl="2" marL="1371600" marR="0" rtl="0" algn="l">
              <a:spcBef>
                <a:spcPts val="500"/>
              </a:spcBef>
              <a:spcAft>
                <a:spcPts val="0"/>
              </a:spcAft>
              <a:buClr>
                <a:schemeClr val="accent2"/>
              </a:buClr>
              <a:buSzPts val="1000"/>
              <a:buFont typeface="Noto Sans Symbols"/>
              <a:buChar char="◼"/>
              <a:defRPr b="0" i="0" sz="1100" u="none" cap="none" strike="noStrike">
                <a:solidFill>
                  <a:schemeClr val="dk2"/>
                </a:solidFill>
                <a:latin typeface="Gill Sans"/>
                <a:ea typeface="Gill Sans"/>
                <a:cs typeface="Gill Sans"/>
                <a:sym typeface="Gill Sans"/>
              </a:defRPr>
            </a:lvl3pPr>
            <a:lvl4pPr indent="-279400" lvl="3" marL="18288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4pPr>
            <a:lvl5pPr indent="-279400" lvl="4" marL="22860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5pPr>
            <a:lvl6pPr indent="-279400" lvl="5" marL="27432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6pPr>
            <a:lvl7pPr indent="-279400" lvl="6" marL="32004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7pPr>
            <a:lvl8pPr indent="-279400" lvl="7" marL="36576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8pPr>
            <a:lvl9pPr indent="-279400" lvl="8" marL="4114800" marR="0" rtl="0" algn="l">
              <a:spcBef>
                <a:spcPts val="500"/>
              </a:spcBef>
              <a:spcAft>
                <a:spcPts val="50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9pPr>
          </a:lstStyle>
          <a:p/>
        </p:txBody>
      </p:sp>
      <p:sp>
        <p:nvSpPr>
          <p:cNvPr id="53" name="Google Shape;53;p13"/>
          <p:cNvSpPr txBox="1"/>
          <p:nvPr>
            <p:ph idx="10" type="dt"/>
          </p:nvPr>
        </p:nvSpPr>
        <p:spPr>
          <a:xfrm>
            <a:off x="5704463" y="4467103"/>
            <a:ext cx="2133600" cy="2739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7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9pPr>
          </a:lstStyle>
          <a:p/>
        </p:txBody>
      </p:sp>
      <p:sp>
        <p:nvSpPr>
          <p:cNvPr id="54" name="Google Shape;54;p13"/>
          <p:cNvSpPr txBox="1"/>
          <p:nvPr>
            <p:ph idx="11" type="ftr"/>
          </p:nvPr>
        </p:nvSpPr>
        <p:spPr>
          <a:xfrm>
            <a:off x="435894" y="4463858"/>
            <a:ext cx="51879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9pPr>
          </a:lstStyle>
          <a:p/>
        </p:txBody>
      </p:sp>
      <p:sp>
        <p:nvSpPr>
          <p:cNvPr id="55" name="Google Shape;55;p13"/>
          <p:cNvSpPr txBox="1"/>
          <p:nvPr>
            <p:ph idx="12" type="sldNum"/>
          </p:nvPr>
        </p:nvSpPr>
        <p:spPr>
          <a:xfrm>
            <a:off x="7918725" y="4467103"/>
            <a:ext cx="7893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7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7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7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7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7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7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7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GB"/>
              <a:t>‹#›</a:t>
            </a:fld>
            <a:endParaRPr/>
          </a:p>
        </p:txBody>
      </p:sp>
      <p:sp>
        <p:nvSpPr>
          <p:cNvPr id="56" name="Google Shape;56;p13"/>
          <p:cNvSpPr/>
          <p:nvPr/>
        </p:nvSpPr>
        <p:spPr>
          <a:xfrm>
            <a:off x="334901" y="342900"/>
            <a:ext cx="2777400" cy="711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7" name="Google Shape;57;p13"/>
          <p:cNvSpPr/>
          <p:nvPr/>
        </p:nvSpPr>
        <p:spPr>
          <a:xfrm>
            <a:off x="6031610" y="340232"/>
            <a:ext cx="2777400" cy="73800"/>
          </a:xfrm>
          <a:prstGeom prst="rect">
            <a:avLst/>
          </a:prstGeom>
          <a:solidFill>
            <a:schemeClr val="accent4"/>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 name="Google Shape;58;p13"/>
          <p:cNvSpPr/>
          <p:nvPr/>
        </p:nvSpPr>
        <p:spPr>
          <a:xfrm>
            <a:off x="3181373" y="342900"/>
            <a:ext cx="2777400" cy="687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 name="Shape 137"/>
        <p:cNvGrpSpPr/>
        <p:nvPr/>
      </p:nvGrpSpPr>
      <p:grpSpPr>
        <a:xfrm>
          <a:off x="0" y="0"/>
          <a:ext cx="0" cy="0"/>
          <a:chOff x="0" y="0"/>
          <a:chExt cx="0" cy="0"/>
        </a:xfrm>
      </p:grpSpPr>
      <p:sp>
        <p:nvSpPr>
          <p:cNvPr id="138" name="Google Shape;138;p25"/>
          <p:cNvSpPr txBox="1"/>
          <p:nvPr>
            <p:ph type="title"/>
          </p:nvPr>
        </p:nvSpPr>
        <p:spPr>
          <a:xfrm>
            <a:off x="435894" y="528843"/>
            <a:ext cx="8272212" cy="892166"/>
          </a:xfrm>
          <a:prstGeom prst="rect">
            <a:avLst/>
          </a:prstGeom>
          <a:noFill/>
          <a:ln>
            <a:noFill/>
          </a:ln>
        </p:spPr>
        <p:txBody>
          <a:bodyPr anchorCtr="0" anchor="b" bIns="34275" lIns="68575" spcFirstLastPara="1" rIns="68575" wrap="square" tIns="34275">
            <a:normAutofit/>
          </a:bodyPr>
          <a:lstStyle>
            <a:lvl1pPr lvl="0" marR="0" rtl="0" algn="l">
              <a:spcBef>
                <a:spcPts val="0"/>
              </a:spcBef>
              <a:spcAft>
                <a:spcPts val="0"/>
              </a:spcAft>
              <a:buClr>
                <a:schemeClr val="lt1"/>
              </a:buClr>
              <a:buSzPts val="2100"/>
              <a:buFont typeface="Gill Sans"/>
              <a:buNone/>
              <a:defRPr b="0" i="0" sz="21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139" name="Google Shape;139;p25"/>
          <p:cNvSpPr txBox="1"/>
          <p:nvPr>
            <p:ph idx="1" type="body"/>
          </p:nvPr>
        </p:nvSpPr>
        <p:spPr>
          <a:xfrm>
            <a:off x="435894" y="1752002"/>
            <a:ext cx="8272212" cy="2642096"/>
          </a:xfrm>
          <a:prstGeom prst="rect">
            <a:avLst/>
          </a:prstGeom>
          <a:noFill/>
          <a:ln>
            <a:noFill/>
          </a:ln>
        </p:spPr>
        <p:txBody>
          <a:bodyPr anchorCtr="0" anchor="ctr" bIns="34275" lIns="68575" spcFirstLastPara="1" rIns="68575" wrap="square" tIns="34275">
            <a:normAutofit/>
          </a:bodyPr>
          <a:lstStyle>
            <a:lvl1pPr indent="-304800" lvl="0" marL="457200" marR="0" rtl="0" algn="l">
              <a:spcBef>
                <a:spcPts val="300"/>
              </a:spcBef>
              <a:spcAft>
                <a:spcPts val="0"/>
              </a:spcAft>
              <a:buClr>
                <a:schemeClr val="accent2"/>
              </a:buClr>
              <a:buSzPts val="1200"/>
              <a:buFont typeface="Noto Sans Symbols"/>
              <a:buChar char="◼"/>
              <a:defRPr b="0" i="0" sz="1400" u="none" cap="none" strike="noStrike">
                <a:solidFill>
                  <a:schemeClr val="dk2"/>
                </a:solidFill>
                <a:latin typeface="Gill Sans"/>
                <a:ea typeface="Gill Sans"/>
                <a:cs typeface="Gill Sans"/>
                <a:sym typeface="Gill Sans"/>
              </a:defRPr>
            </a:lvl1pPr>
            <a:lvl2pPr indent="-298450" lvl="1" marL="914400" marR="0" rtl="0" algn="l">
              <a:spcBef>
                <a:spcPts val="500"/>
              </a:spcBef>
              <a:spcAft>
                <a:spcPts val="0"/>
              </a:spcAft>
              <a:buClr>
                <a:schemeClr val="accent2"/>
              </a:buClr>
              <a:buSzPts val="1100"/>
              <a:buFont typeface="Noto Sans Symbols"/>
              <a:buChar char="◼"/>
              <a:defRPr b="0" i="0" sz="1200" u="none" cap="none" strike="noStrike">
                <a:solidFill>
                  <a:schemeClr val="dk2"/>
                </a:solidFill>
                <a:latin typeface="Gill Sans"/>
                <a:ea typeface="Gill Sans"/>
                <a:cs typeface="Gill Sans"/>
                <a:sym typeface="Gill Sans"/>
              </a:defRPr>
            </a:lvl2pPr>
            <a:lvl3pPr indent="-292100" lvl="2" marL="1371600" marR="0" rtl="0" algn="l">
              <a:spcBef>
                <a:spcPts val="500"/>
              </a:spcBef>
              <a:spcAft>
                <a:spcPts val="0"/>
              </a:spcAft>
              <a:buClr>
                <a:schemeClr val="accent2"/>
              </a:buClr>
              <a:buSzPts val="1000"/>
              <a:buFont typeface="Noto Sans Symbols"/>
              <a:buChar char="◼"/>
              <a:defRPr b="0" i="0" sz="1100" u="none" cap="none" strike="noStrike">
                <a:solidFill>
                  <a:schemeClr val="dk2"/>
                </a:solidFill>
                <a:latin typeface="Gill Sans"/>
                <a:ea typeface="Gill Sans"/>
                <a:cs typeface="Gill Sans"/>
                <a:sym typeface="Gill Sans"/>
              </a:defRPr>
            </a:lvl3pPr>
            <a:lvl4pPr indent="-279400" lvl="3" marL="18288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4pPr>
            <a:lvl5pPr indent="-279400" lvl="4" marL="22860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5pPr>
            <a:lvl6pPr indent="-279400" lvl="5" marL="27432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6pPr>
            <a:lvl7pPr indent="-279400" lvl="6" marL="32004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7pPr>
            <a:lvl8pPr indent="-279400" lvl="7" marL="36576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8pPr>
            <a:lvl9pPr indent="-279400" lvl="8" marL="4114800" marR="0" rtl="0" algn="l">
              <a:spcBef>
                <a:spcPts val="500"/>
              </a:spcBef>
              <a:spcAft>
                <a:spcPts val="50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9pPr>
          </a:lstStyle>
          <a:p/>
        </p:txBody>
      </p:sp>
      <p:sp>
        <p:nvSpPr>
          <p:cNvPr id="140" name="Google Shape;140;p25"/>
          <p:cNvSpPr txBox="1"/>
          <p:nvPr>
            <p:ph idx="10" type="dt"/>
          </p:nvPr>
        </p:nvSpPr>
        <p:spPr>
          <a:xfrm>
            <a:off x="5704463" y="4467103"/>
            <a:ext cx="2133599"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7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9pPr>
          </a:lstStyle>
          <a:p/>
        </p:txBody>
      </p:sp>
      <p:sp>
        <p:nvSpPr>
          <p:cNvPr id="141" name="Google Shape;141;p25"/>
          <p:cNvSpPr txBox="1"/>
          <p:nvPr>
            <p:ph idx="11" type="ftr"/>
          </p:nvPr>
        </p:nvSpPr>
        <p:spPr>
          <a:xfrm>
            <a:off x="435894" y="4463858"/>
            <a:ext cx="5187908"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9pPr>
          </a:lstStyle>
          <a:p/>
        </p:txBody>
      </p:sp>
      <p:sp>
        <p:nvSpPr>
          <p:cNvPr id="142" name="Google Shape;142;p25"/>
          <p:cNvSpPr txBox="1"/>
          <p:nvPr>
            <p:ph idx="12" type="sldNum"/>
          </p:nvPr>
        </p:nvSpPr>
        <p:spPr>
          <a:xfrm>
            <a:off x="7918725" y="4467103"/>
            <a:ext cx="789382"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7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7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7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7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7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7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7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7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GB"/>
              <a:t>‹#›</a:t>
            </a:fld>
            <a:endParaRPr/>
          </a:p>
        </p:txBody>
      </p:sp>
      <p:sp>
        <p:nvSpPr>
          <p:cNvPr id="143" name="Google Shape;143;p25"/>
          <p:cNvSpPr/>
          <p:nvPr/>
        </p:nvSpPr>
        <p:spPr>
          <a:xfrm>
            <a:off x="334900" y="342900"/>
            <a:ext cx="2777490" cy="71248"/>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4" name="Google Shape;144;p25"/>
          <p:cNvSpPr/>
          <p:nvPr/>
        </p:nvSpPr>
        <p:spPr>
          <a:xfrm>
            <a:off x="6031610" y="340232"/>
            <a:ext cx="2777490" cy="73915"/>
          </a:xfrm>
          <a:prstGeom prst="rect">
            <a:avLst/>
          </a:prstGeom>
          <a:solidFill>
            <a:schemeClr val="accent4"/>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5" name="Google Shape;145;p25"/>
          <p:cNvSpPr/>
          <p:nvPr/>
        </p:nvSpPr>
        <p:spPr>
          <a:xfrm>
            <a:off x="3181373" y="342900"/>
            <a:ext cx="2777490" cy="6858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hyperlink" Target="https://academictorrents.com/details/3d0b4f09080703d2a9c6be50715b46389fdb3af1"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4.jpg"/><Relationship Id="rId4" Type="http://schemas.openxmlformats.org/officeDocument/2006/relationships/image" Target="../media/image10.jpg"/><Relationship Id="rId5"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7.jp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8.jpg"/><Relationship Id="rId7" Type="http://schemas.openxmlformats.org/officeDocument/2006/relationships/image" Target="../media/image6.png"/><Relationship Id="rId8"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9.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ctrTitle"/>
          </p:nvPr>
        </p:nvSpPr>
        <p:spPr>
          <a:xfrm>
            <a:off x="815400" y="1483800"/>
            <a:ext cx="7513200" cy="694200"/>
          </a:xfrm>
          <a:prstGeom prst="rect">
            <a:avLst/>
          </a:prstGeom>
          <a:noFill/>
          <a:ln>
            <a:noFill/>
          </a:ln>
        </p:spPr>
        <p:txBody>
          <a:bodyPr anchorCtr="0" anchor="b" bIns="34275" lIns="68575" spcFirstLastPara="1" rIns="68575" wrap="square" tIns="34275">
            <a:normAutofit fontScale="90000"/>
          </a:bodyPr>
          <a:lstStyle/>
          <a:p>
            <a:pPr indent="0" lvl="0" marL="0" rtl="0" algn="l">
              <a:spcBef>
                <a:spcPts val="0"/>
              </a:spcBef>
              <a:spcAft>
                <a:spcPts val="0"/>
              </a:spcAft>
              <a:buClr>
                <a:schemeClr val="accent1"/>
              </a:buClr>
              <a:buSzPct val="100000"/>
              <a:buFont typeface="Twentieth Century"/>
              <a:buNone/>
            </a:pPr>
            <a:r>
              <a:rPr b="1" lang="en-GB" sz="2700">
                <a:latin typeface="Twentieth Century"/>
                <a:ea typeface="Twentieth Century"/>
                <a:cs typeface="Twentieth Century"/>
                <a:sym typeface="Twentieth Century"/>
              </a:rPr>
              <a:t>“IMAGE TO TEXT AND TEXT TO SPEECH U</a:t>
            </a:r>
            <a:r>
              <a:rPr b="1" lang="en-GB">
                <a:latin typeface="Twentieth Century"/>
                <a:ea typeface="Twentieth Century"/>
                <a:cs typeface="Twentieth Century"/>
                <a:sym typeface="Twentieth Century"/>
              </a:rPr>
              <a:t>SING CRNN</a:t>
            </a:r>
            <a:r>
              <a:rPr b="1" lang="en-GB" sz="2700">
                <a:latin typeface="Twentieth Century"/>
                <a:ea typeface="Twentieth Century"/>
                <a:cs typeface="Twentieth Century"/>
                <a:sym typeface="Twentieth Century"/>
              </a:rPr>
              <a:t>”</a:t>
            </a:r>
            <a:endParaRPr b="1">
              <a:latin typeface="Twentieth Century"/>
              <a:ea typeface="Twentieth Century"/>
              <a:cs typeface="Twentieth Century"/>
              <a:sym typeface="Twentieth Century"/>
            </a:endParaRPr>
          </a:p>
        </p:txBody>
      </p:sp>
      <p:sp>
        <p:nvSpPr>
          <p:cNvPr id="229" name="Google Shape;229;p37"/>
          <p:cNvSpPr txBox="1"/>
          <p:nvPr/>
        </p:nvSpPr>
        <p:spPr>
          <a:xfrm>
            <a:off x="527901" y="2708984"/>
            <a:ext cx="3879130" cy="1436490"/>
          </a:xfrm>
          <a:prstGeom prst="rect">
            <a:avLst/>
          </a:prstGeom>
          <a:noFill/>
          <a:ln>
            <a:noFill/>
          </a:ln>
        </p:spPr>
        <p:txBody>
          <a:bodyPr anchorCtr="0" anchor="t" bIns="34275" lIns="68575" spcFirstLastPara="1" rIns="68575" wrap="square" tIns="34275">
            <a:normAutofit/>
          </a:bodyPr>
          <a:lstStyle/>
          <a:p>
            <a:pPr indent="0" lvl="0" marL="0" marR="0" rtl="0" algn="l">
              <a:spcBef>
                <a:spcPts val="0"/>
              </a:spcBef>
              <a:spcAft>
                <a:spcPts val="0"/>
              </a:spcAft>
              <a:buClr>
                <a:schemeClr val="accent2"/>
              </a:buClr>
              <a:buSzPts val="1100"/>
              <a:buFont typeface="Noto Sans Symbols"/>
              <a:buNone/>
            </a:pPr>
            <a:r>
              <a:rPr b="1" i="0" lang="en-GB" sz="1200" u="none" cap="none" strike="noStrike">
                <a:solidFill>
                  <a:srgbClr val="FFFF00"/>
                </a:solidFill>
                <a:latin typeface="Arial Rounded"/>
                <a:ea typeface="Arial Rounded"/>
                <a:cs typeface="Arial Rounded"/>
                <a:sym typeface="Arial Rounded"/>
              </a:rPr>
              <a:t>PRESENTED BY:</a:t>
            </a:r>
            <a:endParaRPr sz="1100"/>
          </a:p>
          <a:p>
            <a:pPr indent="0" lvl="0" marL="0" marR="0" rtl="0" algn="l">
              <a:spcBef>
                <a:spcPts val="700"/>
              </a:spcBef>
              <a:spcAft>
                <a:spcPts val="0"/>
              </a:spcAft>
              <a:buClr>
                <a:schemeClr val="accent2"/>
              </a:buClr>
              <a:buSzPts val="1100"/>
              <a:buFont typeface="Noto Sans Symbols"/>
              <a:buNone/>
            </a:pPr>
            <a:r>
              <a:rPr b="1" i="0" lang="en-GB" sz="1200" u="none" cap="none" strike="noStrike">
                <a:solidFill>
                  <a:schemeClr val="lt1"/>
                </a:solidFill>
                <a:latin typeface="Arial Rounded"/>
                <a:ea typeface="Arial Rounded"/>
                <a:cs typeface="Arial Rounded"/>
                <a:sym typeface="Arial Rounded"/>
              </a:rPr>
              <a:t>RATHAN R NAYAK (4MW20CS062)</a:t>
            </a:r>
            <a:endParaRPr sz="1100"/>
          </a:p>
          <a:p>
            <a:pPr indent="0" lvl="0" marL="0" marR="0" rtl="0" algn="l">
              <a:spcBef>
                <a:spcPts val="700"/>
              </a:spcBef>
              <a:spcAft>
                <a:spcPts val="0"/>
              </a:spcAft>
              <a:buClr>
                <a:schemeClr val="accent2"/>
              </a:buClr>
              <a:buSzPts val="1100"/>
              <a:buFont typeface="Noto Sans Symbols"/>
              <a:buNone/>
            </a:pPr>
            <a:r>
              <a:rPr b="1" i="0" lang="en-GB" sz="1200" u="none" cap="none" strike="noStrike">
                <a:solidFill>
                  <a:schemeClr val="lt1"/>
                </a:solidFill>
                <a:latin typeface="Arial Rounded"/>
                <a:ea typeface="Arial Rounded"/>
                <a:cs typeface="Arial Rounded"/>
                <a:sym typeface="Arial Rounded"/>
              </a:rPr>
              <a:t>SH</a:t>
            </a:r>
            <a:r>
              <a:rPr b="1" lang="en-GB" sz="1200">
                <a:solidFill>
                  <a:schemeClr val="lt1"/>
                </a:solidFill>
                <a:latin typeface="Arial Rounded"/>
                <a:ea typeface="Arial Rounded"/>
                <a:cs typeface="Arial Rounded"/>
                <a:sym typeface="Arial Rounded"/>
              </a:rPr>
              <a:t>ER</a:t>
            </a:r>
            <a:r>
              <a:rPr b="1" i="0" lang="en-GB" sz="1200" u="none" cap="none" strike="noStrike">
                <a:solidFill>
                  <a:schemeClr val="lt1"/>
                </a:solidFill>
                <a:latin typeface="Arial Rounded"/>
                <a:ea typeface="Arial Rounded"/>
                <a:cs typeface="Arial Rounded"/>
                <a:sym typeface="Arial Rounded"/>
              </a:rPr>
              <a:t>IGAR PRADWIN MADHAVA (4MW20CS074)</a:t>
            </a:r>
            <a:endParaRPr sz="1100"/>
          </a:p>
          <a:p>
            <a:pPr indent="0" lvl="0" marL="0" marR="0" rtl="0" algn="l">
              <a:spcBef>
                <a:spcPts val="700"/>
              </a:spcBef>
              <a:spcAft>
                <a:spcPts val="0"/>
              </a:spcAft>
              <a:buClr>
                <a:schemeClr val="accent2"/>
              </a:buClr>
              <a:buSzPts val="1100"/>
              <a:buFont typeface="Noto Sans Symbols"/>
              <a:buNone/>
            </a:pPr>
            <a:r>
              <a:rPr b="1" i="0" lang="en-GB" sz="1200" u="none" cap="none" strike="noStrike">
                <a:solidFill>
                  <a:schemeClr val="lt1"/>
                </a:solidFill>
                <a:latin typeface="Arial Rounded"/>
                <a:ea typeface="Arial Rounded"/>
                <a:cs typeface="Arial Rounded"/>
                <a:sym typeface="Arial Rounded"/>
              </a:rPr>
              <a:t>SRIHARSHA UPADHYA P (4MW20CS090)</a:t>
            </a:r>
            <a:endParaRPr sz="1100"/>
          </a:p>
          <a:p>
            <a:pPr indent="0" lvl="0" marL="0" marR="0" rtl="0" algn="l">
              <a:spcBef>
                <a:spcPts val="700"/>
              </a:spcBef>
              <a:spcAft>
                <a:spcPts val="0"/>
              </a:spcAft>
              <a:buClr>
                <a:schemeClr val="accent2"/>
              </a:buClr>
              <a:buSzPts val="1100"/>
              <a:buFont typeface="Noto Sans Symbols"/>
              <a:buNone/>
            </a:pPr>
            <a:r>
              <a:rPr b="1" i="0" lang="en-GB" sz="1200" u="none" cap="none" strike="noStrike">
                <a:solidFill>
                  <a:schemeClr val="lt1"/>
                </a:solidFill>
                <a:latin typeface="Arial Rounded"/>
                <a:ea typeface="Arial Rounded"/>
                <a:cs typeface="Arial Rounded"/>
                <a:sym typeface="Arial Rounded"/>
              </a:rPr>
              <a:t>SUHAS BHAT (4MW20CS093)</a:t>
            </a:r>
            <a:endParaRPr sz="1100"/>
          </a:p>
        </p:txBody>
      </p:sp>
      <p:sp>
        <p:nvSpPr>
          <p:cNvPr id="230" name="Google Shape;230;p37"/>
          <p:cNvSpPr txBox="1"/>
          <p:nvPr/>
        </p:nvSpPr>
        <p:spPr>
          <a:xfrm>
            <a:off x="4998562" y="2806319"/>
            <a:ext cx="3879130" cy="1241822"/>
          </a:xfrm>
          <a:prstGeom prst="rect">
            <a:avLst/>
          </a:prstGeom>
          <a:noFill/>
          <a:ln>
            <a:noFill/>
          </a:ln>
        </p:spPr>
        <p:txBody>
          <a:bodyPr anchorCtr="0" anchor="t" bIns="34275" lIns="68575" spcFirstLastPara="1" rIns="68575" wrap="square" tIns="34275">
            <a:normAutofit fontScale="77500" lnSpcReduction="20000"/>
          </a:bodyPr>
          <a:lstStyle/>
          <a:p>
            <a:pPr indent="0" lvl="0" marL="0" marR="0" rtl="0" algn="ctr">
              <a:lnSpc>
                <a:spcPct val="90000"/>
              </a:lnSpc>
              <a:spcBef>
                <a:spcPts val="0"/>
              </a:spcBef>
              <a:spcAft>
                <a:spcPts val="0"/>
              </a:spcAft>
              <a:buClr>
                <a:srgbClr val="FFFF00"/>
              </a:buClr>
              <a:buSzPct val="100000"/>
              <a:buFont typeface="Arial"/>
              <a:buNone/>
            </a:pPr>
            <a:r>
              <a:rPr b="1" i="0" lang="en-GB" sz="1800" u="none" cap="none" strike="noStrike">
                <a:solidFill>
                  <a:srgbClr val="FFFF00"/>
                </a:solidFill>
                <a:latin typeface="Arial Rounded"/>
                <a:ea typeface="Arial Rounded"/>
                <a:cs typeface="Arial Rounded"/>
                <a:sym typeface="Arial Rounded"/>
              </a:rPr>
              <a:t>Under the Guidance of</a:t>
            </a:r>
            <a:endParaRPr sz="1100"/>
          </a:p>
          <a:p>
            <a:pPr indent="0" lvl="0" marL="0" marR="0" rtl="0" algn="ctr">
              <a:lnSpc>
                <a:spcPct val="90000"/>
              </a:lnSpc>
              <a:spcBef>
                <a:spcPts val="800"/>
              </a:spcBef>
              <a:spcAft>
                <a:spcPts val="0"/>
              </a:spcAft>
              <a:buClr>
                <a:schemeClr val="lt1"/>
              </a:buClr>
              <a:buSzPct val="100000"/>
              <a:buFont typeface="Arial"/>
              <a:buNone/>
            </a:pPr>
            <a:r>
              <a:rPr b="1" i="0" lang="en-GB" sz="2000" u="none" cap="none" strike="noStrike">
                <a:solidFill>
                  <a:schemeClr val="lt1"/>
                </a:solidFill>
                <a:latin typeface="Arial Rounded"/>
                <a:ea typeface="Arial Rounded"/>
                <a:cs typeface="Arial Rounded"/>
                <a:sym typeface="Arial Rounded"/>
              </a:rPr>
              <a:t> Mr.Raghavendra G. S.</a:t>
            </a:r>
            <a:endParaRPr sz="1100"/>
          </a:p>
          <a:p>
            <a:pPr indent="0" lvl="0" marL="0" marR="0" rtl="0" algn="ctr">
              <a:lnSpc>
                <a:spcPct val="90000"/>
              </a:lnSpc>
              <a:spcBef>
                <a:spcPts val="800"/>
              </a:spcBef>
              <a:spcAft>
                <a:spcPts val="0"/>
              </a:spcAft>
              <a:buClr>
                <a:schemeClr val="lt1"/>
              </a:buClr>
              <a:buSzPct val="100000"/>
              <a:buFont typeface="Arial"/>
              <a:buNone/>
            </a:pPr>
            <a:r>
              <a:rPr b="1" i="0" lang="en-GB" sz="1800" u="none" cap="none" strike="noStrike">
                <a:solidFill>
                  <a:schemeClr val="lt1"/>
                </a:solidFill>
                <a:latin typeface="Arial Rounded"/>
                <a:ea typeface="Arial Rounded"/>
                <a:cs typeface="Arial Rounded"/>
                <a:sym typeface="Arial Rounded"/>
              </a:rPr>
              <a:t>Assistant Professor</a:t>
            </a:r>
            <a:endParaRPr sz="1100"/>
          </a:p>
          <a:p>
            <a:pPr indent="0" lvl="0" marL="0" marR="0" rtl="0" algn="ctr">
              <a:lnSpc>
                <a:spcPct val="90000"/>
              </a:lnSpc>
              <a:spcBef>
                <a:spcPts val="800"/>
              </a:spcBef>
              <a:spcAft>
                <a:spcPts val="0"/>
              </a:spcAft>
              <a:buClr>
                <a:schemeClr val="lt1"/>
              </a:buClr>
              <a:buSzPct val="100000"/>
              <a:buFont typeface="Arial"/>
              <a:buNone/>
            </a:pPr>
            <a:r>
              <a:rPr b="1" i="0" lang="en-GB" sz="1800" u="none" cap="none" strike="noStrike">
                <a:solidFill>
                  <a:schemeClr val="lt1"/>
                </a:solidFill>
                <a:latin typeface="Arial Rounded"/>
                <a:ea typeface="Arial Rounded"/>
                <a:cs typeface="Arial Rounded"/>
                <a:sym typeface="Arial Rounded"/>
              </a:rPr>
              <a:t>Dept. of CSE</a:t>
            </a:r>
            <a:endParaRPr sz="1100"/>
          </a:p>
          <a:p>
            <a:pPr indent="0" lvl="0" marL="0" marR="0" rtl="0" algn="ctr">
              <a:lnSpc>
                <a:spcPct val="90000"/>
              </a:lnSpc>
              <a:spcBef>
                <a:spcPts val="800"/>
              </a:spcBef>
              <a:spcAft>
                <a:spcPts val="0"/>
              </a:spcAft>
              <a:buClr>
                <a:schemeClr val="lt1"/>
              </a:buClr>
              <a:buSzPct val="100000"/>
              <a:buFont typeface="Arial"/>
              <a:buNone/>
            </a:pPr>
            <a:r>
              <a:rPr b="1" i="0" lang="en-GB" sz="1800" u="none" cap="none" strike="noStrike">
                <a:solidFill>
                  <a:schemeClr val="lt1"/>
                </a:solidFill>
                <a:latin typeface="Arial Rounded"/>
                <a:ea typeface="Arial Rounded"/>
                <a:cs typeface="Arial Rounded"/>
                <a:sym typeface="Arial Rounded"/>
              </a:rPr>
              <a:t>SMVITM, Bantakal</a:t>
            </a:r>
            <a:endParaRPr b="1" i="0" sz="1800" u="none" cap="none" strike="noStrike">
              <a:solidFill>
                <a:schemeClr val="lt1"/>
              </a:solidFill>
              <a:latin typeface="Arial Rounded"/>
              <a:ea typeface="Arial Rounded"/>
              <a:cs typeface="Arial Rounded"/>
              <a:sym typeface="Arial Rounded"/>
            </a:endParaRPr>
          </a:p>
        </p:txBody>
      </p:sp>
      <p:sp>
        <p:nvSpPr>
          <p:cNvPr id="231" name="Google Shape;231;p37"/>
          <p:cNvSpPr txBox="1"/>
          <p:nvPr/>
        </p:nvSpPr>
        <p:spPr>
          <a:xfrm>
            <a:off x="3156300" y="509275"/>
            <a:ext cx="2831400" cy="346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n-GB" sz="1800" u="none" cap="none" strike="noStrike">
                <a:solidFill>
                  <a:srgbClr val="628AD8"/>
                </a:solidFill>
                <a:latin typeface="Arial Rounded"/>
                <a:ea typeface="Arial Rounded"/>
                <a:cs typeface="Arial Rounded"/>
                <a:sym typeface="Arial Rounded"/>
              </a:rPr>
              <a:t> Project Presentation on</a:t>
            </a:r>
            <a:endParaRPr sz="1800">
              <a:solidFill>
                <a:srgbClr val="628AD8"/>
              </a:solidFill>
              <a:latin typeface="Gill Sans"/>
              <a:ea typeface="Gill Sans"/>
              <a:cs typeface="Gill Sans"/>
              <a:sym typeface="Gill Sans"/>
            </a:endParaRPr>
          </a:p>
        </p:txBody>
      </p:sp>
      <p:pic>
        <p:nvPicPr>
          <p:cNvPr id="232" name="Google Shape;232;p37"/>
          <p:cNvPicPr preferRelativeResize="0"/>
          <p:nvPr/>
        </p:nvPicPr>
        <p:blipFill rotWithShape="1">
          <a:blip r:embed="rId3">
            <a:alphaModFix/>
          </a:blip>
          <a:srcRect b="0" l="0" r="0" t="0"/>
          <a:stretch/>
        </p:blipFill>
        <p:spPr>
          <a:xfrm flipH="1">
            <a:off x="7896745" y="473233"/>
            <a:ext cx="980955" cy="1490966"/>
          </a:xfrm>
          <a:prstGeom prst="rect">
            <a:avLst/>
          </a:prstGeom>
          <a:noFill/>
          <a:ln>
            <a:noFill/>
          </a:ln>
        </p:spPr>
      </p:pic>
      <p:pic>
        <p:nvPicPr>
          <p:cNvPr id="233" name="Google Shape;233;p37"/>
          <p:cNvPicPr preferRelativeResize="0"/>
          <p:nvPr/>
        </p:nvPicPr>
        <p:blipFill>
          <a:blip r:embed="rId4">
            <a:alphaModFix/>
          </a:blip>
          <a:stretch>
            <a:fillRect/>
          </a:stretch>
        </p:blipFill>
        <p:spPr>
          <a:xfrm>
            <a:off x="358775" y="0"/>
            <a:ext cx="456625" cy="353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6"/>
          <p:cNvSpPr txBox="1"/>
          <p:nvPr>
            <p:ph idx="4294967295" type="body"/>
          </p:nvPr>
        </p:nvSpPr>
        <p:spPr>
          <a:xfrm>
            <a:off x="435769" y="540864"/>
            <a:ext cx="8272463" cy="452133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SzPts val="1500"/>
              <a:buNone/>
            </a:pPr>
            <a:r>
              <a:rPr lang="en-GB" sz="1700">
                <a:latin typeface="Arial"/>
                <a:ea typeface="Arial"/>
                <a:cs typeface="Arial"/>
                <a:sym typeface="Arial"/>
              </a:rPr>
              <a:t>[7] In </a:t>
            </a:r>
            <a:r>
              <a:rPr lang="en-GB" sz="1700">
                <a:solidFill>
                  <a:srgbClr val="18A9C8"/>
                </a:solidFill>
                <a:latin typeface="Arial"/>
                <a:ea typeface="Arial"/>
                <a:cs typeface="Arial"/>
                <a:sym typeface="Arial"/>
              </a:rPr>
              <a:t>“</a:t>
            </a:r>
            <a:r>
              <a:rPr lang="en-GB" sz="1700">
                <a:solidFill>
                  <a:schemeClr val="accent3"/>
                </a:solidFill>
                <a:latin typeface="Arial"/>
                <a:ea typeface="Arial"/>
                <a:cs typeface="Arial"/>
                <a:sym typeface="Arial"/>
              </a:rPr>
              <a:t>Text To Speech System For Kannada Language</a:t>
            </a:r>
            <a:r>
              <a:rPr lang="en-GB" sz="1700">
                <a:solidFill>
                  <a:srgbClr val="18A9C8"/>
                </a:solidFill>
                <a:latin typeface="Arial"/>
                <a:ea typeface="Arial"/>
                <a:cs typeface="Arial"/>
                <a:sym typeface="Arial"/>
              </a:rPr>
              <a:t>” </a:t>
            </a:r>
            <a:endParaRPr sz="1700">
              <a:latin typeface="Arial"/>
              <a:ea typeface="Arial"/>
              <a:cs typeface="Arial"/>
              <a:sym typeface="Arial"/>
            </a:endParaRPr>
          </a:p>
          <a:p>
            <a:pPr indent="-336550" lvl="0" marL="457200" rtl="0" algn="l">
              <a:spcBef>
                <a:spcPts val="0"/>
              </a:spcBef>
              <a:spcAft>
                <a:spcPts val="0"/>
              </a:spcAft>
              <a:buClr>
                <a:schemeClr val="dk1"/>
              </a:buClr>
              <a:buSzPts val="1700"/>
              <a:buFont typeface="Arial"/>
              <a:buChar char="●"/>
            </a:pPr>
            <a:r>
              <a:rPr lang="en-GB" sz="1700">
                <a:latin typeface="Arial"/>
                <a:ea typeface="Arial"/>
                <a:cs typeface="Arial"/>
                <a:sym typeface="Arial"/>
              </a:rPr>
              <a:t>This paper presents an TTS system designed especially for Kannada language.</a:t>
            </a:r>
            <a:endParaRPr sz="1700">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GB" sz="1700">
                <a:latin typeface="Arial"/>
                <a:ea typeface="Arial"/>
                <a:cs typeface="Arial"/>
                <a:sym typeface="Arial"/>
              </a:rPr>
              <a:t>Proposed work uses concatenation method of speech synthesis on MATLAB to achieve high degree of accuracy.</a:t>
            </a:r>
            <a:endParaRPr sz="1700">
              <a:latin typeface="Arial"/>
              <a:ea typeface="Arial"/>
              <a:cs typeface="Arial"/>
              <a:sym typeface="Arial"/>
            </a:endParaRPr>
          </a:p>
          <a:p>
            <a:pPr indent="-336550" lvl="0" marL="457200" rtl="0" algn="l">
              <a:spcBef>
                <a:spcPts val="0"/>
              </a:spcBef>
              <a:spcAft>
                <a:spcPts val="0"/>
              </a:spcAft>
              <a:buClr>
                <a:schemeClr val="dk1"/>
              </a:buClr>
              <a:buSzPts val="1700"/>
              <a:buFont typeface="Arial"/>
              <a:buChar char="●"/>
            </a:pPr>
            <a:r>
              <a:rPr lang="en-GB" sz="1700">
                <a:latin typeface="Arial"/>
                <a:ea typeface="Arial"/>
                <a:cs typeface="Arial"/>
                <a:sym typeface="Arial"/>
              </a:rPr>
              <a:t>The algorithm for a TTS system for Kannada Language is as follows: </a:t>
            </a:r>
            <a:endParaRPr sz="1700">
              <a:latin typeface="Arial"/>
              <a:ea typeface="Arial"/>
              <a:cs typeface="Arial"/>
              <a:sym typeface="Arial"/>
            </a:endParaRPr>
          </a:p>
          <a:p>
            <a:pPr indent="0" lvl="0" marL="914400" rtl="0" algn="l">
              <a:spcBef>
                <a:spcPts val="0"/>
              </a:spcBef>
              <a:spcAft>
                <a:spcPts val="0"/>
              </a:spcAft>
              <a:buClr>
                <a:schemeClr val="dk1"/>
              </a:buClr>
              <a:buSzPts val="1100"/>
              <a:buFont typeface="Arial"/>
              <a:buNone/>
            </a:pPr>
            <a:r>
              <a:t/>
            </a:r>
            <a:endParaRPr sz="1700">
              <a:latin typeface="Arial"/>
              <a:ea typeface="Arial"/>
              <a:cs typeface="Arial"/>
              <a:sym typeface="Arial"/>
            </a:endParaRPr>
          </a:p>
          <a:p>
            <a:pPr indent="-336550" lvl="0" marL="914400" rtl="0" algn="l">
              <a:spcBef>
                <a:spcPts val="0"/>
              </a:spcBef>
              <a:spcAft>
                <a:spcPts val="0"/>
              </a:spcAft>
              <a:buClr>
                <a:schemeClr val="dk1"/>
              </a:buClr>
              <a:buSzPts val="1700"/>
              <a:buFont typeface="Arial"/>
              <a:buChar char="●"/>
            </a:pPr>
            <a:r>
              <a:rPr lang="en-GB" sz="1700">
                <a:latin typeface="Arial"/>
                <a:ea typeface="Arial"/>
                <a:cs typeface="Arial"/>
                <a:sym typeface="Arial"/>
              </a:rPr>
              <a:t>Kannada text is converted into English form by using Baraha Software. </a:t>
            </a:r>
            <a:endParaRPr sz="1700">
              <a:latin typeface="Arial"/>
              <a:ea typeface="Arial"/>
              <a:cs typeface="Arial"/>
              <a:sym typeface="Arial"/>
            </a:endParaRPr>
          </a:p>
          <a:p>
            <a:pPr indent="-336550" lvl="0" marL="914400" rtl="0" algn="l">
              <a:spcBef>
                <a:spcPts val="0"/>
              </a:spcBef>
              <a:spcAft>
                <a:spcPts val="0"/>
              </a:spcAft>
              <a:buClr>
                <a:schemeClr val="dk1"/>
              </a:buClr>
              <a:buSzPts val="1700"/>
              <a:buFont typeface="Arial"/>
              <a:buChar char="●"/>
            </a:pPr>
            <a:r>
              <a:rPr lang="en-GB" sz="1700">
                <a:latin typeface="Arial"/>
                <a:ea typeface="Arial"/>
                <a:cs typeface="Arial"/>
                <a:sym typeface="Arial"/>
              </a:rPr>
              <a:t>This text data is in .txt extended format and is imported to MATLAB environment. </a:t>
            </a:r>
            <a:endParaRPr sz="1700">
              <a:latin typeface="Arial"/>
              <a:ea typeface="Arial"/>
              <a:cs typeface="Arial"/>
              <a:sym typeface="Arial"/>
            </a:endParaRPr>
          </a:p>
          <a:p>
            <a:pPr indent="-336550" lvl="0" marL="914400" rtl="0" algn="l">
              <a:spcBef>
                <a:spcPts val="0"/>
              </a:spcBef>
              <a:spcAft>
                <a:spcPts val="0"/>
              </a:spcAft>
              <a:buClr>
                <a:schemeClr val="dk1"/>
              </a:buClr>
              <a:buSzPts val="1700"/>
              <a:buFont typeface="Arial"/>
              <a:buChar char="●"/>
            </a:pPr>
            <a:r>
              <a:rPr lang="en-GB" sz="1700">
                <a:latin typeface="Arial"/>
                <a:ea typeface="Arial"/>
                <a:cs typeface="Arial"/>
                <a:sym typeface="Arial"/>
              </a:rPr>
              <a:t>Input text is split into smaller groups as lines ,words and letters. </a:t>
            </a:r>
            <a:endParaRPr sz="1700">
              <a:latin typeface="Arial"/>
              <a:ea typeface="Arial"/>
              <a:cs typeface="Arial"/>
              <a:sym typeface="Arial"/>
            </a:endParaRPr>
          </a:p>
          <a:p>
            <a:pPr indent="-336550" lvl="0" marL="914400" rtl="0" algn="l">
              <a:spcBef>
                <a:spcPts val="0"/>
              </a:spcBef>
              <a:spcAft>
                <a:spcPts val="0"/>
              </a:spcAft>
              <a:buClr>
                <a:schemeClr val="dk1"/>
              </a:buClr>
              <a:buSzPts val="1700"/>
              <a:buFont typeface="Arial"/>
              <a:buChar char="●"/>
            </a:pPr>
            <a:r>
              <a:rPr lang="en-GB" sz="1700">
                <a:latin typeface="Arial"/>
                <a:ea typeface="Arial"/>
                <a:cs typeface="Arial"/>
                <a:sym typeface="Arial"/>
              </a:rPr>
              <a:t>Words are segmented based on set of rules framed</a:t>
            </a:r>
            <a:endParaRPr sz="1700">
              <a:latin typeface="Arial"/>
              <a:ea typeface="Arial"/>
              <a:cs typeface="Arial"/>
              <a:sym typeface="Arial"/>
            </a:endParaRPr>
          </a:p>
          <a:p>
            <a:pPr indent="-336550" lvl="0" marL="914400" rtl="0" algn="l">
              <a:spcBef>
                <a:spcPts val="0"/>
              </a:spcBef>
              <a:spcAft>
                <a:spcPts val="0"/>
              </a:spcAft>
              <a:buClr>
                <a:schemeClr val="dk1"/>
              </a:buClr>
              <a:buSzPts val="1700"/>
              <a:buFont typeface="Arial"/>
              <a:buChar char="●"/>
            </a:pPr>
            <a:r>
              <a:rPr lang="en-GB" sz="1700">
                <a:latin typeface="Arial"/>
                <a:ea typeface="Arial"/>
                <a:cs typeface="Arial"/>
                <a:sym typeface="Arial"/>
              </a:rPr>
              <a:t>Sounds of minimum no of words are recorded; phonemes are extracted and then imported into MATLAB</a:t>
            </a:r>
            <a:endParaRPr sz="1700">
              <a:latin typeface="Arial"/>
              <a:ea typeface="Arial"/>
              <a:cs typeface="Arial"/>
              <a:sym typeface="Arial"/>
            </a:endParaRPr>
          </a:p>
          <a:p>
            <a:pPr indent="-336550" lvl="0" marL="914400" rtl="0" algn="l">
              <a:spcBef>
                <a:spcPts val="0"/>
              </a:spcBef>
              <a:spcAft>
                <a:spcPts val="0"/>
              </a:spcAft>
              <a:buClr>
                <a:schemeClr val="dk1"/>
              </a:buClr>
              <a:buSzPts val="1700"/>
              <a:buFont typeface="Arial"/>
              <a:buChar char="●"/>
            </a:pPr>
            <a:r>
              <a:rPr lang="en-GB" sz="1700">
                <a:latin typeface="Arial"/>
                <a:ea typeface="Arial"/>
                <a:cs typeface="Arial"/>
                <a:sym typeface="Arial"/>
              </a:rPr>
              <a:t>Thus speech output is obtained. </a:t>
            </a:r>
            <a:endParaRPr sz="17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7"/>
          <p:cNvSpPr txBox="1"/>
          <p:nvPr>
            <p:ph type="title"/>
          </p:nvPr>
        </p:nvSpPr>
        <p:spPr>
          <a:xfrm>
            <a:off x="431921" y="547244"/>
            <a:ext cx="8272200" cy="7413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GB" sz="4300"/>
              <a:t>Objectives:</a:t>
            </a:r>
            <a:endParaRPr sz="4300"/>
          </a:p>
        </p:txBody>
      </p:sp>
      <p:sp>
        <p:nvSpPr>
          <p:cNvPr id="287" name="Google Shape;287;p47"/>
          <p:cNvSpPr txBox="1"/>
          <p:nvPr/>
        </p:nvSpPr>
        <p:spPr>
          <a:xfrm>
            <a:off x="239550" y="1680725"/>
            <a:ext cx="8664900" cy="2924400"/>
          </a:xfrm>
          <a:prstGeom prst="rect">
            <a:avLst/>
          </a:prstGeom>
          <a:noFill/>
          <a:ln>
            <a:noFill/>
          </a:ln>
        </p:spPr>
        <p:txBody>
          <a:bodyPr anchorCtr="0" anchor="t" bIns="91425" lIns="91425" spcFirstLastPara="1" rIns="91425" wrap="square" tIns="91425">
            <a:spAutoFit/>
          </a:bodyPr>
          <a:lstStyle/>
          <a:p>
            <a:pPr indent="-336550" lvl="0" marL="457200" rtl="0" algn="just">
              <a:spcBef>
                <a:spcPts val="1000"/>
              </a:spcBef>
              <a:spcAft>
                <a:spcPts val="0"/>
              </a:spcAft>
              <a:buClr>
                <a:schemeClr val="accent2"/>
              </a:buClr>
              <a:buSzPts val="1700"/>
              <a:buFont typeface="Noto Sans Symbols"/>
              <a:buChar char="●"/>
            </a:pPr>
            <a:r>
              <a:rPr b="1" lang="en-GB" sz="1700">
                <a:solidFill>
                  <a:srgbClr val="0070C0"/>
                </a:solidFill>
                <a:latin typeface="Comic Sans MS"/>
                <a:ea typeface="Comic Sans MS"/>
                <a:cs typeface="Comic Sans MS"/>
                <a:sym typeface="Comic Sans MS"/>
              </a:rPr>
              <a:t>Document Conversion</a:t>
            </a:r>
            <a:r>
              <a:rPr lang="en-GB" sz="1700">
                <a:solidFill>
                  <a:srgbClr val="0070C0"/>
                </a:solidFill>
                <a:latin typeface="Comic Sans MS"/>
                <a:ea typeface="Comic Sans MS"/>
                <a:cs typeface="Comic Sans MS"/>
                <a:sym typeface="Comic Sans MS"/>
              </a:rPr>
              <a:t>:</a:t>
            </a:r>
            <a:r>
              <a:rPr lang="en-GB" sz="1700">
                <a:solidFill>
                  <a:schemeClr val="dk2"/>
                </a:solidFill>
              </a:rPr>
              <a:t> OCR facilitates the conversion of scanned documents or image files into editable and searchable text formats, such as Word documents or PDFs with selectable text.</a:t>
            </a:r>
            <a:endParaRPr sz="1700">
              <a:solidFill>
                <a:schemeClr val="dk1"/>
              </a:solidFill>
            </a:endParaRPr>
          </a:p>
          <a:p>
            <a:pPr indent="-336550" lvl="0" marL="457200" rtl="0" algn="just">
              <a:spcBef>
                <a:spcPts val="1000"/>
              </a:spcBef>
              <a:spcAft>
                <a:spcPts val="0"/>
              </a:spcAft>
              <a:buClr>
                <a:schemeClr val="accent2"/>
              </a:buClr>
              <a:buSzPts val="1700"/>
              <a:buFont typeface="Noto Sans Symbols"/>
              <a:buChar char="●"/>
            </a:pPr>
            <a:r>
              <a:rPr b="1" lang="en-GB" sz="1700">
                <a:solidFill>
                  <a:srgbClr val="0070C0"/>
                </a:solidFill>
                <a:latin typeface="Comic Sans MS"/>
                <a:ea typeface="Comic Sans MS"/>
                <a:cs typeface="Comic Sans MS"/>
                <a:sym typeface="Comic Sans MS"/>
              </a:rPr>
              <a:t>Accuracy Improvement</a:t>
            </a:r>
            <a:r>
              <a:rPr lang="en-GB" sz="1700">
                <a:solidFill>
                  <a:srgbClr val="0070C0"/>
                </a:solidFill>
                <a:latin typeface="Comic Sans MS"/>
                <a:ea typeface="Comic Sans MS"/>
                <a:cs typeface="Comic Sans MS"/>
                <a:sym typeface="Comic Sans MS"/>
              </a:rPr>
              <a:t>:</a:t>
            </a:r>
            <a:r>
              <a:rPr lang="en-GB" sz="1700">
                <a:solidFill>
                  <a:srgbClr val="0070C0"/>
                </a:solidFill>
              </a:rPr>
              <a:t> </a:t>
            </a:r>
            <a:r>
              <a:rPr lang="en-GB" sz="1700">
                <a:solidFill>
                  <a:schemeClr val="dk2"/>
                </a:solidFill>
              </a:rPr>
              <a:t>To continually improve the accuracy of OCR technology, especially for challenging cases like complex layout</a:t>
            </a:r>
            <a:r>
              <a:rPr lang="en-GB" sz="1700">
                <a:solidFill>
                  <a:schemeClr val="dk2"/>
                </a:solidFill>
              </a:rPr>
              <a:t>s</a:t>
            </a:r>
            <a:r>
              <a:rPr lang="en-GB" sz="1700">
                <a:solidFill>
                  <a:schemeClr val="dk2"/>
                </a:solidFill>
              </a:rPr>
              <a:t>.</a:t>
            </a:r>
            <a:endParaRPr sz="1700">
              <a:solidFill>
                <a:schemeClr val="dk2"/>
              </a:solidFill>
            </a:endParaRPr>
          </a:p>
          <a:p>
            <a:pPr indent="-336550" lvl="0" marL="457200" rtl="0" algn="just">
              <a:spcBef>
                <a:spcPts val="1000"/>
              </a:spcBef>
              <a:spcAft>
                <a:spcPts val="0"/>
              </a:spcAft>
              <a:buClr>
                <a:schemeClr val="accent2"/>
              </a:buClr>
              <a:buSzPts val="1700"/>
              <a:buFont typeface="Noto Sans Symbols"/>
              <a:buChar char="●"/>
            </a:pPr>
            <a:r>
              <a:rPr b="1" lang="en-GB" sz="1700">
                <a:solidFill>
                  <a:srgbClr val="0070C0"/>
                </a:solidFill>
                <a:latin typeface="Comic Sans MS"/>
                <a:ea typeface="Comic Sans MS"/>
                <a:cs typeface="Comic Sans MS"/>
                <a:sym typeface="Comic Sans MS"/>
              </a:rPr>
              <a:t>Language Translation: </a:t>
            </a:r>
            <a:r>
              <a:rPr lang="en-GB" sz="1700">
                <a:solidFill>
                  <a:schemeClr val="dk1"/>
                </a:solidFill>
              </a:rPr>
              <a:t>Convert the extracted text into different languages to cater to a diverse audience and support multilingual needs.</a:t>
            </a:r>
            <a:endParaRPr sz="1700">
              <a:solidFill>
                <a:schemeClr val="dk1"/>
              </a:solidFill>
            </a:endParaRPr>
          </a:p>
          <a:p>
            <a:pPr indent="-336550" lvl="0" marL="457200" rtl="0" algn="just">
              <a:spcBef>
                <a:spcPts val="1000"/>
              </a:spcBef>
              <a:spcAft>
                <a:spcPts val="0"/>
              </a:spcAft>
              <a:buClr>
                <a:schemeClr val="accent2"/>
              </a:buClr>
              <a:buSzPts val="1700"/>
              <a:buFont typeface="Noto Sans Symbols"/>
              <a:buChar char="●"/>
            </a:pPr>
            <a:r>
              <a:rPr b="1" lang="en-GB" sz="1700">
                <a:solidFill>
                  <a:srgbClr val="0070C0"/>
                </a:solidFill>
                <a:latin typeface="Comic Sans MS"/>
                <a:ea typeface="Comic Sans MS"/>
                <a:cs typeface="Comic Sans MS"/>
                <a:sym typeface="Comic Sans MS"/>
              </a:rPr>
              <a:t>Accessibility</a:t>
            </a:r>
            <a:r>
              <a:rPr lang="en-GB" sz="1700">
                <a:solidFill>
                  <a:srgbClr val="0070C0"/>
                </a:solidFill>
                <a:latin typeface="Comic Sans MS"/>
                <a:ea typeface="Comic Sans MS"/>
                <a:cs typeface="Comic Sans MS"/>
                <a:sym typeface="Comic Sans MS"/>
              </a:rPr>
              <a:t>:</a:t>
            </a:r>
            <a:r>
              <a:rPr lang="en-GB" sz="1700">
                <a:solidFill>
                  <a:schemeClr val="dk1"/>
                </a:solidFill>
                <a:latin typeface="Comic Sans MS"/>
                <a:ea typeface="Comic Sans MS"/>
                <a:cs typeface="Comic Sans MS"/>
                <a:sym typeface="Comic Sans MS"/>
              </a:rPr>
              <a:t> </a:t>
            </a:r>
            <a:r>
              <a:rPr lang="en-GB" sz="1700">
                <a:solidFill>
                  <a:schemeClr val="dk1"/>
                </a:solidFill>
              </a:rPr>
              <a:t>To provide accessible content for individuals with visual impairments, allowing them to listen to textual content.</a:t>
            </a:r>
            <a:endParaRPr sz="17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8"/>
          <p:cNvSpPr txBox="1"/>
          <p:nvPr>
            <p:ph type="title"/>
          </p:nvPr>
        </p:nvSpPr>
        <p:spPr>
          <a:xfrm>
            <a:off x="435894" y="526617"/>
            <a:ext cx="8272212" cy="760350"/>
          </a:xfrm>
          <a:prstGeom prst="rect">
            <a:avLst/>
          </a:prstGeom>
          <a:noFill/>
          <a:ln>
            <a:noFill/>
          </a:ln>
        </p:spPr>
        <p:txBody>
          <a:bodyPr anchorCtr="0" anchor="b" bIns="34275" lIns="68575" spcFirstLastPara="1" rIns="68575" wrap="square" tIns="34275">
            <a:normAutofit/>
          </a:bodyPr>
          <a:lstStyle/>
          <a:p>
            <a:pPr indent="0" lvl="0" marL="0" rtl="0" algn="l">
              <a:spcBef>
                <a:spcPts val="0"/>
              </a:spcBef>
              <a:spcAft>
                <a:spcPts val="0"/>
              </a:spcAft>
              <a:buClr>
                <a:schemeClr val="lt1"/>
              </a:buClr>
              <a:buSzPts val="2100"/>
              <a:buFont typeface="Arial Rounded"/>
              <a:buNone/>
            </a:pPr>
            <a:r>
              <a:rPr b="1" i="0" lang="en-GB">
                <a:latin typeface="Arial Rounded"/>
                <a:ea typeface="Arial Rounded"/>
                <a:cs typeface="Arial Rounded"/>
                <a:sym typeface="Arial Rounded"/>
              </a:rPr>
              <a:t>PROBLEM STATEMENT :</a:t>
            </a:r>
            <a:endParaRPr/>
          </a:p>
        </p:txBody>
      </p:sp>
      <p:sp>
        <p:nvSpPr>
          <p:cNvPr id="293" name="Google Shape;293;p48"/>
          <p:cNvSpPr txBox="1"/>
          <p:nvPr>
            <p:ph idx="1" type="body"/>
          </p:nvPr>
        </p:nvSpPr>
        <p:spPr>
          <a:xfrm>
            <a:off x="597376" y="1585882"/>
            <a:ext cx="7949248" cy="2758727"/>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SzPts val="1500"/>
              <a:buNone/>
            </a:pPr>
            <a:r>
              <a:rPr b="0" i="0" lang="en-GB" sz="1700" u="none" strike="noStrike">
                <a:solidFill>
                  <a:srgbClr val="000000"/>
                </a:solidFill>
                <a:latin typeface="Arial"/>
                <a:ea typeface="Arial"/>
                <a:cs typeface="Arial"/>
                <a:sym typeface="Arial"/>
              </a:rPr>
              <a:t>In today's digital age, there is an increasing demand for efficient and accessible methods of converting information between different modalities, such as images and text, as well as text and speech. This demand arises from various domains, including assistive technology for individuals with visual or hearing impairments, language translation, and more. However, the accurate and reliable conversion between these modalities remains a challenging task due to the complexity and diversity of the data involved.</a:t>
            </a:r>
            <a:endParaRPr b="0" sz="17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9"/>
          <p:cNvSpPr txBox="1"/>
          <p:nvPr>
            <p:ph type="title"/>
          </p:nvPr>
        </p:nvSpPr>
        <p:spPr>
          <a:xfrm>
            <a:off x="435894" y="526617"/>
            <a:ext cx="8272200" cy="760200"/>
          </a:xfrm>
          <a:prstGeom prst="rect">
            <a:avLst/>
          </a:prstGeom>
          <a:noFill/>
          <a:ln>
            <a:noFill/>
          </a:ln>
        </p:spPr>
        <p:txBody>
          <a:bodyPr anchorCtr="0" anchor="b" bIns="34275" lIns="68575" spcFirstLastPara="1" rIns="68575" wrap="square" tIns="34275">
            <a:normAutofit/>
          </a:bodyPr>
          <a:lstStyle/>
          <a:p>
            <a:pPr indent="0" lvl="0" marL="0" rtl="0" algn="l">
              <a:spcBef>
                <a:spcPts val="0"/>
              </a:spcBef>
              <a:spcAft>
                <a:spcPts val="0"/>
              </a:spcAft>
              <a:buClr>
                <a:srgbClr val="FFFFFF"/>
              </a:buClr>
              <a:buSzPts val="2100"/>
              <a:buFont typeface="Arial Rounded"/>
              <a:buNone/>
            </a:pPr>
            <a:r>
              <a:rPr b="1" i="0" lang="en-GB" u="none" strike="noStrike">
                <a:solidFill>
                  <a:srgbClr val="FFFFFF"/>
                </a:solidFill>
                <a:latin typeface="Arial Rounded"/>
                <a:ea typeface="Arial Rounded"/>
                <a:cs typeface="Arial Rounded"/>
                <a:sym typeface="Arial Rounded"/>
              </a:rPr>
              <a:t>METHODOLOGY:</a:t>
            </a:r>
            <a:endParaRPr b="1">
              <a:latin typeface="Arial Rounded"/>
              <a:ea typeface="Arial Rounded"/>
              <a:cs typeface="Arial Rounded"/>
              <a:sym typeface="Arial Rounded"/>
            </a:endParaRPr>
          </a:p>
        </p:txBody>
      </p:sp>
      <p:pic>
        <p:nvPicPr>
          <p:cNvPr id="299" name="Google Shape;299;p49"/>
          <p:cNvPicPr preferRelativeResize="0"/>
          <p:nvPr/>
        </p:nvPicPr>
        <p:blipFill>
          <a:blip r:embed="rId3">
            <a:alphaModFix/>
          </a:blip>
          <a:stretch>
            <a:fillRect/>
          </a:stretch>
        </p:blipFill>
        <p:spPr>
          <a:xfrm>
            <a:off x="389800" y="1874599"/>
            <a:ext cx="8272198" cy="219829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0"/>
          <p:cNvSpPr txBox="1"/>
          <p:nvPr>
            <p:ph type="title"/>
          </p:nvPr>
        </p:nvSpPr>
        <p:spPr>
          <a:xfrm>
            <a:off x="435900" y="526625"/>
            <a:ext cx="8391900" cy="760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b="1" lang="en-GB" sz="2400">
                <a:latin typeface="Arial Rounded"/>
                <a:ea typeface="Arial Rounded"/>
                <a:cs typeface="Arial Rounded"/>
                <a:sym typeface="Arial Rounded"/>
              </a:rPr>
              <a:t>METHODOLOGY- Data Collection</a:t>
            </a:r>
            <a:endParaRPr b="1" sz="2400">
              <a:latin typeface="Arial Rounded"/>
              <a:ea typeface="Arial Rounded"/>
              <a:cs typeface="Arial Rounded"/>
              <a:sym typeface="Arial Rounded"/>
            </a:endParaRPr>
          </a:p>
        </p:txBody>
      </p:sp>
      <p:sp>
        <p:nvSpPr>
          <p:cNvPr id="305" name="Google Shape;305;p50"/>
          <p:cNvSpPr txBox="1"/>
          <p:nvPr>
            <p:ph idx="1" type="body"/>
          </p:nvPr>
        </p:nvSpPr>
        <p:spPr>
          <a:xfrm>
            <a:off x="306400" y="1433500"/>
            <a:ext cx="8574000" cy="3410700"/>
          </a:xfrm>
          <a:prstGeom prst="rect">
            <a:avLst/>
          </a:prstGeom>
        </p:spPr>
        <p:txBody>
          <a:bodyPr anchorCtr="0" anchor="ctr" bIns="34275" lIns="68575" spcFirstLastPara="1" rIns="68575" wrap="square" tIns="34275">
            <a:noAutofit/>
          </a:bodyPr>
          <a:lstStyle/>
          <a:p>
            <a:pPr indent="-330200" lvl="0" marL="457200" rtl="0" algn="just">
              <a:spcBef>
                <a:spcPts val="300"/>
              </a:spcBef>
              <a:spcAft>
                <a:spcPts val="0"/>
              </a:spcAft>
              <a:buSzPts val="1600"/>
              <a:buFont typeface="Arial"/>
              <a:buChar char="●"/>
            </a:pPr>
            <a:r>
              <a:rPr b="1" lang="en-GB" sz="1600">
                <a:solidFill>
                  <a:srgbClr val="0070C0"/>
                </a:solidFill>
                <a:latin typeface="Comic Sans MS"/>
                <a:ea typeface="Comic Sans MS"/>
                <a:cs typeface="Comic Sans MS"/>
                <a:sym typeface="Comic Sans MS"/>
              </a:rPr>
              <a:t>Define Dataset Requirements:</a:t>
            </a:r>
            <a:r>
              <a:rPr lang="en-GB" sz="1600">
                <a:latin typeface="Arial"/>
                <a:ea typeface="Arial"/>
                <a:cs typeface="Arial"/>
                <a:sym typeface="Arial"/>
              </a:rPr>
              <a:t> </a:t>
            </a:r>
            <a:r>
              <a:rPr lang="en-GB" sz="1600">
                <a:solidFill>
                  <a:schemeClr val="dk1"/>
                </a:solidFill>
                <a:latin typeface="Arial"/>
                <a:ea typeface="Arial"/>
                <a:cs typeface="Arial"/>
                <a:sym typeface="Arial"/>
              </a:rPr>
              <a:t>Specify the types of text variations needed (fonts, styles, sizes). Capture text in diverse real-world scenarios, considering challenging conditions. </a:t>
            </a:r>
            <a:endParaRPr sz="1600">
              <a:solidFill>
                <a:schemeClr val="dk1"/>
              </a:solidFill>
              <a:latin typeface="Arial"/>
              <a:ea typeface="Arial"/>
              <a:cs typeface="Arial"/>
              <a:sym typeface="Arial"/>
            </a:endParaRPr>
          </a:p>
          <a:p>
            <a:pPr indent="-330200" lvl="0" marL="457200" rtl="0" algn="just">
              <a:spcBef>
                <a:spcPts val="1000"/>
              </a:spcBef>
              <a:spcAft>
                <a:spcPts val="0"/>
              </a:spcAft>
              <a:buSzPts val="1600"/>
              <a:buFont typeface="Arial"/>
              <a:buChar char="●"/>
            </a:pPr>
            <a:r>
              <a:rPr b="1" lang="en-GB" sz="1600">
                <a:solidFill>
                  <a:srgbClr val="0070C0"/>
                </a:solidFill>
                <a:latin typeface="Comic Sans MS"/>
                <a:ea typeface="Comic Sans MS"/>
                <a:cs typeface="Comic Sans MS"/>
                <a:sym typeface="Comic Sans MS"/>
              </a:rPr>
              <a:t>Collect Data:</a:t>
            </a:r>
            <a:r>
              <a:rPr lang="en-GB" sz="1600">
                <a:latin typeface="Arial"/>
                <a:ea typeface="Arial"/>
                <a:cs typeface="Arial"/>
                <a:sym typeface="Arial"/>
              </a:rPr>
              <a:t> </a:t>
            </a:r>
            <a:r>
              <a:rPr lang="en-GB" sz="1600">
                <a:solidFill>
                  <a:schemeClr val="dk1"/>
                </a:solidFill>
                <a:latin typeface="Arial"/>
                <a:ea typeface="Arial"/>
                <a:cs typeface="Arial"/>
                <a:sym typeface="Arial"/>
              </a:rPr>
              <a:t>Explore existing OCR datasets (e.g., academictorrents,MNIST, IAM Handwriting) for diversity. The data is downloaded from academic torrents </a:t>
            </a:r>
            <a:r>
              <a:rPr lang="en-GB" sz="1600">
                <a:latin typeface="Arial"/>
                <a:ea typeface="Arial"/>
                <a:cs typeface="Arial"/>
                <a:sym typeface="Arial"/>
              </a:rPr>
              <a:t>(</a:t>
            </a:r>
            <a:r>
              <a:rPr lang="en-GB" sz="1600" u="sng">
                <a:solidFill>
                  <a:srgbClr val="3C78D8"/>
                </a:solidFill>
                <a:latin typeface="Arial"/>
                <a:ea typeface="Arial"/>
                <a:cs typeface="Arial"/>
                <a:sym typeface="Arial"/>
                <a:hlinkClick r:id="rId3">
                  <a:extLst>
                    <a:ext uri="{A12FA001-AC4F-418D-AE19-62706E023703}">
                      <ahyp:hlinkClr val="tx"/>
                    </a:ext>
                  </a:extLst>
                </a:hlinkClick>
              </a:rPr>
              <a:t>https://academictorrents.com/details/3d0b4f09080703d2a9c6be50715b46389fdb3af1</a:t>
            </a:r>
            <a:r>
              <a:rPr lang="en-GB" sz="1600">
                <a:latin typeface="Arial"/>
                <a:ea typeface="Arial"/>
                <a:cs typeface="Arial"/>
                <a:sym typeface="Arial"/>
              </a:rPr>
              <a:t>)</a:t>
            </a:r>
            <a:endParaRPr sz="1600">
              <a:latin typeface="Arial"/>
              <a:ea typeface="Arial"/>
              <a:cs typeface="Arial"/>
              <a:sym typeface="Arial"/>
            </a:endParaRPr>
          </a:p>
          <a:p>
            <a:pPr indent="-330200" lvl="0" marL="457200" rtl="0" algn="just">
              <a:spcBef>
                <a:spcPts val="1000"/>
              </a:spcBef>
              <a:spcAft>
                <a:spcPts val="1000"/>
              </a:spcAft>
              <a:buSzPts val="1600"/>
              <a:buFont typeface="Arial"/>
              <a:buChar char="●"/>
            </a:pPr>
            <a:r>
              <a:rPr b="1" lang="en-GB" sz="1600">
                <a:solidFill>
                  <a:srgbClr val="0070C0"/>
                </a:solidFill>
                <a:latin typeface="Comic Sans MS"/>
                <a:ea typeface="Comic Sans MS"/>
                <a:cs typeface="Comic Sans MS"/>
                <a:sym typeface="Comic Sans MS"/>
              </a:rPr>
              <a:t>Preprocess Images:</a:t>
            </a:r>
            <a:r>
              <a:rPr lang="en-GB" sz="1600">
                <a:latin typeface="Arial"/>
                <a:ea typeface="Arial"/>
                <a:cs typeface="Arial"/>
                <a:sym typeface="Arial"/>
              </a:rPr>
              <a:t> </a:t>
            </a:r>
            <a:r>
              <a:rPr lang="en-GB" sz="1600">
                <a:solidFill>
                  <a:schemeClr val="dk1"/>
                </a:solidFill>
                <a:latin typeface="Arial"/>
                <a:ea typeface="Arial"/>
                <a:cs typeface="Arial"/>
                <a:sym typeface="Arial"/>
              </a:rPr>
              <a:t>Resize, normalize, and enhance contrast of images. Remove artifacts or unnecessary elements for clean data. </a:t>
            </a:r>
            <a:endParaRPr sz="16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1"/>
          <p:cNvSpPr txBox="1"/>
          <p:nvPr>
            <p:ph idx="4294967295" type="body"/>
          </p:nvPr>
        </p:nvSpPr>
        <p:spPr>
          <a:xfrm>
            <a:off x="306400" y="541650"/>
            <a:ext cx="8574000" cy="4302600"/>
          </a:xfrm>
          <a:prstGeom prst="rect">
            <a:avLst/>
          </a:prstGeom>
        </p:spPr>
        <p:txBody>
          <a:bodyPr anchorCtr="0" anchor="ctr" bIns="34275" lIns="68575" spcFirstLastPara="1" rIns="68575" wrap="square" tIns="34275">
            <a:noAutofit/>
          </a:bodyPr>
          <a:lstStyle/>
          <a:p>
            <a:pPr indent="0" lvl="0" marL="0" rtl="0" algn="just">
              <a:spcBef>
                <a:spcPts val="0"/>
              </a:spcBef>
              <a:spcAft>
                <a:spcPts val="0"/>
              </a:spcAft>
              <a:buNone/>
            </a:pPr>
            <a:r>
              <a:rPr lang="en-GB" sz="1600">
                <a:solidFill>
                  <a:schemeClr val="dk1"/>
                </a:solidFill>
                <a:latin typeface="Arial"/>
                <a:ea typeface="Arial"/>
                <a:cs typeface="Arial"/>
                <a:sym typeface="Arial"/>
              </a:rPr>
              <a:t>This Dataset</a:t>
            </a:r>
            <a:r>
              <a:rPr lang="en-GB" sz="1600">
                <a:solidFill>
                  <a:schemeClr val="dk1"/>
                </a:solidFill>
                <a:latin typeface="Arial"/>
                <a:ea typeface="Arial"/>
                <a:cs typeface="Arial"/>
                <a:sym typeface="Arial"/>
              </a:rPr>
              <a:t> is a huge dataset total of 10 GB images. Here I have used only 400000 images for the training set. This data contains text image segments which look like images shown below:</a:t>
            </a:r>
            <a:endParaRPr sz="1600">
              <a:solidFill>
                <a:schemeClr val="dk1"/>
              </a:solidFill>
              <a:latin typeface="Arial"/>
              <a:ea typeface="Arial"/>
              <a:cs typeface="Arial"/>
              <a:sym typeface="Arial"/>
            </a:endParaRPr>
          </a:p>
          <a:p>
            <a:pPr indent="0" lvl="0" marL="0" rtl="0" algn="just">
              <a:spcBef>
                <a:spcPts val="1000"/>
              </a:spcBef>
              <a:spcAft>
                <a:spcPts val="0"/>
              </a:spcAft>
              <a:buNone/>
            </a:pPr>
            <a:r>
              <a:t/>
            </a:r>
            <a:endParaRPr sz="1600">
              <a:solidFill>
                <a:schemeClr val="dk1"/>
              </a:solidFill>
              <a:latin typeface="Arial"/>
              <a:ea typeface="Arial"/>
              <a:cs typeface="Arial"/>
              <a:sym typeface="Arial"/>
            </a:endParaRPr>
          </a:p>
          <a:p>
            <a:pPr indent="0" lvl="0" marL="0" rtl="0" algn="just">
              <a:spcBef>
                <a:spcPts val="1000"/>
              </a:spcBef>
              <a:spcAft>
                <a:spcPts val="0"/>
              </a:spcAft>
              <a:buNone/>
            </a:pPr>
            <a:r>
              <a:t/>
            </a:r>
            <a:endParaRPr sz="1600">
              <a:solidFill>
                <a:schemeClr val="dk1"/>
              </a:solidFill>
              <a:latin typeface="Arial"/>
              <a:ea typeface="Arial"/>
              <a:cs typeface="Arial"/>
              <a:sym typeface="Arial"/>
            </a:endParaRPr>
          </a:p>
          <a:p>
            <a:pPr indent="0" lvl="0" marL="0" rtl="0" algn="just">
              <a:spcBef>
                <a:spcPts val="1000"/>
              </a:spcBef>
              <a:spcAft>
                <a:spcPts val="0"/>
              </a:spcAft>
              <a:buNone/>
            </a:pPr>
            <a:r>
              <a:t/>
            </a:r>
            <a:endParaRPr sz="1600">
              <a:solidFill>
                <a:schemeClr val="dk1"/>
              </a:solidFill>
              <a:latin typeface="Arial"/>
              <a:ea typeface="Arial"/>
              <a:cs typeface="Arial"/>
              <a:sym typeface="Arial"/>
            </a:endParaRPr>
          </a:p>
          <a:p>
            <a:pPr indent="0" lvl="0" marL="0" rtl="0" algn="just">
              <a:spcBef>
                <a:spcPts val="1000"/>
              </a:spcBef>
              <a:spcAft>
                <a:spcPts val="0"/>
              </a:spcAft>
              <a:buNone/>
            </a:pPr>
            <a:r>
              <a:t/>
            </a:r>
            <a:endParaRPr sz="1600">
              <a:solidFill>
                <a:schemeClr val="dk1"/>
              </a:solidFill>
              <a:latin typeface="Arial"/>
              <a:ea typeface="Arial"/>
              <a:cs typeface="Arial"/>
              <a:sym typeface="Arial"/>
            </a:endParaRPr>
          </a:p>
          <a:p>
            <a:pPr indent="0" lvl="0" marL="0" rtl="0" algn="just">
              <a:spcBef>
                <a:spcPts val="1000"/>
              </a:spcBef>
              <a:spcAft>
                <a:spcPts val="0"/>
              </a:spcAft>
              <a:buNone/>
            </a:pPr>
            <a:r>
              <a:t/>
            </a:r>
            <a:endParaRPr sz="1600">
              <a:solidFill>
                <a:schemeClr val="dk1"/>
              </a:solidFill>
              <a:latin typeface="Arial"/>
              <a:ea typeface="Arial"/>
              <a:cs typeface="Arial"/>
              <a:sym typeface="Arial"/>
            </a:endParaRPr>
          </a:p>
          <a:p>
            <a:pPr indent="0" lvl="0" marL="0" rtl="0" algn="just">
              <a:spcBef>
                <a:spcPts val="1000"/>
              </a:spcBef>
              <a:spcAft>
                <a:spcPts val="0"/>
              </a:spcAft>
              <a:buNone/>
            </a:pPr>
            <a:r>
              <a:t/>
            </a:r>
            <a:endParaRPr sz="1600">
              <a:solidFill>
                <a:schemeClr val="dk1"/>
              </a:solidFill>
              <a:latin typeface="Arial"/>
              <a:ea typeface="Arial"/>
              <a:cs typeface="Arial"/>
              <a:sym typeface="Arial"/>
            </a:endParaRPr>
          </a:p>
          <a:p>
            <a:pPr indent="0" lvl="0" marL="0" rtl="0" algn="just">
              <a:spcBef>
                <a:spcPts val="1000"/>
              </a:spcBef>
              <a:spcAft>
                <a:spcPts val="1000"/>
              </a:spcAft>
              <a:buNone/>
            </a:pPr>
            <a:r>
              <a:t/>
            </a:r>
            <a:endParaRPr sz="1600">
              <a:solidFill>
                <a:schemeClr val="dk1"/>
              </a:solidFill>
              <a:latin typeface="Arial"/>
              <a:ea typeface="Arial"/>
              <a:cs typeface="Arial"/>
              <a:sym typeface="Arial"/>
            </a:endParaRPr>
          </a:p>
        </p:txBody>
      </p:sp>
      <p:sp>
        <p:nvSpPr>
          <p:cNvPr id="311" name="Google Shape;311;p51"/>
          <p:cNvSpPr txBox="1"/>
          <p:nvPr/>
        </p:nvSpPr>
        <p:spPr>
          <a:xfrm>
            <a:off x="6027050" y="0"/>
            <a:ext cx="2906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000">
                <a:solidFill>
                  <a:srgbClr val="888888"/>
                </a:solidFill>
                <a:latin typeface="Arial Rounded"/>
                <a:ea typeface="Arial Rounded"/>
                <a:cs typeface="Arial Rounded"/>
                <a:sym typeface="Arial Rounded"/>
              </a:rPr>
              <a:t>METHODOLOGY- Data Collection</a:t>
            </a:r>
            <a:endParaRPr b="1" sz="1000">
              <a:solidFill>
                <a:srgbClr val="888888"/>
              </a:solidFill>
              <a:latin typeface="Arial Rounded"/>
              <a:ea typeface="Arial Rounded"/>
              <a:cs typeface="Arial Rounded"/>
              <a:sym typeface="Arial Rounded"/>
            </a:endParaRPr>
          </a:p>
        </p:txBody>
      </p:sp>
      <p:pic>
        <p:nvPicPr>
          <p:cNvPr id="312" name="Google Shape;312;p51"/>
          <p:cNvPicPr preferRelativeResize="0"/>
          <p:nvPr/>
        </p:nvPicPr>
        <p:blipFill>
          <a:blip r:embed="rId3">
            <a:alphaModFix/>
          </a:blip>
          <a:stretch>
            <a:fillRect/>
          </a:stretch>
        </p:blipFill>
        <p:spPr>
          <a:xfrm>
            <a:off x="475850" y="2501413"/>
            <a:ext cx="1092975" cy="529925"/>
          </a:xfrm>
          <a:prstGeom prst="rect">
            <a:avLst/>
          </a:prstGeom>
          <a:noFill/>
          <a:ln>
            <a:noFill/>
          </a:ln>
        </p:spPr>
      </p:pic>
      <p:pic>
        <p:nvPicPr>
          <p:cNvPr id="313" name="Google Shape;313;p51"/>
          <p:cNvPicPr preferRelativeResize="0"/>
          <p:nvPr/>
        </p:nvPicPr>
        <p:blipFill>
          <a:blip r:embed="rId4">
            <a:alphaModFix/>
          </a:blip>
          <a:stretch>
            <a:fillRect/>
          </a:stretch>
        </p:blipFill>
        <p:spPr>
          <a:xfrm>
            <a:off x="2781550" y="2571750"/>
            <a:ext cx="3051218" cy="389250"/>
          </a:xfrm>
          <a:prstGeom prst="rect">
            <a:avLst/>
          </a:prstGeom>
          <a:noFill/>
          <a:ln>
            <a:noFill/>
          </a:ln>
        </p:spPr>
      </p:pic>
      <p:pic>
        <p:nvPicPr>
          <p:cNvPr id="314" name="Google Shape;314;p51"/>
          <p:cNvPicPr preferRelativeResize="0"/>
          <p:nvPr/>
        </p:nvPicPr>
        <p:blipFill>
          <a:blip r:embed="rId5">
            <a:alphaModFix/>
          </a:blip>
          <a:stretch>
            <a:fillRect/>
          </a:stretch>
        </p:blipFill>
        <p:spPr>
          <a:xfrm>
            <a:off x="6871300" y="2571750"/>
            <a:ext cx="1368661" cy="389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700"/>
                                        <p:tgtEl>
                                          <p:spTgt spid="3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2"/>
          <p:cNvSpPr txBox="1"/>
          <p:nvPr>
            <p:ph type="title"/>
          </p:nvPr>
        </p:nvSpPr>
        <p:spPr>
          <a:xfrm>
            <a:off x="435894" y="526617"/>
            <a:ext cx="8272200" cy="760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b="1" lang="en-GB" sz="2400">
                <a:latin typeface="Arial Rounded"/>
                <a:ea typeface="Arial Rounded"/>
                <a:cs typeface="Arial Rounded"/>
                <a:sym typeface="Arial Rounded"/>
              </a:rPr>
              <a:t>METHODOLOGY- Preprocessing</a:t>
            </a:r>
            <a:endParaRPr b="1" sz="2400">
              <a:latin typeface="Arial Rounded"/>
              <a:ea typeface="Arial Rounded"/>
              <a:cs typeface="Arial Rounded"/>
              <a:sym typeface="Arial Rounded"/>
            </a:endParaRPr>
          </a:p>
        </p:txBody>
      </p:sp>
      <p:sp>
        <p:nvSpPr>
          <p:cNvPr id="320" name="Google Shape;320;p52"/>
          <p:cNvSpPr txBox="1"/>
          <p:nvPr>
            <p:ph idx="1" type="body"/>
          </p:nvPr>
        </p:nvSpPr>
        <p:spPr>
          <a:xfrm>
            <a:off x="435900" y="1525275"/>
            <a:ext cx="8272200" cy="3369600"/>
          </a:xfrm>
          <a:prstGeom prst="rect">
            <a:avLst/>
          </a:prstGeom>
        </p:spPr>
        <p:txBody>
          <a:bodyPr anchorCtr="0" anchor="ctr" bIns="34275" lIns="68575" spcFirstLastPara="1" rIns="68575" wrap="square" tIns="34275">
            <a:normAutofit/>
          </a:bodyPr>
          <a:lstStyle/>
          <a:p>
            <a:pPr indent="0" lvl="0" marL="0" rtl="0" algn="just">
              <a:spcBef>
                <a:spcPts val="300"/>
              </a:spcBef>
              <a:spcAft>
                <a:spcPts val="0"/>
              </a:spcAft>
              <a:buNone/>
            </a:pPr>
            <a:r>
              <a:rPr lang="en-GB" sz="1600">
                <a:solidFill>
                  <a:schemeClr val="dk1"/>
                </a:solidFill>
                <a:latin typeface="Arial"/>
                <a:ea typeface="Arial"/>
                <a:cs typeface="Arial"/>
                <a:sym typeface="Arial"/>
              </a:rPr>
              <a:t>In order to </a:t>
            </a:r>
            <a:r>
              <a:rPr lang="en-GB" sz="1600">
                <a:solidFill>
                  <a:schemeClr val="dk1"/>
                </a:solidFill>
                <a:latin typeface="Arial"/>
                <a:ea typeface="Arial"/>
                <a:cs typeface="Arial"/>
                <a:sym typeface="Arial"/>
              </a:rPr>
              <a:t>make it accept the dataset for our model, we need to use some preprocessing. We need to preprocess both the input image and output labels. </a:t>
            </a:r>
            <a:endParaRPr sz="1600">
              <a:solidFill>
                <a:schemeClr val="dk1"/>
              </a:solidFill>
              <a:latin typeface="Arial"/>
              <a:ea typeface="Arial"/>
              <a:cs typeface="Arial"/>
              <a:sym typeface="Arial"/>
            </a:endParaRPr>
          </a:p>
          <a:p>
            <a:pPr indent="0" lvl="0" marL="0" rtl="0" algn="just">
              <a:spcBef>
                <a:spcPts val="500"/>
              </a:spcBef>
              <a:spcAft>
                <a:spcPts val="0"/>
              </a:spcAft>
              <a:buNone/>
            </a:pPr>
            <a:r>
              <a:rPr lang="en-GB" sz="1600">
                <a:solidFill>
                  <a:schemeClr val="dk1"/>
                </a:solidFill>
                <a:latin typeface="Arial"/>
                <a:ea typeface="Arial"/>
                <a:cs typeface="Arial"/>
                <a:sym typeface="Arial"/>
              </a:rPr>
              <a:t>To preprocess our input image: </a:t>
            </a:r>
            <a:endParaRPr sz="1600">
              <a:solidFill>
                <a:schemeClr val="dk1"/>
              </a:solidFill>
              <a:latin typeface="Arial"/>
              <a:ea typeface="Arial"/>
              <a:cs typeface="Arial"/>
              <a:sym typeface="Arial"/>
            </a:endParaRPr>
          </a:p>
          <a:p>
            <a:pPr indent="0" lvl="0" marL="0" rtl="0" algn="just">
              <a:spcBef>
                <a:spcPts val="500"/>
              </a:spcBef>
              <a:spcAft>
                <a:spcPts val="0"/>
              </a:spcAft>
              <a:buNone/>
            </a:pPr>
            <a:r>
              <a:t/>
            </a:r>
            <a:endParaRPr sz="1600">
              <a:solidFill>
                <a:schemeClr val="dk1"/>
              </a:solidFill>
              <a:latin typeface="Arial"/>
              <a:ea typeface="Arial"/>
              <a:cs typeface="Arial"/>
              <a:sym typeface="Arial"/>
            </a:endParaRPr>
          </a:p>
          <a:p>
            <a:pPr indent="-330200" lvl="0" marL="457200" rtl="0" algn="just">
              <a:lnSpc>
                <a:spcPct val="115000"/>
              </a:lnSpc>
              <a:spcBef>
                <a:spcPts val="500"/>
              </a:spcBef>
              <a:spcAft>
                <a:spcPts val="0"/>
              </a:spcAft>
              <a:buClr>
                <a:srgbClr val="0070C0"/>
              </a:buClr>
              <a:buSzPts val="1600"/>
              <a:buFont typeface="Arial"/>
              <a:buChar char="●"/>
            </a:pPr>
            <a:r>
              <a:rPr lang="en-GB" sz="1600">
                <a:solidFill>
                  <a:schemeClr val="dk1"/>
                </a:solidFill>
                <a:latin typeface="Arial"/>
                <a:ea typeface="Arial"/>
                <a:cs typeface="Arial"/>
                <a:sym typeface="Arial"/>
              </a:rPr>
              <a:t>Read the image and convert into a gray-scale image </a:t>
            </a:r>
            <a:endParaRPr sz="1600">
              <a:solidFill>
                <a:schemeClr val="dk1"/>
              </a:solidFill>
              <a:latin typeface="Arial"/>
              <a:ea typeface="Arial"/>
              <a:cs typeface="Arial"/>
              <a:sym typeface="Arial"/>
            </a:endParaRPr>
          </a:p>
          <a:p>
            <a:pPr indent="-330200" lvl="0" marL="457200" rtl="0" algn="just">
              <a:lnSpc>
                <a:spcPct val="115000"/>
              </a:lnSpc>
              <a:spcBef>
                <a:spcPts val="0"/>
              </a:spcBef>
              <a:spcAft>
                <a:spcPts val="0"/>
              </a:spcAft>
              <a:buClr>
                <a:srgbClr val="0070C0"/>
              </a:buClr>
              <a:buSzPts val="1600"/>
              <a:buFont typeface="Arial"/>
              <a:buChar char="●"/>
            </a:pPr>
            <a:r>
              <a:rPr lang="en-GB" sz="1600">
                <a:solidFill>
                  <a:schemeClr val="dk1"/>
                </a:solidFill>
                <a:latin typeface="Arial"/>
                <a:ea typeface="Arial"/>
                <a:cs typeface="Arial"/>
                <a:sym typeface="Arial"/>
              </a:rPr>
              <a:t>Make each image of size (32,</a:t>
            </a:r>
            <a:r>
              <a:rPr lang="en-GB" sz="1600">
                <a:solidFill>
                  <a:schemeClr val="dk1"/>
                </a:solidFill>
                <a:latin typeface="Arial"/>
                <a:ea typeface="Arial"/>
                <a:cs typeface="Arial"/>
                <a:sym typeface="Arial"/>
              </a:rPr>
              <a:t>128</a:t>
            </a:r>
            <a:r>
              <a:rPr lang="en-GB" sz="1600">
                <a:solidFill>
                  <a:schemeClr val="dk1"/>
                </a:solidFill>
                <a:latin typeface="Arial"/>
                <a:ea typeface="Arial"/>
                <a:cs typeface="Arial"/>
                <a:sym typeface="Arial"/>
              </a:rPr>
              <a:t>) by using padding </a:t>
            </a:r>
            <a:endParaRPr sz="1600">
              <a:solidFill>
                <a:schemeClr val="dk1"/>
              </a:solidFill>
              <a:latin typeface="Arial"/>
              <a:ea typeface="Arial"/>
              <a:cs typeface="Arial"/>
              <a:sym typeface="Arial"/>
            </a:endParaRPr>
          </a:p>
          <a:p>
            <a:pPr indent="-330200" lvl="0" marL="457200" rtl="0" algn="just">
              <a:lnSpc>
                <a:spcPct val="115000"/>
              </a:lnSpc>
              <a:spcBef>
                <a:spcPts val="0"/>
              </a:spcBef>
              <a:spcAft>
                <a:spcPts val="0"/>
              </a:spcAft>
              <a:buClr>
                <a:srgbClr val="0070C0"/>
              </a:buClr>
              <a:buSzPts val="1600"/>
              <a:buFont typeface="Arial"/>
              <a:buChar char="●"/>
            </a:pPr>
            <a:r>
              <a:rPr lang="en-GB" sz="1600">
                <a:solidFill>
                  <a:schemeClr val="dk1"/>
                </a:solidFill>
                <a:latin typeface="Arial"/>
                <a:ea typeface="Arial"/>
                <a:cs typeface="Arial"/>
                <a:sym typeface="Arial"/>
              </a:rPr>
              <a:t>Expand image dimension as (</a:t>
            </a:r>
            <a:r>
              <a:rPr lang="en-GB" sz="1600">
                <a:solidFill>
                  <a:schemeClr val="dk1"/>
                </a:solidFill>
                <a:latin typeface="Arial"/>
                <a:ea typeface="Arial"/>
                <a:cs typeface="Arial"/>
                <a:sym typeface="Arial"/>
              </a:rPr>
              <a:t>32,</a:t>
            </a:r>
            <a:r>
              <a:rPr lang="en-GB" sz="1600">
                <a:solidFill>
                  <a:schemeClr val="dk1"/>
                </a:solidFill>
                <a:latin typeface="Arial"/>
                <a:ea typeface="Arial"/>
                <a:cs typeface="Arial"/>
                <a:sym typeface="Arial"/>
              </a:rPr>
              <a:t>128,1) to make it compatible with the input shape of architecture </a:t>
            </a:r>
            <a:endParaRPr sz="1600">
              <a:solidFill>
                <a:schemeClr val="dk1"/>
              </a:solidFill>
              <a:latin typeface="Arial"/>
              <a:ea typeface="Arial"/>
              <a:cs typeface="Arial"/>
              <a:sym typeface="Arial"/>
            </a:endParaRPr>
          </a:p>
          <a:p>
            <a:pPr indent="-330200" lvl="0" marL="457200" rtl="0" algn="just">
              <a:lnSpc>
                <a:spcPct val="115000"/>
              </a:lnSpc>
              <a:spcBef>
                <a:spcPts val="0"/>
              </a:spcBef>
              <a:spcAft>
                <a:spcPts val="0"/>
              </a:spcAft>
              <a:buClr>
                <a:srgbClr val="0070C0"/>
              </a:buClr>
              <a:buSzPts val="1600"/>
              <a:buFont typeface="Arial"/>
              <a:buChar char="●"/>
            </a:pPr>
            <a:r>
              <a:rPr lang="en-GB" sz="1600">
                <a:solidFill>
                  <a:schemeClr val="dk1"/>
                </a:solidFill>
                <a:latin typeface="Arial"/>
                <a:ea typeface="Arial"/>
                <a:cs typeface="Arial"/>
                <a:sym typeface="Arial"/>
              </a:rPr>
              <a:t>Normalize the image pixel values by dividing it with 255.</a:t>
            </a:r>
            <a:endParaRPr sz="16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3"/>
          <p:cNvSpPr txBox="1"/>
          <p:nvPr>
            <p:ph idx="4294967295" type="body"/>
          </p:nvPr>
        </p:nvSpPr>
        <p:spPr>
          <a:xfrm>
            <a:off x="294200" y="567700"/>
            <a:ext cx="8456100" cy="4507800"/>
          </a:xfrm>
          <a:prstGeom prst="rect">
            <a:avLst/>
          </a:prstGeom>
        </p:spPr>
        <p:txBody>
          <a:bodyPr anchorCtr="0" anchor="ctr" bIns="34275" lIns="68575" spcFirstLastPara="1" rIns="68575" wrap="square" tIns="34275">
            <a:normAutofit/>
          </a:bodyPr>
          <a:lstStyle/>
          <a:p>
            <a:pPr indent="0" lvl="0" marL="0" rtl="0" algn="just">
              <a:spcBef>
                <a:spcPts val="300"/>
              </a:spcBef>
              <a:spcAft>
                <a:spcPts val="0"/>
              </a:spcAft>
              <a:buNone/>
            </a:pPr>
            <a:r>
              <a:rPr lang="en-GB" sz="1600">
                <a:solidFill>
                  <a:schemeClr val="dk1"/>
                </a:solidFill>
                <a:latin typeface="Arial"/>
                <a:ea typeface="Arial"/>
                <a:cs typeface="Arial"/>
                <a:sym typeface="Arial"/>
              </a:rPr>
              <a:t>To preprocess the output labels: </a:t>
            </a:r>
            <a:endParaRPr sz="1600">
              <a:solidFill>
                <a:schemeClr val="dk1"/>
              </a:solidFill>
              <a:latin typeface="Arial"/>
              <a:ea typeface="Arial"/>
              <a:cs typeface="Arial"/>
              <a:sym typeface="Arial"/>
            </a:endParaRPr>
          </a:p>
          <a:p>
            <a:pPr indent="0" lvl="0" marL="0" rtl="0" algn="just">
              <a:spcBef>
                <a:spcPts val="500"/>
              </a:spcBef>
              <a:spcAft>
                <a:spcPts val="0"/>
              </a:spcAft>
              <a:buNone/>
            </a:pPr>
            <a:r>
              <a:t/>
            </a:r>
            <a:endParaRPr sz="1600">
              <a:solidFill>
                <a:schemeClr val="dk1"/>
              </a:solidFill>
              <a:latin typeface="Arial"/>
              <a:ea typeface="Arial"/>
              <a:cs typeface="Arial"/>
              <a:sym typeface="Arial"/>
            </a:endParaRPr>
          </a:p>
          <a:p>
            <a:pPr indent="-330200" lvl="0" marL="457200" rtl="0" algn="just">
              <a:lnSpc>
                <a:spcPct val="115000"/>
              </a:lnSpc>
              <a:spcBef>
                <a:spcPts val="500"/>
              </a:spcBef>
              <a:spcAft>
                <a:spcPts val="0"/>
              </a:spcAft>
              <a:buClr>
                <a:srgbClr val="2D58AC"/>
              </a:buClr>
              <a:buSzPts val="1600"/>
              <a:buFont typeface="Arial"/>
              <a:buChar char="●"/>
            </a:pPr>
            <a:r>
              <a:rPr lang="en-GB" sz="1600">
                <a:solidFill>
                  <a:schemeClr val="dk1"/>
                </a:solidFill>
                <a:latin typeface="Arial"/>
                <a:ea typeface="Arial"/>
                <a:cs typeface="Arial"/>
                <a:sym typeface="Arial"/>
              </a:rPr>
              <a:t>Read the text from the name of the image as the image name contains text written inside the image. </a:t>
            </a:r>
            <a:endParaRPr sz="1600">
              <a:solidFill>
                <a:schemeClr val="dk1"/>
              </a:solidFill>
              <a:latin typeface="Arial"/>
              <a:ea typeface="Arial"/>
              <a:cs typeface="Arial"/>
              <a:sym typeface="Arial"/>
            </a:endParaRPr>
          </a:p>
          <a:p>
            <a:pPr indent="-330200" lvl="0" marL="457200" rtl="0" algn="just">
              <a:lnSpc>
                <a:spcPct val="115000"/>
              </a:lnSpc>
              <a:spcBef>
                <a:spcPts val="0"/>
              </a:spcBef>
              <a:spcAft>
                <a:spcPts val="0"/>
              </a:spcAft>
              <a:buClr>
                <a:srgbClr val="2D58AC"/>
              </a:buClr>
              <a:buSzPts val="1600"/>
              <a:buFont typeface="Arial"/>
              <a:buChar char="●"/>
            </a:pPr>
            <a:r>
              <a:rPr lang="en-GB" sz="1600">
                <a:solidFill>
                  <a:schemeClr val="dk1"/>
                </a:solidFill>
                <a:latin typeface="Arial"/>
                <a:ea typeface="Arial"/>
                <a:cs typeface="Arial"/>
                <a:sym typeface="Arial"/>
              </a:rPr>
              <a:t>Encode each character of a word into some numerical value by creating a Function ( as ‘a’:0, ‘b’:1 …….. ‘z’:26 etc ). Let say we are having the word ‘abab’ then our encoded label would be [0,1,0,1] </a:t>
            </a:r>
            <a:endParaRPr sz="1600">
              <a:solidFill>
                <a:schemeClr val="dk1"/>
              </a:solidFill>
              <a:latin typeface="Arial"/>
              <a:ea typeface="Arial"/>
              <a:cs typeface="Arial"/>
              <a:sym typeface="Arial"/>
            </a:endParaRPr>
          </a:p>
          <a:p>
            <a:pPr indent="-330200" lvl="0" marL="457200" rtl="0" algn="just">
              <a:lnSpc>
                <a:spcPct val="115000"/>
              </a:lnSpc>
              <a:spcBef>
                <a:spcPts val="0"/>
              </a:spcBef>
              <a:spcAft>
                <a:spcPts val="0"/>
              </a:spcAft>
              <a:buClr>
                <a:srgbClr val="2D58AC"/>
              </a:buClr>
              <a:buSzPts val="1600"/>
              <a:buFont typeface="Arial"/>
              <a:buChar char="●"/>
            </a:pPr>
            <a:r>
              <a:rPr lang="en-GB" sz="1600">
                <a:solidFill>
                  <a:schemeClr val="dk1"/>
                </a:solidFill>
                <a:latin typeface="Arial"/>
                <a:ea typeface="Arial"/>
                <a:cs typeface="Arial"/>
                <a:sym typeface="Arial"/>
              </a:rPr>
              <a:t>Compute the maximum length from words and pad every output label to make it of the same size as the maximum length. This is done to make it compatible with the output shape of our RNN architecture.</a:t>
            </a:r>
            <a:endParaRPr sz="1600">
              <a:solidFill>
                <a:schemeClr val="dk1"/>
              </a:solidFill>
              <a:latin typeface="Arial"/>
              <a:ea typeface="Arial"/>
              <a:cs typeface="Arial"/>
              <a:sym typeface="Arial"/>
            </a:endParaRPr>
          </a:p>
          <a:p>
            <a:pPr indent="0" lvl="0" marL="457200" rtl="0" algn="just">
              <a:lnSpc>
                <a:spcPct val="115000"/>
              </a:lnSpc>
              <a:spcBef>
                <a:spcPts val="500"/>
              </a:spcBef>
              <a:spcAft>
                <a:spcPts val="0"/>
              </a:spcAft>
              <a:buNone/>
            </a:pPr>
            <a:r>
              <a:t/>
            </a:r>
            <a:endParaRPr sz="1600">
              <a:solidFill>
                <a:schemeClr val="dk1"/>
              </a:solidFill>
              <a:latin typeface="Arial"/>
              <a:ea typeface="Arial"/>
              <a:cs typeface="Arial"/>
              <a:sym typeface="Arial"/>
            </a:endParaRPr>
          </a:p>
          <a:p>
            <a:pPr indent="0" lvl="0" marL="0" rtl="0" algn="just">
              <a:lnSpc>
                <a:spcPct val="115000"/>
              </a:lnSpc>
              <a:spcBef>
                <a:spcPts val="500"/>
              </a:spcBef>
              <a:spcAft>
                <a:spcPts val="500"/>
              </a:spcAft>
              <a:buNone/>
            </a:pPr>
            <a:r>
              <a:rPr lang="en-GB" sz="1600">
                <a:solidFill>
                  <a:schemeClr val="dk1"/>
                </a:solidFill>
                <a:latin typeface="Arial"/>
                <a:ea typeface="Arial"/>
                <a:cs typeface="Arial"/>
                <a:sym typeface="Arial"/>
              </a:rPr>
              <a:t>In preprocessing step we also need to create two other lists: one is label length and other is input length to our RNN. These two lists are important for our CTC loss. Label length is the length of each output text label and input length is the same for each input to the LSTM layer which is 31 in our architecture</a:t>
            </a:r>
            <a:endParaRPr sz="1600">
              <a:solidFill>
                <a:schemeClr val="dk1"/>
              </a:solidFill>
              <a:latin typeface="Arial"/>
              <a:ea typeface="Arial"/>
              <a:cs typeface="Arial"/>
              <a:sym typeface="Arial"/>
            </a:endParaRPr>
          </a:p>
        </p:txBody>
      </p:sp>
      <p:sp>
        <p:nvSpPr>
          <p:cNvPr id="326" name="Google Shape;326;p53"/>
          <p:cNvSpPr txBox="1"/>
          <p:nvPr/>
        </p:nvSpPr>
        <p:spPr>
          <a:xfrm>
            <a:off x="6027050" y="0"/>
            <a:ext cx="2906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000">
                <a:solidFill>
                  <a:srgbClr val="888888"/>
                </a:solidFill>
                <a:latin typeface="Arial Rounded"/>
                <a:ea typeface="Arial Rounded"/>
                <a:cs typeface="Arial Rounded"/>
                <a:sym typeface="Arial Rounded"/>
              </a:rPr>
              <a:t>METHODOLOGY- Preprocessing</a:t>
            </a:r>
            <a:endParaRPr b="1" sz="1000">
              <a:solidFill>
                <a:srgbClr val="888888"/>
              </a:solidFill>
              <a:latin typeface="Arial Rounded"/>
              <a:ea typeface="Arial Rounded"/>
              <a:cs typeface="Arial Rounded"/>
              <a:sym typeface="Arial Round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700"/>
                                        <p:tgtEl>
                                          <p:spTgt spid="3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54"/>
          <p:cNvPicPr preferRelativeResize="0"/>
          <p:nvPr/>
        </p:nvPicPr>
        <p:blipFill>
          <a:blip r:embed="rId3">
            <a:alphaModFix/>
          </a:blip>
          <a:stretch>
            <a:fillRect/>
          </a:stretch>
        </p:blipFill>
        <p:spPr>
          <a:xfrm>
            <a:off x="654500" y="2643775"/>
            <a:ext cx="2881350" cy="671600"/>
          </a:xfrm>
          <a:prstGeom prst="rect">
            <a:avLst/>
          </a:prstGeom>
          <a:noFill/>
          <a:ln>
            <a:noFill/>
          </a:ln>
        </p:spPr>
      </p:pic>
      <p:pic>
        <p:nvPicPr>
          <p:cNvPr id="332" name="Google Shape;332;p54"/>
          <p:cNvPicPr preferRelativeResize="0"/>
          <p:nvPr/>
        </p:nvPicPr>
        <p:blipFill rotWithShape="1">
          <a:blip r:embed="rId4">
            <a:alphaModFix/>
          </a:blip>
          <a:srcRect b="0" l="0" r="0" t="18227"/>
          <a:stretch/>
        </p:blipFill>
        <p:spPr>
          <a:xfrm>
            <a:off x="4482025" y="2489201"/>
            <a:ext cx="4116360" cy="1085025"/>
          </a:xfrm>
          <a:prstGeom prst="rect">
            <a:avLst/>
          </a:prstGeom>
          <a:noFill/>
          <a:ln>
            <a:noFill/>
          </a:ln>
        </p:spPr>
      </p:pic>
      <p:pic>
        <p:nvPicPr>
          <p:cNvPr id="333" name="Google Shape;333;p54"/>
          <p:cNvPicPr preferRelativeResize="0"/>
          <p:nvPr/>
        </p:nvPicPr>
        <p:blipFill rotWithShape="1">
          <a:blip r:embed="rId5">
            <a:alphaModFix/>
          </a:blip>
          <a:srcRect b="0" l="0" r="0" t="17218"/>
          <a:stretch/>
        </p:blipFill>
        <p:spPr>
          <a:xfrm>
            <a:off x="4586300" y="1110050"/>
            <a:ext cx="3907799" cy="1042675"/>
          </a:xfrm>
          <a:prstGeom prst="rect">
            <a:avLst/>
          </a:prstGeom>
          <a:noFill/>
          <a:ln>
            <a:noFill/>
          </a:ln>
        </p:spPr>
      </p:pic>
      <p:pic>
        <p:nvPicPr>
          <p:cNvPr id="334" name="Google Shape;334;p54"/>
          <p:cNvPicPr preferRelativeResize="0"/>
          <p:nvPr/>
        </p:nvPicPr>
        <p:blipFill>
          <a:blip r:embed="rId6">
            <a:alphaModFix/>
          </a:blip>
          <a:stretch>
            <a:fillRect/>
          </a:stretch>
        </p:blipFill>
        <p:spPr>
          <a:xfrm>
            <a:off x="788825" y="1224550"/>
            <a:ext cx="2593575" cy="813675"/>
          </a:xfrm>
          <a:prstGeom prst="rect">
            <a:avLst/>
          </a:prstGeom>
          <a:noFill/>
          <a:ln>
            <a:noFill/>
          </a:ln>
        </p:spPr>
      </p:pic>
      <p:pic>
        <p:nvPicPr>
          <p:cNvPr id="335" name="Google Shape;335;p54"/>
          <p:cNvPicPr preferRelativeResize="0"/>
          <p:nvPr/>
        </p:nvPicPr>
        <p:blipFill rotWithShape="1">
          <a:blip r:embed="rId7">
            <a:alphaModFix/>
          </a:blip>
          <a:srcRect b="0" l="0" r="0" t="19021"/>
          <a:stretch/>
        </p:blipFill>
        <p:spPr>
          <a:xfrm>
            <a:off x="4579150" y="3910700"/>
            <a:ext cx="3922100" cy="1085025"/>
          </a:xfrm>
          <a:prstGeom prst="rect">
            <a:avLst/>
          </a:prstGeom>
          <a:noFill/>
          <a:ln>
            <a:noFill/>
          </a:ln>
        </p:spPr>
      </p:pic>
      <p:pic>
        <p:nvPicPr>
          <p:cNvPr id="336" name="Google Shape;336;p54"/>
          <p:cNvPicPr preferRelativeResize="0"/>
          <p:nvPr/>
        </p:nvPicPr>
        <p:blipFill>
          <a:blip r:embed="rId8">
            <a:alphaModFix/>
          </a:blip>
          <a:stretch>
            <a:fillRect/>
          </a:stretch>
        </p:blipFill>
        <p:spPr>
          <a:xfrm>
            <a:off x="654500" y="3920925"/>
            <a:ext cx="2881350" cy="967975"/>
          </a:xfrm>
          <a:prstGeom prst="rect">
            <a:avLst/>
          </a:prstGeom>
          <a:noFill/>
          <a:ln>
            <a:noFill/>
          </a:ln>
        </p:spPr>
      </p:pic>
      <p:sp>
        <p:nvSpPr>
          <p:cNvPr id="337" name="Google Shape;337;p54"/>
          <p:cNvSpPr txBox="1"/>
          <p:nvPr/>
        </p:nvSpPr>
        <p:spPr>
          <a:xfrm>
            <a:off x="669800" y="546700"/>
            <a:ext cx="7824300" cy="3546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GB">
                <a:solidFill>
                  <a:schemeClr val="dk2"/>
                </a:solidFill>
              </a:rPr>
              <a:t>   Before Preprocessing							After Preprocessing</a:t>
            </a:r>
            <a:endParaRPr>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5"/>
          <p:cNvSpPr txBox="1"/>
          <p:nvPr>
            <p:ph type="title"/>
          </p:nvPr>
        </p:nvSpPr>
        <p:spPr>
          <a:xfrm>
            <a:off x="435894" y="526617"/>
            <a:ext cx="8272200" cy="7602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b="1" lang="en-GB" sz="2400">
                <a:latin typeface="Arial Rounded"/>
                <a:ea typeface="Arial Rounded"/>
                <a:cs typeface="Arial Rounded"/>
                <a:sym typeface="Arial Rounded"/>
              </a:rPr>
              <a:t>METHODOLOGY- Model Architecture</a:t>
            </a:r>
            <a:endParaRPr b="1" sz="2400">
              <a:latin typeface="Arial Rounded"/>
              <a:ea typeface="Arial Rounded"/>
              <a:cs typeface="Arial Rounded"/>
              <a:sym typeface="Arial Rounded"/>
            </a:endParaRPr>
          </a:p>
        </p:txBody>
      </p:sp>
      <p:sp>
        <p:nvSpPr>
          <p:cNvPr id="343" name="Google Shape;343;p55"/>
          <p:cNvSpPr txBox="1"/>
          <p:nvPr>
            <p:ph idx="1" type="body"/>
          </p:nvPr>
        </p:nvSpPr>
        <p:spPr>
          <a:xfrm>
            <a:off x="435900" y="1748750"/>
            <a:ext cx="8272200" cy="28794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GB" sz="1600">
                <a:solidFill>
                  <a:schemeClr val="dk1"/>
                </a:solidFill>
                <a:latin typeface="Arial"/>
                <a:ea typeface="Arial"/>
                <a:cs typeface="Arial"/>
                <a:sym typeface="Arial"/>
              </a:rPr>
              <a:t>we will create our model architecture and train it with the preprocessed data.</a:t>
            </a:r>
            <a:endParaRPr sz="1600">
              <a:solidFill>
                <a:schemeClr val="dk1"/>
              </a:solidFill>
              <a:latin typeface="Arial"/>
              <a:ea typeface="Arial"/>
              <a:cs typeface="Arial"/>
              <a:sym typeface="Arial"/>
            </a:endParaRPr>
          </a:p>
          <a:p>
            <a:pPr indent="0" lvl="0" marL="0" rtl="0" algn="l">
              <a:spcBef>
                <a:spcPts val="0"/>
              </a:spcBef>
              <a:spcAft>
                <a:spcPts val="0"/>
              </a:spcAft>
              <a:buNone/>
            </a:pPr>
            <a:r>
              <a:t/>
            </a:r>
            <a:endParaRPr>
              <a:solidFill>
                <a:schemeClr val="dk1"/>
              </a:solidFill>
              <a:latin typeface="Arial"/>
              <a:ea typeface="Arial"/>
              <a:cs typeface="Arial"/>
              <a:sym typeface="Arial"/>
            </a:endParaRPr>
          </a:p>
          <a:p>
            <a:pPr indent="0" lvl="0" marL="0" rtl="0" algn="l">
              <a:spcBef>
                <a:spcPts val="0"/>
              </a:spcBef>
              <a:spcAft>
                <a:spcPts val="0"/>
              </a:spcAft>
              <a:buNone/>
            </a:pPr>
            <a:r>
              <a:rPr lang="en-GB">
                <a:solidFill>
                  <a:schemeClr val="dk1"/>
                </a:solidFill>
                <a:latin typeface="Arial"/>
                <a:ea typeface="Arial"/>
                <a:cs typeface="Arial"/>
                <a:sym typeface="Arial"/>
              </a:rPr>
              <a:t> </a:t>
            </a:r>
            <a:endParaRPr>
              <a:solidFill>
                <a:schemeClr val="dk1"/>
              </a:solidFill>
              <a:latin typeface="Arial"/>
              <a:ea typeface="Arial"/>
              <a:cs typeface="Arial"/>
              <a:sym typeface="Arial"/>
            </a:endParaRPr>
          </a:p>
          <a:p>
            <a:pPr indent="0" lvl="0" marL="0" rtl="0" algn="ctr">
              <a:spcBef>
                <a:spcPts val="0"/>
              </a:spcBef>
              <a:spcAft>
                <a:spcPts val="0"/>
              </a:spcAft>
              <a:buClr>
                <a:schemeClr val="dk1"/>
              </a:buClr>
              <a:buSzPts val="1100"/>
              <a:buFont typeface="Arial"/>
              <a:buNone/>
            </a:pPr>
            <a:r>
              <a:rPr b="1" lang="en-GB" sz="1900">
                <a:solidFill>
                  <a:schemeClr val="dk1"/>
                </a:solidFill>
                <a:latin typeface="Arial"/>
                <a:ea typeface="Arial"/>
                <a:cs typeface="Arial"/>
                <a:sym typeface="Arial"/>
              </a:rPr>
              <a:t>Model = CNN + RNN + CTC loss</a:t>
            </a:r>
            <a:endParaRPr b="1" sz="1900">
              <a:solidFill>
                <a:schemeClr val="dk1"/>
              </a:solidFill>
              <a:latin typeface="Arial"/>
              <a:ea typeface="Arial"/>
              <a:cs typeface="Arial"/>
              <a:sym typeface="Arial"/>
            </a:endParaRPr>
          </a:p>
          <a:p>
            <a:pPr indent="0" lvl="0" marL="0" rtl="0" algn="l">
              <a:lnSpc>
                <a:spcPct val="115000"/>
              </a:lnSpc>
              <a:spcBef>
                <a:spcPts val="300"/>
              </a:spcBef>
              <a:spcAft>
                <a:spcPts val="1000"/>
              </a:spcAft>
              <a:buNone/>
            </a:pPr>
            <a:r>
              <a:t/>
            </a:r>
            <a:endParaRPr sz="16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ph type="title"/>
          </p:nvPr>
        </p:nvSpPr>
        <p:spPr>
          <a:xfrm>
            <a:off x="435894" y="526617"/>
            <a:ext cx="8272212" cy="760350"/>
          </a:xfrm>
          <a:prstGeom prst="rect">
            <a:avLst/>
          </a:prstGeom>
          <a:noFill/>
          <a:ln>
            <a:noFill/>
          </a:ln>
        </p:spPr>
        <p:txBody>
          <a:bodyPr anchorCtr="0" anchor="b" bIns="34275" lIns="68575" spcFirstLastPara="1" rIns="68575" wrap="square" tIns="34275">
            <a:normAutofit/>
          </a:bodyPr>
          <a:lstStyle/>
          <a:p>
            <a:pPr indent="0" lvl="0" marL="0" rtl="0" algn="l">
              <a:spcBef>
                <a:spcPts val="0"/>
              </a:spcBef>
              <a:spcAft>
                <a:spcPts val="0"/>
              </a:spcAft>
              <a:buClr>
                <a:srgbClr val="FFFFFF"/>
              </a:buClr>
              <a:buSzPts val="2100"/>
              <a:buFont typeface="Arial Rounded"/>
              <a:buNone/>
            </a:pPr>
            <a:r>
              <a:rPr b="1" i="0" lang="en-GB" u="none" strike="noStrike">
                <a:solidFill>
                  <a:srgbClr val="FFFFFF"/>
                </a:solidFill>
                <a:latin typeface="Arial Rounded"/>
                <a:ea typeface="Arial Rounded"/>
                <a:cs typeface="Arial Rounded"/>
                <a:sym typeface="Arial Rounded"/>
              </a:rPr>
              <a:t>INTRODUCTION :</a:t>
            </a:r>
            <a:endParaRPr b="1">
              <a:latin typeface="Arial Rounded"/>
              <a:ea typeface="Arial Rounded"/>
              <a:cs typeface="Arial Rounded"/>
              <a:sym typeface="Arial Rounded"/>
            </a:endParaRPr>
          </a:p>
        </p:txBody>
      </p:sp>
      <p:sp>
        <p:nvSpPr>
          <p:cNvPr id="239" name="Google Shape;239;p38"/>
          <p:cNvSpPr txBox="1"/>
          <p:nvPr>
            <p:ph idx="1" type="body"/>
          </p:nvPr>
        </p:nvSpPr>
        <p:spPr>
          <a:xfrm>
            <a:off x="435894" y="1635372"/>
            <a:ext cx="8272211" cy="3045036"/>
          </a:xfrm>
          <a:prstGeom prst="rect">
            <a:avLst/>
          </a:prstGeom>
          <a:noFill/>
          <a:ln>
            <a:noFill/>
          </a:ln>
        </p:spPr>
        <p:txBody>
          <a:bodyPr anchorCtr="0" anchor="ctr" bIns="34275" lIns="68575" spcFirstLastPara="1" rIns="68575" wrap="square" tIns="34275">
            <a:normAutofit/>
          </a:bodyPr>
          <a:lstStyle/>
          <a:p>
            <a:pPr indent="-222250" lvl="0" marL="228600" rtl="0" algn="l">
              <a:spcBef>
                <a:spcPts val="0"/>
              </a:spcBef>
              <a:spcAft>
                <a:spcPts val="0"/>
              </a:spcAft>
              <a:buSzPts val="1500"/>
              <a:buFont typeface="Arial"/>
              <a:buChar char="•"/>
            </a:pPr>
            <a:r>
              <a:rPr b="0" i="0" lang="en-GB" sz="1700" u="none" strike="noStrike">
                <a:solidFill>
                  <a:srgbClr val="000000"/>
                </a:solidFill>
                <a:latin typeface="Arial"/>
                <a:ea typeface="Arial"/>
                <a:cs typeface="Arial"/>
                <a:sym typeface="Arial"/>
              </a:rPr>
              <a:t>The Image-to-Text component of this project tackles the problem of transforming diverse image sources. </a:t>
            </a:r>
            <a:endParaRPr/>
          </a:p>
          <a:p>
            <a:pPr indent="-222250" lvl="0" marL="228600" rtl="0" algn="l">
              <a:spcBef>
                <a:spcPts val="800"/>
              </a:spcBef>
              <a:spcAft>
                <a:spcPts val="0"/>
              </a:spcAft>
              <a:buSzPts val="1500"/>
              <a:buFont typeface="Arial"/>
              <a:buChar char="•"/>
            </a:pPr>
            <a:r>
              <a:rPr b="0" i="0" lang="en-GB" sz="1700" u="none" strike="noStrike">
                <a:solidFill>
                  <a:srgbClr val="000000"/>
                </a:solidFill>
                <a:latin typeface="Arial"/>
                <a:ea typeface="Arial"/>
                <a:cs typeface="Arial"/>
                <a:sym typeface="Arial"/>
              </a:rPr>
              <a:t>Optical Character Recognition (OCR) has made significant strides in recent years, but it still faces numerous challenges in accurately detecting and transcribing text.</a:t>
            </a:r>
            <a:endParaRPr/>
          </a:p>
          <a:p>
            <a:pPr indent="-222250" lvl="0" marL="228600" rtl="0" algn="l">
              <a:spcBef>
                <a:spcPts val="800"/>
              </a:spcBef>
              <a:spcAft>
                <a:spcPts val="0"/>
              </a:spcAft>
              <a:buSzPts val="1500"/>
              <a:buFont typeface="Arial"/>
              <a:buChar char="•"/>
            </a:pPr>
            <a:r>
              <a:rPr b="0" i="0" lang="en-GB" sz="1700" u="none" strike="noStrike">
                <a:solidFill>
                  <a:srgbClr val="000000"/>
                </a:solidFill>
                <a:latin typeface="Arial"/>
                <a:ea typeface="Arial"/>
                <a:cs typeface="Arial"/>
                <a:sym typeface="Arial"/>
              </a:rPr>
              <a:t>The Image-to-Text system w</a:t>
            </a:r>
            <a:r>
              <a:rPr lang="en-GB" sz="1700">
                <a:solidFill>
                  <a:srgbClr val="000000"/>
                </a:solidFill>
                <a:latin typeface="Arial"/>
                <a:ea typeface="Arial"/>
                <a:cs typeface="Arial"/>
                <a:sym typeface="Arial"/>
              </a:rPr>
              <a:t>ill</a:t>
            </a:r>
            <a:r>
              <a:rPr b="0" i="0" lang="en-GB" sz="1700" u="none" strike="noStrike">
                <a:solidFill>
                  <a:srgbClr val="000000"/>
                </a:solidFill>
                <a:latin typeface="Arial"/>
                <a:ea typeface="Arial"/>
                <a:cs typeface="Arial"/>
                <a:sym typeface="Arial"/>
              </a:rPr>
              <a:t> aim to develop goes beyond m</a:t>
            </a:r>
            <a:r>
              <a:rPr lang="en-GB" sz="1700">
                <a:solidFill>
                  <a:srgbClr val="000000"/>
                </a:solidFill>
                <a:latin typeface="Arial"/>
                <a:ea typeface="Arial"/>
                <a:cs typeface="Arial"/>
                <a:sym typeface="Arial"/>
              </a:rPr>
              <a:t>o</a:t>
            </a:r>
            <a:r>
              <a:rPr b="0" i="0" lang="en-GB" sz="1700" u="none" strike="noStrike">
                <a:solidFill>
                  <a:srgbClr val="000000"/>
                </a:solidFill>
                <a:latin typeface="Arial"/>
                <a:ea typeface="Arial"/>
                <a:cs typeface="Arial"/>
                <a:sym typeface="Arial"/>
              </a:rPr>
              <a:t>re recognition</a:t>
            </a:r>
            <a:r>
              <a:rPr lang="en-GB" sz="1700">
                <a:solidFill>
                  <a:srgbClr val="000000"/>
                </a:solidFill>
                <a:latin typeface="Arial"/>
                <a:ea typeface="Arial"/>
                <a:cs typeface="Arial"/>
                <a:sym typeface="Arial"/>
              </a:rPr>
              <a:t>,</a:t>
            </a:r>
            <a:r>
              <a:rPr b="0" i="0" lang="en-GB" sz="1700" u="none" strike="noStrike">
                <a:solidFill>
                  <a:srgbClr val="000000"/>
                </a:solidFill>
                <a:latin typeface="Arial"/>
                <a:ea typeface="Arial"/>
                <a:cs typeface="Arial"/>
                <a:sym typeface="Arial"/>
              </a:rPr>
              <a:t>it will possess the ability to intelligently process, understand, and extract textual content from images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6"/>
          <p:cNvSpPr txBox="1"/>
          <p:nvPr>
            <p:ph idx="4294967295" type="body"/>
          </p:nvPr>
        </p:nvSpPr>
        <p:spPr>
          <a:xfrm>
            <a:off x="435900" y="1184225"/>
            <a:ext cx="8272200" cy="2879400"/>
          </a:xfrm>
          <a:prstGeom prst="rect">
            <a:avLst/>
          </a:prstGeom>
        </p:spPr>
        <p:txBody>
          <a:bodyPr anchorCtr="0" anchor="ctr" bIns="34275" lIns="68575" spcFirstLastPara="1" rIns="68575" wrap="square" tIns="34275">
            <a:normAutofit/>
          </a:bodyPr>
          <a:lstStyle/>
          <a:p>
            <a:pPr indent="-330200" lvl="0" marL="457200" rtl="0" algn="just">
              <a:lnSpc>
                <a:spcPct val="115000"/>
              </a:lnSpc>
              <a:spcBef>
                <a:spcPts val="300"/>
              </a:spcBef>
              <a:spcAft>
                <a:spcPts val="0"/>
              </a:spcAft>
              <a:buSzPts val="1600"/>
              <a:buAutoNum type="arabicPeriod"/>
            </a:pPr>
            <a:r>
              <a:rPr b="1" lang="en-GB" sz="1600">
                <a:solidFill>
                  <a:srgbClr val="0070C0"/>
                </a:solidFill>
                <a:latin typeface="Comic Sans MS"/>
                <a:ea typeface="Comic Sans MS"/>
                <a:cs typeface="Comic Sans MS"/>
                <a:sym typeface="Comic Sans MS"/>
              </a:rPr>
              <a:t>Convolution Neural Network Layer:</a:t>
            </a:r>
            <a:r>
              <a:rPr lang="en-GB" sz="1600">
                <a:solidFill>
                  <a:schemeClr val="dk1"/>
                </a:solidFill>
                <a:latin typeface="Comic Sans MS"/>
                <a:ea typeface="Comic Sans MS"/>
                <a:cs typeface="Comic Sans MS"/>
                <a:sym typeface="Comic Sans MS"/>
              </a:rPr>
              <a:t> </a:t>
            </a:r>
            <a:r>
              <a:rPr lang="en-GB" sz="1600">
                <a:solidFill>
                  <a:schemeClr val="dk1"/>
                </a:solidFill>
                <a:latin typeface="Arial"/>
                <a:ea typeface="Arial"/>
                <a:cs typeface="Arial"/>
                <a:sym typeface="Arial"/>
              </a:rPr>
              <a:t>A convolutional neural network (CNN, or ConvNet) is a class of deep learning, feed artificial neural networks that has successfully been applied to analyzing visual imagery. The convolutional neural network to extract features from the image There are 3 main operations in the CNN: a) Convolution. b) ReLU. c) Pooling or Sub</a:t>
            </a:r>
            <a:endParaRPr sz="1600">
              <a:solidFill>
                <a:schemeClr val="dk1"/>
              </a:solidFill>
              <a:latin typeface="Arial"/>
              <a:ea typeface="Arial"/>
              <a:cs typeface="Arial"/>
              <a:sym typeface="Arial"/>
            </a:endParaRPr>
          </a:p>
        </p:txBody>
      </p:sp>
      <p:sp>
        <p:nvSpPr>
          <p:cNvPr id="349" name="Google Shape;349;p56"/>
          <p:cNvSpPr txBox="1"/>
          <p:nvPr/>
        </p:nvSpPr>
        <p:spPr>
          <a:xfrm>
            <a:off x="435900" y="573825"/>
            <a:ext cx="5875800" cy="431100"/>
          </a:xfrm>
          <a:prstGeom prst="rect">
            <a:avLst/>
          </a:prstGeom>
          <a:noFill/>
          <a:ln>
            <a:noFill/>
          </a:ln>
        </p:spPr>
        <p:txBody>
          <a:bodyPr anchorCtr="0" anchor="t" bIns="91425" lIns="91425" spcFirstLastPara="1" rIns="91425" wrap="square" tIns="91425">
            <a:spAutoFit/>
          </a:bodyPr>
          <a:lstStyle/>
          <a:p>
            <a:pPr indent="0" lvl="0" marL="0" rtl="0" algn="l">
              <a:spcBef>
                <a:spcPts val="300"/>
              </a:spcBef>
              <a:spcAft>
                <a:spcPts val="1000"/>
              </a:spcAft>
              <a:buNone/>
            </a:pPr>
            <a:r>
              <a:rPr b="1" lang="en-GB" sz="1600">
                <a:solidFill>
                  <a:schemeClr val="dk1"/>
                </a:solidFill>
                <a:latin typeface="Comic Sans MS"/>
                <a:ea typeface="Comic Sans MS"/>
                <a:cs typeface="Comic Sans MS"/>
                <a:sym typeface="Comic Sans MS"/>
              </a:rPr>
              <a:t>Our model consists of three parts:</a:t>
            </a:r>
            <a:endParaRPr b="1" sz="1600">
              <a:solidFill>
                <a:schemeClr val="dk1"/>
              </a:solidFill>
              <a:latin typeface="Comic Sans MS"/>
              <a:ea typeface="Comic Sans MS"/>
              <a:cs typeface="Comic Sans MS"/>
              <a:sym typeface="Comic Sans MS"/>
            </a:endParaRPr>
          </a:p>
        </p:txBody>
      </p:sp>
      <p:sp>
        <p:nvSpPr>
          <p:cNvPr id="350" name="Google Shape;350;p56"/>
          <p:cNvSpPr txBox="1"/>
          <p:nvPr/>
        </p:nvSpPr>
        <p:spPr>
          <a:xfrm>
            <a:off x="6027050" y="0"/>
            <a:ext cx="2906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000">
                <a:solidFill>
                  <a:srgbClr val="888888"/>
                </a:solidFill>
                <a:latin typeface="Arial Rounded"/>
                <a:ea typeface="Arial Rounded"/>
                <a:cs typeface="Arial Rounded"/>
                <a:sym typeface="Arial Rounded"/>
              </a:rPr>
              <a:t>METHODOLOGY- Model Architecture</a:t>
            </a:r>
            <a:endParaRPr b="1" sz="1000">
              <a:solidFill>
                <a:srgbClr val="888888"/>
              </a:solidFill>
              <a:latin typeface="Arial Rounded"/>
              <a:ea typeface="Arial Rounded"/>
              <a:cs typeface="Arial Rounded"/>
              <a:sym typeface="Arial Rounde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7"/>
          <p:cNvSpPr txBox="1"/>
          <p:nvPr>
            <p:ph idx="4294967295" type="body"/>
          </p:nvPr>
        </p:nvSpPr>
        <p:spPr>
          <a:xfrm>
            <a:off x="435900" y="536250"/>
            <a:ext cx="8272200" cy="4392300"/>
          </a:xfrm>
          <a:prstGeom prst="rect">
            <a:avLst/>
          </a:prstGeom>
        </p:spPr>
        <p:txBody>
          <a:bodyPr anchorCtr="0" anchor="ctr" bIns="34275" lIns="68575" spcFirstLastPara="1" rIns="68575" wrap="square" tIns="34275">
            <a:normAutofit lnSpcReduction="10000"/>
          </a:bodyPr>
          <a:lstStyle/>
          <a:p>
            <a:pPr indent="-330200" lvl="0" marL="457200" rtl="0" algn="just">
              <a:spcBef>
                <a:spcPts val="300"/>
              </a:spcBef>
              <a:spcAft>
                <a:spcPts val="0"/>
              </a:spcAft>
              <a:buSzPts val="1600"/>
              <a:buAutoNum type="alphaUcPeriod"/>
            </a:pPr>
            <a:r>
              <a:rPr b="1" lang="en-GB" sz="1600">
                <a:solidFill>
                  <a:srgbClr val="2D58AC"/>
                </a:solidFill>
                <a:latin typeface="Comic Sans MS"/>
                <a:ea typeface="Comic Sans MS"/>
                <a:cs typeface="Comic Sans MS"/>
                <a:sym typeface="Comic Sans MS"/>
              </a:rPr>
              <a:t>Convolution layer:</a:t>
            </a:r>
            <a:r>
              <a:rPr lang="en-GB" sz="1600">
                <a:solidFill>
                  <a:schemeClr val="dk1"/>
                </a:solidFill>
                <a:latin typeface="Arial"/>
                <a:ea typeface="Arial"/>
                <a:cs typeface="Arial"/>
                <a:sym typeface="Arial"/>
              </a:rPr>
              <a:t> The primary purpose of Convolution in case of a CNN is to extract features from the input image. Each convolution layer takes image as a batch input of four dimension N x Color-Channel x width x height. </a:t>
            </a:r>
            <a:r>
              <a:rPr lang="en-GB" sz="1600">
                <a:solidFill>
                  <a:schemeClr val="dk1"/>
                </a:solidFill>
                <a:latin typeface="Arial"/>
                <a:ea typeface="Arial"/>
                <a:cs typeface="Arial"/>
                <a:sym typeface="Arial"/>
              </a:rPr>
              <a:t>The primary purpose of the convolution operation in a CNN is to extract features from the input image.After the convolution operation, the primary parameter that changes in the output feature maps is the width and height of the image.</a:t>
            </a:r>
            <a:endParaRPr sz="1600">
              <a:solidFill>
                <a:schemeClr val="dk1"/>
              </a:solidFill>
              <a:latin typeface="Arial"/>
              <a:ea typeface="Arial"/>
              <a:cs typeface="Arial"/>
              <a:sym typeface="Arial"/>
            </a:endParaRPr>
          </a:p>
          <a:p>
            <a:pPr indent="0" lvl="0" marL="457200" rtl="0" algn="just">
              <a:spcBef>
                <a:spcPts val="1000"/>
              </a:spcBef>
              <a:spcAft>
                <a:spcPts val="0"/>
              </a:spcAft>
              <a:buNone/>
            </a:pPr>
            <a:r>
              <a:t/>
            </a:r>
            <a:endParaRPr sz="1600">
              <a:solidFill>
                <a:schemeClr val="dk1"/>
              </a:solidFill>
              <a:latin typeface="Arial"/>
              <a:ea typeface="Arial"/>
              <a:cs typeface="Arial"/>
              <a:sym typeface="Arial"/>
            </a:endParaRPr>
          </a:p>
          <a:p>
            <a:pPr indent="-330200" lvl="0" marL="457200" rtl="0" algn="just">
              <a:spcBef>
                <a:spcPts val="1000"/>
              </a:spcBef>
              <a:spcAft>
                <a:spcPts val="0"/>
              </a:spcAft>
              <a:buSzPts val="1600"/>
              <a:buAutoNum type="alphaUcPeriod"/>
            </a:pPr>
            <a:r>
              <a:rPr b="1" lang="en-GB" sz="1600">
                <a:solidFill>
                  <a:srgbClr val="2D58AC"/>
                </a:solidFill>
                <a:latin typeface="Comic Sans MS"/>
                <a:ea typeface="Comic Sans MS"/>
                <a:cs typeface="Comic Sans MS"/>
                <a:sym typeface="Comic Sans MS"/>
              </a:rPr>
              <a:t>Rectified Linear Unit:</a:t>
            </a:r>
            <a:r>
              <a:rPr lang="en-GB" sz="1600">
                <a:solidFill>
                  <a:schemeClr val="dk1"/>
                </a:solidFill>
                <a:latin typeface="Arial"/>
                <a:ea typeface="Arial"/>
                <a:cs typeface="Arial"/>
                <a:sym typeface="Arial"/>
              </a:rPr>
              <a:t> An additional operation called ReLU has been used after every Convolution operation. </a:t>
            </a:r>
            <a:r>
              <a:rPr lang="en-GB" sz="1600">
                <a:solidFill>
                  <a:schemeClr val="dk1"/>
                </a:solidFill>
                <a:latin typeface="Arial"/>
                <a:ea typeface="Arial"/>
                <a:cs typeface="Arial"/>
                <a:sym typeface="Arial"/>
              </a:rPr>
              <a:t>ReLU stands for Rectified Linear Unit. It's a simple piecewise nonlinear function defined as follows</a:t>
            </a:r>
            <a:endParaRPr sz="1600">
              <a:solidFill>
                <a:schemeClr val="dk1"/>
              </a:solidFill>
              <a:latin typeface="Arial"/>
              <a:ea typeface="Arial"/>
              <a:cs typeface="Arial"/>
              <a:sym typeface="Arial"/>
            </a:endParaRPr>
          </a:p>
          <a:p>
            <a:pPr indent="0" lvl="0" marL="0" rtl="0" algn="ctr">
              <a:spcBef>
                <a:spcPts val="1000"/>
              </a:spcBef>
              <a:spcAft>
                <a:spcPts val="0"/>
              </a:spcAft>
              <a:buNone/>
            </a:pPr>
            <a:r>
              <a:rPr lang="en-GB" sz="1600">
                <a:solidFill>
                  <a:schemeClr val="dk1"/>
                </a:solidFill>
                <a:latin typeface="Arial"/>
                <a:ea typeface="Arial"/>
                <a:cs typeface="Arial"/>
                <a:sym typeface="Arial"/>
              </a:rPr>
              <a:t> R(x) = Max(0,x) </a:t>
            </a:r>
            <a:endParaRPr sz="1600">
              <a:solidFill>
                <a:schemeClr val="dk1"/>
              </a:solidFill>
              <a:latin typeface="Arial"/>
              <a:ea typeface="Arial"/>
              <a:cs typeface="Arial"/>
              <a:sym typeface="Arial"/>
            </a:endParaRPr>
          </a:p>
          <a:p>
            <a:pPr indent="0" lvl="0" marL="457200" rtl="0" algn="just">
              <a:spcBef>
                <a:spcPts val="1000"/>
              </a:spcBef>
              <a:spcAft>
                <a:spcPts val="0"/>
              </a:spcAft>
              <a:buNone/>
            </a:pPr>
            <a:r>
              <a:t/>
            </a:r>
            <a:endParaRPr sz="1600">
              <a:solidFill>
                <a:schemeClr val="dk1"/>
              </a:solidFill>
              <a:latin typeface="Arial"/>
              <a:ea typeface="Arial"/>
              <a:cs typeface="Arial"/>
              <a:sym typeface="Arial"/>
            </a:endParaRPr>
          </a:p>
          <a:p>
            <a:pPr indent="-330200" lvl="0" marL="457200" rtl="0" algn="just">
              <a:spcBef>
                <a:spcPts val="1000"/>
              </a:spcBef>
              <a:spcAft>
                <a:spcPts val="0"/>
              </a:spcAft>
              <a:buSzPts val="1600"/>
              <a:buFont typeface="Arial"/>
              <a:buAutoNum type="alphaUcPeriod"/>
            </a:pPr>
            <a:r>
              <a:rPr b="1" lang="en-GB" sz="1600">
                <a:solidFill>
                  <a:srgbClr val="2D58AC"/>
                </a:solidFill>
                <a:latin typeface="Arial"/>
                <a:ea typeface="Arial"/>
                <a:cs typeface="Arial"/>
                <a:sym typeface="Arial"/>
              </a:rPr>
              <a:t>Pooling Layer:</a:t>
            </a:r>
            <a:r>
              <a:rPr lang="en-GB" sz="1600">
                <a:solidFill>
                  <a:schemeClr val="dk1"/>
                </a:solidFill>
                <a:latin typeface="Arial"/>
                <a:ea typeface="Arial"/>
                <a:cs typeface="Arial"/>
                <a:sym typeface="Arial"/>
              </a:rPr>
              <a:t> </a:t>
            </a:r>
            <a:r>
              <a:rPr lang="en-GB" sz="1600">
                <a:solidFill>
                  <a:schemeClr val="dk1"/>
                </a:solidFill>
                <a:latin typeface="Arial"/>
                <a:ea typeface="Arial"/>
                <a:cs typeface="Arial"/>
                <a:sym typeface="Arial"/>
              </a:rPr>
              <a:t>The primary purpose of the pooling layer is to reduce the spatial dimensions (width and height) of the feature maps while retaining the most important information.Pooling can be performed using different strategies, such as Max Pooling, Average Pooling, or Sum Pooling.</a:t>
            </a:r>
            <a:endParaRPr sz="1600">
              <a:solidFill>
                <a:schemeClr val="dk1"/>
              </a:solidFill>
              <a:latin typeface="Arial"/>
              <a:ea typeface="Arial"/>
              <a:cs typeface="Arial"/>
              <a:sym typeface="Arial"/>
            </a:endParaRPr>
          </a:p>
        </p:txBody>
      </p:sp>
      <p:sp>
        <p:nvSpPr>
          <p:cNvPr id="356" name="Google Shape;356;p57"/>
          <p:cNvSpPr txBox="1"/>
          <p:nvPr/>
        </p:nvSpPr>
        <p:spPr>
          <a:xfrm>
            <a:off x="6027050" y="0"/>
            <a:ext cx="2906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000">
                <a:solidFill>
                  <a:srgbClr val="888888"/>
                </a:solidFill>
                <a:latin typeface="Arial Rounded"/>
                <a:ea typeface="Arial Rounded"/>
                <a:cs typeface="Arial Rounded"/>
                <a:sym typeface="Arial Rounded"/>
              </a:rPr>
              <a:t>METHODOLOGY- Model Architecture</a:t>
            </a:r>
            <a:endParaRPr b="1" sz="1000">
              <a:solidFill>
                <a:srgbClr val="888888"/>
              </a:solidFill>
              <a:latin typeface="Arial Rounded"/>
              <a:ea typeface="Arial Rounded"/>
              <a:cs typeface="Arial Rounded"/>
              <a:sym typeface="Arial Rounde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8"/>
          <p:cNvSpPr txBox="1"/>
          <p:nvPr>
            <p:ph idx="4294967295" type="body"/>
          </p:nvPr>
        </p:nvSpPr>
        <p:spPr>
          <a:xfrm>
            <a:off x="435900" y="536250"/>
            <a:ext cx="8272200" cy="4392300"/>
          </a:xfrm>
          <a:prstGeom prst="rect">
            <a:avLst/>
          </a:prstGeom>
        </p:spPr>
        <p:txBody>
          <a:bodyPr anchorCtr="0" anchor="ctr" bIns="34275" lIns="68575" spcFirstLastPara="1" rIns="68575" wrap="square" tIns="34275">
            <a:normAutofit/>
          </a:bodyPr>
          <a:lstStyle/>
          <a:p>
            <a:pPr indent="-330200" lvl="0" marL="457200" rtl="0" algn="just">
              <a:lnSpc>
                <a:spcPct val="115000"/>
              </a:lnSpc>
              <a:spcBef>
                <a:spcPts val="300"/>
              </a:spcBef>
              <a:spcAft>
                <a:spcPts val="0"/>
              </a:spcAft>
              <a:buSzPts val="1600"/>
              <a:buAutoNum type="arabicPeriod" startAt="2"/>
            </a:pPr>
            <a:r>
              <a:rPr b="1" lang="en-GB" sz="1600">
                <a:solidFill>
                  <a:srgbClr val="0070C0"/>
                </a:solidFill>
                <a:latin typeface="Comic Sans MS"/>
                <a:ea typeface="Comic Sans MS"/>
                <a:cs typeface="Comic Sans MS"/>
                <a:sym typeface="Comic Sans MS"/>
              </a:rPr>
              <a:t>Recurrent neural network: </a:t>
            </a:r>
            <a:r>
              <a:rPr lang="en-GB" sz="1600">
                <a:solidFill>
                  <a:schemeClr val="dk1"/>
                </a:solidFill>
                <a:latin typeface="Arial"/>
                <a:ea typeface="Arial"/>
                <a:cs typeface="Arial"/>
                <a:sym typeface="Arial"/>
              </a:rPr>
              <a:t>Recurrent Neural Networks (RNNs) predict sequential outputs by feeding the previous output as input to the current step, enabling tasks like next-word prediction in sentences. RNNs utilize hidden states to remember information about sequences, crucial for tasks like recognition. Long Short-Term Memory (LSTM) networks, a type of RNN, LSTMs are particularly effective in tasks where learning order dependence and handling long-term dependencies are crucial. LSTMs incorporate gates (forget, input, output) that regulate information flow, enabling effective learning and memory retention.</a:t>
            </a:r>
            <a:endParaRPr sz="1600">
              <a:solidFill>
                <a:schemeClr val="dk1"/>
              </a:solidFill>
              <a:latin typeface="Arial"/>
              <a:ea typeface="Arial"/>
              <a:cs typeface="Arial"/>
              <a:sym typeface="Arial"/>
            </a:endParaRPr>
          </a:p>
        </p:txBody>
      </p:sp>
      <p:sp>
        <p:nvSpPr>
          <p:cNvPr id="362" name="Google Shape;362;p58"/>
          <p:cNvSpPr txBox="1"/>
          <p:nvPr/>
        </p:nvSpPr>
        <p:spPr>
          <a:xfrm>
            <a:off x="6027050" y="0"/>
            <a:ext cx="2906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000">
                <a:solidFill>
                  <a:srgbClr val="888888"/>
                </a:solidFill>
                <a:latin typeface="Arial Rounded"/>
                <a:ea typeface="Arial Rounded"/>
                <a:cs typeface="Arial Rounded"/>
                <a:sym typeface="Arial Rounded"/>
              </a:rPr>
              <a:t>METHODOLOGY- Model Architecture</a:t>
            </a:r>
            <a:endParaRPr b="1" sz="1000">
              <a:solidFill>
                <a:srgbClr val="888888"/>
              </a:solidFill>
              <a:latin typeface="Arial Rounded"/>
              <a:ea typeface="Arial Rounded"/>
              <a:cs typeface="Arial Rounded"/>
              <a:sym typeface="Arial Rounde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9"/>
          <p:cNvSpPr txBox="1"/>
          <p:nvPr>
            <p:ph idx="4294967295" type="body"/>
          </p:nvPr>
        </p:nvSpPr>
        <p:spPr>
          <a:xfrm>
            <a:off x="435900" y="536250"/>
            <a:ext cx="8272200" cy="4392300"/>
          </a:xfrm>
          <a:prstGeom prst="rect">
            <a:avLst/>
          </a:prstGeom>
        </p:spPr>
        <p:txBody>
          <a:bodyPr anchorCtr="0" anchor="ctr" bIns="34275" lIns="68575" spcFirstLastPara="1" rIns="68575" wrap="square" tIns="34275">
            <a:normAutofit/>
          </a:bodyPr>
          <a:lstStyle/>
          <a:p>
            <a:pPr indent="-330200" lvl="0" marL="457200" rtl="0" algn="just">
              <a:lnSpc>
                <a:spcPct val="115000"/>
              </a:lnSpc>
              <a:spcBef>
                <a:spcPts val="0"/>
              </a:spcBef>
              <a:spcAft>
                <a:spcPts val="0"/>
              </a:spcAft>
              <a:buClr>
                <a:srgbClr val="0070C0"/>
              </a:buClr>
              <a:buSzPts val="1600"/>
              <a:buFont typeface="Arial"/>
              <a:buAutoNum type="arabicPeriod" startAt="3"/>
            </a:pPr>
            <a:r>
              <a:rPr b="1" lang="en-GB" sz="1600">
                <a:solidFill>
                  <a:srgbClr val="2D58AC"/>
                </a:solidFill>
                <a:latin typeface="Comic Sans MS"/>
                <a:ea typeface="Comic Sans MS"/>
                <a:cs typeface="Comic Sans MS"/>
                <a:sym typeface="Comic Sans MS"/>
              </a:rPr>
              <a:t>CTC loss function:</a:t>
            </a:r>
            <a:r>
              <a:rPr lang="en-GB" sz="1600">
                <a:solidFill>
                  <a:schemeClr val="dk1"/>
                </a:solidFill>
                <a:latin typeface="Arial"/>
                <a:ea typeface="Arial"/>
                <a:cs typeface="Arial"/>
                <a:sym typeface="Arial"/>
              </a:rPr>
              <a:t> CTC (Connectionist Temporal Classification) loss function is used in training Recurrent Neural Networks (RNNs) for tasks such as handwritten text recognition. CTC loss addresses the alignment problem present in handwritten text, where each writer may have a different alignment. Instead of explicitly aligning the input sequence with the target sequence, CTC loss allows training by providing only the ground truth text and the output of the Bidirectional LSTM (BLSTM) network. It calculates the loss by considering all possible alignments between the input and target sequences and aims to minimize the negative maximum likelihood path, thereby optimizing the network to predict the correct output for each time step.</a:t>
            </a:r>
            <a:endParaRPr sz="1600">
              <a:solidFill>
                <a:schemeClr val="dk1"/>
              </a:solidFill>
              <a:latin typeface="Arial"/>
              <a:ea typeface="Arial"/>
              <a:cs typeface="Arial"/>
              <a:sym typeface="Arial"/>
            </a:endParaRPr>
          </a:p>
          <a:p>
            <a:pPr indent="0" lvl="0" marL="0" rtl="0" algn="just">
              <a:lnSpc>
                <a:spcPct val="115000"/>
              </a:lnSpc>
              <a:spcBef>
                <a:spcPts val="300"/>
              </a:spcBef>
              <a:spcAft>
                <a:spcPts val="1000"/>
              </a:spcAft>
              <a:buNone/>
            </a:pPr>
            <a:r>
              <a:t/>
            </a:r>
            <a:endParaRPr sz="1600">
              <a:solidFill>
                <a:schemeClr val="dk1"/>
              </a:solidFill>
              <a:latin typeface="Arial"/>
              <a:ea typeface="Arial"/>
              <a:cs typeface="Arial"/>
              <a:sym typeface="Arial"/>
            </a:endParaRPr>
          </a:p>
        </p:txBody>
      </p:sp>
      <p:sp>
        <p:nvSpPr>
          <p:cNvPr id="368" name="Google Shape;368;p59"/>
          <p:cNvSpPr txBox="1"/>
          <p:nvPr/>
        </p:nvSpPr>
        <p:spPr>
          <a:xfrm>
            <a:off x="6027050" y="0"/>
            <a:ext cx="2906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000">
                <a:solidFill>
                  <a:srgbClr val="888888"/>
                </a:solidFill>
                <a:latin typeface="Arial Rounded"/>
                <a:ea typeface="Arial Rounded"/>
                <a:cs typeface="Arial Rounded"/>
                <a:sym typeface="Arial Rounded"/>
              </a:rPr>
              <a:t>METHODOLOGY- Model Architecture</a:t>
            </a:r>
            <a:endParaRPr b="1" sz="1000">
              <a:solidFill>
                <a:srgbClr val="888888"/>
              </a:solidFill>
              <a:latin typeface="Arial Rounded"/>
              <a:ea typeface="Arial Rounded"/>
              <a:cs typeface="Arial Rounded"/>
              <a:sym typeface="Arial Rounde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0"/>
          <p:cNvSpPr txBox="1"/>
          <p:nvPr>
            <p:ph idx="4294967295" type="body"/>
          </p:nvPr>
        </p:nvSpPr>
        <p:spPr>
          <a:xfrm>
            <a:off x="435900" y="536250"/>
            <a:ext cx="8272200" cy="4392300"/>
          </a:xfrm>
          <a:prstGeom prst="rect">
            <a:avLst/>
          </a:prstGeom>
        </p:spPr>
        <p:txBody>
          <a:bodyPr anchorCtr="0" anchor="ctr" bIns="34275" lIns="68575" spcFirstLastPara="1" rIns="68575" wrap="square" tIns="34275">
            <a:normAutofit/>
          </a:bodyPr>
          <a:lstStyle/>
          <a:p>
            <a:pPr indent="0" lvl="0" marL="0" rtl="0" algn="just">
              <a:lnSpc>
                <a:spcPct val="115000"/>
              </a:lnSpc>
              <a:spcBef>
                <a:spcPts val="0"/>
              </a:spcBef>
              <a:spcAft>
                <a:spcPts val="0"/>
              </a:spcAft>
              <a:buNone/>
            </a:pPr>
            <a:r>
              <a:rPr b="1" lang="en-GB" sz="1600">
                <a:solidFill>
                  <a:srgbClr val="2D58AC"/>
                </a:solidFill>
                <a:latin typeface="Comic Sans MS"/>
                <a:ea typeface="Comic Sans MS"/>
                <a:cs typeface="Comic Sans MS"/>
                <a:sym typeface="Comic Sans MS"/>
              </a:rPr>
              <a:t>N</a:t>
            </a:r>
            <a:r>
              <a:rPr b="1" lang="en-GB" sz="1600">
                <a:solidFill>
                  <a:srgbClr val="2D58AC"/>
                </a:solidFill>
                <a:latin typeface="Comic Sans MS"/>
                <a:ea typeface="Comic Sans MS"/>
                <a:cs typeface="Comic Sans MS"/>
                <a:sym typeface="Comic Sans MS"/>
              </a:rPr>
              <a:t>etwork architecture:</a:t>
            </a:r>
            <a:r>
              <a:rPr lang="en-GB" sz="1600">
                <a:solidFill>
                  <a:schemeClr val="dk1"/>
                </a:solidFill>
                <a:latin typeface="Arial"/>
                <a:ea typeface="Arial"/>
                <a:cs typeface="Arial"/>
                <a:sym typeface="Arial"/>
              </a:rPr>
              <a:t> Let’s see the steps that we used to create the architecture: </a:t>
            </a:r>
            <a:endParaRPr sz="1600">
              <a:solidFill>
                <a:schemeClr val="dk1"/>
              </a:solidFill>
              <a:latin typeface="Arial"/>
              <a:ea typeface="Arial"/>
              <a:cs typeface="Arial"/>
              <a:sym typeface="Arial"/>
            </a:endParaRPr>
          </a:p>
          <a:p>
            <a:pPr indent="0" lvl="0" marL="0" rtl="0" algn="just">
              <a:lnSpc>
                <a:spcPct val="115000"/>
              </a:lnSpc>
              <a:spcBef>
                <a:spcPts val="0"/>
              </a:spcBef>
              <a:spcAft>
                <a:spcPts val="0"/>
              </a:spcAft>
              <a:buNone/>
            </a:pPr>
            <a:r>
              <a:t/>
            </a:r>
            <a:endParaRPr sz="1600">
              <a:solidFill>
                <a:schemeClr val="dk1"/>
              </a:solidFill>
              <a:latin typeface="Arial"/>
              <a:ea typeface="Arial"/>
              <a:cs typeface="Arial"/>
              <a:sym typeface="Arial"/>
            </a:endParaRPr>
          </a:p>
          <a:p>
            <a:pPr indent="-330200" lvl="0" marL="457200" rtl="0" algn="just">
              <a:lnSpc>
                <a:spcPct val="115000"/>
              </a:lnSpc>
              <a:spcBef>
                <a:spcPts val="0"/>
              </a:spcBef>
              <a:spcAft>
                <a:spcPts val="0"/>
              </a:spcAft>
              <a:buClr>
                <a:srgbClr val="2D58AC"/>
              </a:buClr>
              <a:buSzPts val="1600"/>
              <a:buFont typeface="Arial"/>
              <a:buChar char="●"/>
            </a:pPr>
            <a:r>
              <a:rPr lang="en-GB" sz="1600">
                <a:solidFill>
                  <a:schemeClr val="dk1"/>
                </a:solidFill>
                <a:latin typeface="Arial"/>
                <a:ea typeface="Arial"/>
                <a:cs typeface="Arial"/>
                <a:sym typeface="Arial"/>
              </a:rPr>
              <a:t>Input shape for our architecture having an input image of height 32 and width 128. </a:t>
            </a:r>
            <a:endParaRPr sz="1600">
              <a:solidFill>
                <a:schemeClr val="dk1"/>
              </a:solidFill>
              <a:latin typeface="Arial"/>
              <a:ea typeface="Arial"/>
              <a:cs typeface="Arial"/>
              <a:sym typeface="Arial"/>
            </a:endParaRPr>
          </a:p>
          <a:p>
            <a:pPr indent="-330200" lvl="0" marL="457200" rtl="0" algn="just">
              <a:lnSpc>
                <a:spcPct val="115000"/>
              </a:lnSpc>
              <a:spcBef>
                <a:spcPts val="0"/>
              </a:spcBef>
              <a:spcAft>
                <a:spcPts val="0"/>
              </a:spcAft>
              <a:buClr>
                <a:srgbClr val="2D58AC"/>
              </a:buClr>
              <a:buSzPts val="1600"/>
              <a:buFont typeface="Arial"/>
              <a:buChar char="●"/>
            </a:pPr>
            <a:r>
              <a:rPr lang="en-GB" sz="1600">
                <a:solidFill>
                  <a:schemeClr val="dk1"/>
                </a:solidFill>
                <a:latin typeface="Arial"/>
                <a:ea typeface="Arial"/>
                <a:cs typeface="Arial"/>
                <a:sym typeface="Arial"/>
              </a:rPr>
              <a:t>Here we used seven convolution layers.</a:t>
            </a:r>
            <a:endParaRPr sz="1600">
              <a:solidFill>
                <a:schemeClr val="dk1"/>
              </a:solidFill>
              <a:latin typeface="Arial"/>
              <a:ea typeface="Arial"/>
              <a:cs typeface="Arial"/>
              <a:sym typeface="Arial"/>
            </a:endParaRPr>
          </a:p>
          <a:p>
            <a:pPr indent="-330200" lvl="0" marL="457200" rtl="0" algn="just">
              <a:lnSpc>
                <a:spcPct val="115000"/>
              </a:lnSpc>
              <a:spcBef>
                <a:spcPts val="0"/>
              </a:spcBef>
              <a:spcAft>
                <a:spcPts val="0"/>
              </a:spcAft>
              <a:buClr>
                <a:srgbClr val="2D58AC"/>
              </a:buClr>
              <a:buSzPts val="1600"/>
              <a:buFont typeface="Arial"/>
              <a:buChar char="●"/>
            </a:pPr>
            <a:r>
              <a:rPr lang="en-GB" sz="1600">
                <a:solidFill>
                  <a:schemeClr val="dk1"/>
                </a:solidFill>
                <a:latin typeface="Arial"/>
                <a:ea typeface="Arial"/>
                <a:cs typeface="Arial"/>
                <a:sym typeface="Arial"/>
              </a:rPr>
              <a:t>Two max-pooling layers are added with size (2,2) and then two max-pooling layers of size (2,1) are added to extract features with a larger width to predict long texts.</a:t>
            </a:r>
            <a:endParaRPr sz="1600">
              <a:solidFill>
                <a:schemeClr val="dk1"/>
              </a:solidFill>
              <a:latin typeface="Arial"/>
              <a:ea typeface="Arial"/>
              <a:cs typeface="Arial"/>
              <a:sym typeface="Arial"/>
            </a:endParaRPr>
          </a:p>
          <a:p>
            <a:pPr indent="-330200" lvl="0" marL="457200" rtl="0" algn="just">
              <a:lnSpc>
                <a:spcPct val="115000"/>
              </a:lnSpc>
              <a:spcBef>
                <a:spcPts val="0"/>
              </a:spcBef>
              <a:spcAft>
                <a:spcPts val="0"/>
              </a:spcAft>
              <a:buClr>
                <a:srgbClr val="2D58AC"/>
              </a:buClr>
              <a:buSzPts val="1600"/>
              <a:buFont typeface="Arial"/>
              <a:buChar char="●"/>
            </a:pPr>
            <a:r>
              <a:rPr lang="en-GB" sz="1600">
                <a:solidFill>
                  <a:schemeClr val="dk1"/>
                </a:solidFill>
                <a:latin typeface="Arial"/>
                <a:ea typeface="Arial"/>
                <a:cs typeface="Arial"/>
                <a:sym typeface="Arial"/>
              </a:rPr>
              <a:t>Also, we used batch normalization layers after convolution layers which accelerates the training process. </a:t>
            </a:r>
            <a:endParaRPr sz="1600">
              <a:solidFill>
                <a:schemeClr val="dk1"/>
              </a:solidFill>
              <a:latin typeface="Arial"/>
              <a:ea typeface="Arial"/>
              <a:cs typeface="Arial"/>
              <a:sym typeface="Arial"/>
            </a:endParaRPr>
          </a:p>
          <a:p>
            <a:pPr indent="-330200" lvl="0" marL="457200" rtl="0" algn="just">
              <a:lnSpc>
                <a:spcPct val="115000"/>
              </a:lnSpc>
              <a:spcBef>
                <a:spcPts val="0"/>
              </a:spcBef>
              <a:spcAft>
                <a:spcPts val="0"/>
              </a:spcAft>
              <a:buClr>
                <a:srgbClr val="2D58AC"/>
              </a:buClr>
              <a:buSzPts val="1600"/>
              <a:buFont typeface="Arial"/>
              <a:buChar char="●"/>
            </a:pPr>
            <a:r>
              <a:rPr lang="en-GB" sz="1600">
                <a:solidFill>
                  <a:schemeClr val="dk1"/>
                </a:solidFill>
                <a:latin typeface="Arial"/>
                <a:ea typeface="Arial"/>
                <a:cs typeface="Arial"/>
                <a:sym typeface="Arial"/>
              </a:rPr>
              <a:t>Then we used a lambda function to squeeze the output from conv layer and make it compatible with LSTM layer. </a:t>
            </a:r>
            <a:endParaRPr sz="1600">
              <a:solidFill>
                <a:schemeClr val="dk1"/>
              </a:solidFill>
              <a:latin typeface="Arial"/>
              <a:ea typeface="Arial"/>
              <a:cs typeface="Arial"/>
              <a:sym typeface="Arial"/>
            </a:endParaRPr>
          </a:p>
          <a:p>
            <a:pPr indent="-330200" lvl="0" marL="457200" rtl="0" algn="just">
              <a:lnSpc>
                <a:spcPct val="115000"/>
              </a:lnSpc>
              <a:spcBef>
                <a:spcPts val="0"/>
              </a:spcBef>
              <a:spcAft>
                <a:spcPts val="0"/>
              </a:spcAft>
              <a:buClr>
                <a:srgbClr val="2D58AC"/>
              </a:buClr>
              <a:buSzPts val="1600"/>
              <a:buFont typeface="Arial"/>
              <a:buChar char="●"/>
            </a:pPr>
            <a:r>
              <a:rPr lang="en-GB" sz="1600">
                <a:solidFill>
                  <a:schemeClr val="dk1"/>
                </a:solidFill>
                <a:latin typeface="Arial"/>
                <a:ea typeface="Arial"/>
                <a:cs typeface="Arial"/>
                <a:sym typeface="Arial"/>
              </a:rPr>
              <a:t>Then used two Bidirectional LSTM layers each of which has 128 units. </a:t>
            </a:r>
            <a:endParaRPr b="1" sz="1600">
              <a:solidFill>
                <a:srgbClr val="2D58AC"/>
              </a:solidFill>
              <a:latin typeface="Comic Sans MS"/>
              <a:ea typeface="Comic Sans MS"/>
              <a:cs typeface="Comic Sans MS"/>
              <a:sym typeface="Comic Sans MS"/>
            </a:endParaRPr>
          </a:p>
        </p:txBody>
      </p:sp>
      <p:sp>
        <p:nvSpPr>
          <p:cNvPr id="374" name="Google Shape;374;p60"/>
          <p:cNvSpPr txBox="1"/>
          <p:nvPr/>
        </p:nvSpPr>
        <p:spPr>
          <a:xfrm>
            <a:off x="6027050" y="0"/>
            <a:ext cx="2906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000">
                <a:solidFill>
                  <a:srgbClr val="888888"/>
                </a:solidFill>
                <a:latin typeface="Arial Rounded"/>
                <a:ea typeface="Arial Rounded"/>
                <a:cs typeface="Arial Rounded"/>
                <a:sym typeface="Arial Rounded"/>
              </a:rPr>
              <a:t>METHODOLOGY- Model Architecture</a:t>
            </a:r>
            <a:endParaRPr b="1" sz="1000">
              <a:solidFill>
                <a:srgbClr val="888888"/>
              </a:solidFill>
              <a:latin typeface="Arial Rounded"/>
              <a:ea typeface="Arial Rounded"/>
              <a:cs typeface="Arial Rounded"/>
              <a:sym typeface="Arial Rounde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1"/>
          <p:cNvSpPr txBox="1"/>
          <p:nvPr>
            <p:ph type="title"/>
          </p:nvPr>
        </p:nvSpPr>
        <p:spPr>
          <a:xfrm>
            <a:off x="435894" y="526617"/>
            <a:ext cx="8272200" cy="7602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b="1" lang="en-GB" sz="2400">
                <a:latin typeface="Arial Rounded"/>
                <a:ea typeface="Arial Rounded"/>
                <a:cs typeface="Arial Rounded"/>
                <a:sym typeface="Arial Rounded"/>
              </a:rPr>
              <a:t>METHODOLOGY- Test The Model</a:t>
            </a:r>
            <a:endParaRPr/>
          </a:p>
        </p:txBody>
      </p:sp>
      <p:sp>
        <p:nvSpPr>
          <p:cNvPr id="380" name="Google Shape;380;p61"/>
          <p:cNvSpPr txBox="1"/>
          <p:nvPr>
            <p:ph idx="1" type="body"/>
          </p:nvPr>
        </p:nvSpPr>
        <p:spPr>
          <a:xfrm>
            <a:off x="435894" y="1635372"/>
            <a:ext cx="8272200" cy="2758800"/>
          </a:xfrm>
          <a:prstGeom prst="rect">
            <a:avLst/>
          </a:prstGeom>
        </p:spPr>
        <p:txBody>
          <a:bodyPr anchorCtr="0" anchor="ctr" bIns="34275" lIns="68575" spcFirstLastPara="1" rIns="68575" wrap="square" tIns="34275">
            <a:normAutofit/>
          </a:bodyPr>
          <a:lstStyle/>
          <a:p>
            <a:pPr indent="0" lvl="0" marL="0" rtl="0" algn="just">
              <a:lnSpc>
                <a:spcPct val="115000"/>
              </a:lnSpc>
              <a:spcBef>
                <a:spcPts val="300"/>
              </a:spcBef>
              <a:spcAft>
                <a:spcPts val="500"/>
              </a:spcAft>
              <a:buNone/>
            </a:pPr>
            <a:r>
              <a:rPr lang="en-GB" sz="1600">
                <a:solidFill>
                  <a:schemeClr val="dk1"/>
                </a:solidFill>
                <a:latin typeface="Arial"/>
                <a:ea typeface="Arial"/>
                <a:cs typeface="Arial"/>
                <a:sym typeface="Arial"/>
              </a:rPr>
              <a:t>Our model is now trained with 400000 images. To test the model we can not use our training model because it also requires labels as input and at test time we can not have labels. So to test the model we will use ” act_model ” that we have created earlier which takes only one input: test images. As our model predicts the probability for each class at each time step, we need to use some transcription function to convert it into actual texts. Here we will use the CTC decoder to get the output text.</a:t>
            </a:r>
            <a:endParaRPr sz="1600">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2"/>
          <p:cNvSpPr txBox="1"/>
          <p:nvPr>
            <p:ph type="title"/>
          </p:nvPr>
        </p:nvSpPr>
        <p:spPr>
          <a:xfrm>
            <a:off x="435894" y="526617"/>
            <a:ext cx="8272200" cy="7602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b="1" lang="en-GB" sz="2400">
                <a:latin typeface="Arial Rounded"/>
                <a:ea typeface="Arial Rounded"/>
                <a:cs typeface="Arial Rounded"/>
                <a:sym typeface="Arial Rounded"/>
              </a:rPr>
              <a:t>METHODOLOGY- Test The Model</a:t>
            </a:r>
            <a:endParaRPr/>
          </a:p>
        </p:txBody>
      </p:sp>
      <p:pic>
        <p:nvPicPr>
          <p:cNvPr id="386" name="Google Shape;386;p62"/>
          <p:cNvPicPr preferRelativeResize="0"/>
          <p:nvPr/>
        </p:nvPicPr>
        <p:blipFill>
          <a:blip r:embed="rId3">
            <a:alphaModFix/>
          </a:blip>
          <a:stretch>
            <a:fillRect/>
          </a:stretch>
        </p:blipFill>
        <p:spPr>
          <a:xfrm>
            <a:off x="5478775" y="2349800"/>
            <a:ext cx="3007699" cy="1166471"/>
          </a:xfrm>
          <a:prstGeom prst="rect">
            <a:avLst/>
          </a:prstGeom>
          <a:noFill/>
          <a:ln>
            <a:noFill/>
          </a:ln>
        </p:spPr>
      </p:pic>
      <p:pic>
        <p:nvPicPr>
          <p:cNvPr id="387" name="Google Shape;387;p62"/>
          <p:cNvPicPr preferRelativeResize="0"/>
          <p:nvPr/>
        </p:nvPicPr>
        <p:blipFill>
          <a:blip r:embed="rId4">
            <a:alphaModFix/>
          </a:blip>
          <a:stretch>
            <a:fillRect/>
          </a:stretch>
        </p:blipFill>
        <p:spPr>
          <a:xfrm>
            <a:off x="637392" y="2305625"/>
            <a:ext cx="3299576" cy="125482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3"/>
          <p:cNvSpPr txBox="1"/>
          <p:nvPr>
            <p:ph type="title"/>
          </p:nvPr>
        </p:nvSpPr>
        <p:spPr>
          <a:xfrm>
            <a:off x="435894" y="526617"/>
            <a:ext cx="8272200" cy="7602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b="1" lang="en-GB" sz="2400">
                <a:latin typeface="Arial Rounded"/>
                <a:ea typeface="Arial Rounded"/>
                <a:cs typeface="Arial Rounded"/>
                <a:sym typeface="Arial Rounded"/>
              </a:rPr>
              <a:t>METHODOLOGY- Integration With Web Application</a:t>
            </a:r>
            <a:endParaRPr b="1" sz="2400">
              <a:latin typeface="Arial Rounded"/>
              <a:ea typeface="Arial Rounded"/>
              <a:cs typeface="Arial Rounded"/>
              <a:sym typeface="Arial Rounded"/>
            </a:endParaRPr>
          </a:p>
        </p:txBody>
      </p:sp>
      <p:sp>
        <p:nvSpPr>
          <p:cNvPr id="393" name="Google Shape;393;p63"/>
          <p:cNvSpPr txBox="1"/>
          <p:nvPr>
            <p:ph idx="1" type="body"/>
          </p:nvPr>
        </p:nvSpPr>
        <p:spPr>
          <a:xfrm>
            <a:off x="435900" y="1450200"/>
            <a:ext cx="8272200" cy="3693300"/>
          </a:xfrm>
          <a:prstGeom prst="rect">
            <a:avLst/>
          </a:prstGeom>
        </p:spPr>
        <p:txBody>
          <a:bodyPr anchorCtr="0" anchor="ctr" bIns="34275" lIns="68575" spcFirstLastPara="1" rIns="68575" wrap="square" tIns="34275">
            <a:noAutofit/>
          </a:bodyPr>
          <a:lstStyle/>
          <a:p>
            <a:pPr indent="-330200" lvl="0" marL="457200" rtl="0" algn="just">
              <a:spcBef>
                <a:spcPts val="300"/>
              </a:spcBef>
              <a:spcAft>
                <a:spcPts val="0"/>
              </a:spcAft>
              <a:buSzPts val="1600"/>
              <a:buChar char="●"/>
            </a:pPr>
            <a:r>
              <a:rPr b="1" lang="en-GB" sz="1600">
                <a:solidFill>
                  <a:schemeClr val="accent2"/>
                </a:solidFill>
                <a:latin typeface="Comic Sans MS"/>
                <a:ea typeface="Comic Sans MS"/>
                <a:cs typeface="Comic Sans MS"/>
                <a:sym typeface="Comic Sans MS"/>
              </a:rPr>
              <a:t>Integrate OCR Model:</a:t>
            </a:r>
            <a:r>
              <a:rPr lang="en-GB" sz="1600">
                <a:latin typeface="Arial"/>
                <a:ea typeface="Arial"/>
                <a:cs typeface="Arial"/>
                <a:sym typeface="Arial"/>
              </a:rPr>
              <a:t> </a:t>
            </a:r>
            <a:endParaRPr sz="1600">
              <a:latin typeface="Arial"/>
              <a:ea typeface="Arial"/>
              <a:cs typeface="Arial"/>
              <a:sym typeface="Arial"/>
            </a:endParaRPr>
          </a:p>
          <a:p>
            <a:pPr indent="-330200" lvl="1" marL="914400" rtl="0" algn="just">
              <a:spcBef>
                <a:spcPts val="1000"/>
              </a:spcBef>
              <a:spcAft>
                <a:spcPts val="0"/>
              </a:spcAft>
              <a:buSzPts val="1600"/>
              <a:buChar char="○"/>
            </a:pPr>
            <a:r>
              <a:rPr lang="en-GB" sz="1600">
                <a:latin typeface="Arial"/>
                <a:ea typeface="Arial"/>
                <a:cs typeface="Arial"/>
                <a:sym typeface="Arial"/>
              </a:rPr>
              <a:t>Dependencies for the OCR model, including Keras and TensorFlow, are added to the Django web application. </a:t>
            </a:r>
            <a:endParaRPr sz="1600">
              <a:latin typeface="Arial"/>
              <a:ea typeface="Arial"/>
              <a:cs typeface="Arial"/>
              <a:sym typeface="Arial"/>
            </a:endParaRPr>
          </a:p>
          <a:p>
            <a:pPr indent="-330200" lvl="1" marL="914400" rtl="0" algn="just">
              <a:spcBef>
                <a:spcPts val="1000"/>
              </a:spcBef>
              <a:spcAft>
                <a:spcPts val="0"/>
              </a:spcAft>
              <a:buSzPts val="1600"/>
              <a:buChar char="○"/>
            </a:pPr>
            <a:r>
              <a:rPr lang="en-GB" sz="1600">
                <a:latin typeface="Arial"/>
                <a:ea typeface="Arial"/>
                <a:cs typeface="Arial"/>
                <a:sym typeface="Arial"/>
              </a:rPr>
              <a:t>The pre-trained OCR model weights are loaded using act_model.load_weights('./static/models/best_model.hdf5'). This ensures that the OCR model is ready to make predictions when the application is run. </a:t>
            </a:r>
            <a:endParaRPr sz="1600">
              <a:latin typeface="Arial"/>
              <a:ea typeface="Arial"/>
              <a:cs typeface="Arial"/>
              <a:sym typeface="Arial"/>
            </a:endParaRPr>
          </a:p>
          <a:p>
            <a:pPr indent="-330200" lvl="0" marL="457200" rtl="0" algn="just">
              <a:spcBef>
                <a:spcPts val="1000"/>
              </a:spcBef>
              <a:spcAft>
                <a:spcPts val="0"/>
              </a:spcAft>
              <a:buSzPts val="1600"/>
              <a:buChar char="●"/>
            </a:pPr>
            <a:r>
              <a:rPr b="1" lang="en-GB" sz="1600">
                <a:solidFill>
                  <a:schemeClr val="accent2"/>
                </a:solidFill>
                <a:latin typeface="Comic Sans MS"/>
                <a:ea typeface="Comic Sans MS"/>
                <a:cs typeface="Comic Sans MS"/>
                <a:sym typeface="Comic Sans MS"/>
              </a:rPr>
              <a:t>Implement Image Processing:</a:t>
            </a:r>
            <a:r>
              <a:rPr lang="en-GB" sz="1600">
                <a:latin typeface="Arial"/>
                <a:ea typeface="Arial"/>
                <a:cs typeface="Arial"/>
                <a:sym typeface="Arial"/>
              </a:rPr>
              <a:t> </a:t>
            </a:r>
            <a:endParaRPr sz="1600">
              <a:latin typeface="Arial"/>
              <a:ea typeface="Arial"/>
              <a:cs typeface="Arial"/>
              <a:sym typeface="Arial"/>
            </a:endParaRPr>
          </a:p>
          <a:p>
            <a:pPr indent="-330200" lvl="1" marL="914400" rtl="0" algn="just">
              <a:spcBef>
                <a:spcPts val="1000"/>
              </a:spcBef>
              <a:spcAft>
                <a:spcPts val="0"/>
              </a:spcAft>
              <a:buSzPts val="1600"/>
              <a:buChar char="○"/>
            </a:pPr>
            <a:r>
              <a:rPr lang="en-GB" sz="1600">
                <a:latin typeface="Arial"/>
                <a:ea typeface="Arial"/>
                <a:cs typeface="Arial"/>
                <a:sym typeface="Arial"/>
              </a:rPr>
              <a:t>The application allows users to upload images via a web interface. </a:t>
            </a:r>
            <a:endParaRPr sz="1600">
              <a:latin typeface="Arial"/>
              <a:ea typeface="Arial"/>
              <a:cs typeface="Arial"/>
              <a:sym typeface="Arial"/>
            </a:endParaRPr>
          </a:p>
          <a:p>
            <a:pPr indent="-330200" lvl="1" marL="914400" rtl="0" algn="just">
              <a:spcBef>
                <a:spcPts val="1000"/>
              </a:spcBef>
              <a:spcAft>
                <a:spcPts val="0"/>
              </a:spcAft>
              <a:buSzPts val="1600"/>
              <a:buChar char="○"/>
            </a:pPr>
            <a:r>
              <a:rPr lang="en-GB" sz="1600">
                <a:latin typeface="Arial"/>
                <a:ea typeface="Arial"/>
                <a:cs typeface="Arial"/>
                <a:sym typeface="Arial"/>
              </a:rPr>
              <a:t>The uploaded image is read using OpenCV (cv2.imread) and converted to grayscale (cv2.cvtColor). </a:t>
            </a:r>
            <a:endParaRPr sz="1600">
              <a:latin typeface="Arial"/>
              <a:ea typeface="Arial"/>
              <a:cs typeface="Arial"/>
              <a:sym typeface="Arial"/>
            </a:endParaRPr>
          </a:p>
          <a:p>
            <a:pPr indent="-330200" lvl="1" marL="914400" rtl="0" algn="just">
              <a:spcBef>
                <a:spcPts val="1000"/>
              </a:spcBef>
              <a:spcAft>
                <a:spcPts val="1000"/>
              </a:spcAft>
              <a:buSzPts val="1600"/>
              <a:buChar char="○"/>
            </a:pPr>
            <a:r>
              <a:rPr lang="en-GB" sz="1600">
                <a:latin typeface="Arial"/>
                <a:ea typeface="Arial"/>
                <a:cs typeface="Arial"/>
                <a:sym typeface="Arial"/>
              </a:rPr>
              <a:t>Tesseract OCR is utilized to detect and identify text regions within the image. These regions are then cropped for individual processing. </a:t>
            </a:r>
            <a:endParaRPr sz="1600">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4"/>
          <p:cNvSpPr txBox="1"/>
          <p:nvPr>
            <p:ph idx="4294967295" type="body"/>
          </p:nvPr>
        </p:nvSpPr>
        <p:spPr>
          <a:xfrm>
            <a:off x="435900" y="499375"/>
            <a:ext cx="8272200" cy="4389300"/>
          </a:xfrm>
          <a:prstGeom prst="rect">
            <a:avLst/>
          </a:prstGeom>
        </p:spPr>
        <p:txBody>
          <a:bodyPr anchorCtr="0" anchor="ctr" bIns="34275" lIns="68575" spcFirstLastPara="1" rIns="68575" wrap="square" tIns="34275">
            <a:noAutofit/>
          </a:bodyPr>
          <a:lstStyle/>
          <a:p>
            <a:pPr indent="-330200" lvl="0" marL="457200" rtl="0" algn="just">
              <a:spcBef>
                <a:spcPts val="300"/>
              </a:spcBef>
              <a:spcAft>
                <a:spcPts val="0"/>
              </a:spcAft>
              <a:buSzPts val="1600"/>
              <a:buChar char="●"/>
            </a:pPr>
            <a:r>
              <a:rPr b="1" lang="en-GB" sz="1600">
                <a:solidFill>
                  <a:schemeClr val="accent2"/>
                </a:solidFill>
                <a:latin typeface="Comic Sans MS"/>
                <a:ea typeface="Comic Sans MS"/>
                <a:cs typeface="Comic Sans MS"/>
                <a:sym typeface="Comic Sans MS"/>
              </a:rPr>
              <a:t>Preprocess Cropped Images:</a:t>
            </a:r>
            <a:r>
              <a:rPr lang="en-GB" sz="1600">
                <a:latin typeface="Arial"/>
                <a:ea typeface="Arial"/>
                <a:cs typeface="Arial"/>
                <a:sym typeface="Arial"/>
              </a:rPr>
              <a:t> </a:t>
            </a:r>
            <a:endParaRPr sz="1600">
              <a:latin typeface="Arial"/>
              <a:ea typeface="Arial"/>
              <a:cs typeface="Arial"/>
              <a:sym typeface="Arial"/>
            </a:endParaRPr>
          </a:p>
          <a:p>
            <a:pPr indent="-330200" lvl="1" marL="914400" rtl="0" algn="just">
              <a:spcBef>
                <a:spcPts val="1000"/>
              </a:spcBef>
              <a:spcAft>
                <a:spcPts val="0"/>
              </a:spcAft>
              <a:buSzPts val="1600"/>
              <a:buChar char="○"/>
            </a:pPr>
            <a:r>
              <a:rPr lang="en-GB" sz="1600">
                <a:latin typeface="Arial"/>
                <a:ea typeface="Arial"/>
                <a:cs typeface="Arial"/>
                <a:sym typeface="Arial"/>
              </a:rPr>
              <a:t>Each cropped image is resized to a fixed dimension (128x32) to match the input shape expected by the OCR model. </a:t>
            </a:r>
            <a:endParaRPr sz="1600">
              <a:latin typeface="Arial"/>
              <a:ea typeface="Arial"/>
              <a:cs typeface="Arial"/>
              <a:sym typeface="Arial"/>
            </a:endParaRPr>
          </a:p>
          <a:p>
            <a:pPr indent="-330200" lvl="1" marL="914400" rtl="0" algn="just">
              <a:spcBef>
                <a:spcPts val="1000"/>
              </a:spcBef>
              <a:spcAft>
                <a:spcPts val="0"/>
              </a:spcAft>
              <a:buSzPts val="1600"/>
              <a:buChar char="○"/>
            </a:pPr>
            <a:r>
              <a:rPr lang="en-GB" sz="1600">
                <a:latin typeface="Arial"/>
                <a:ea typeface="Arial"/>
                <a:cs typeface="Arial"/>
                <a:sym typeface="Arial"/>
              </a:rPr>
              <a:t>Additional preprocessing includes converting the image to grayscale and normalizing the pixel values.</a:t>
            </a:r>
            <a:endParaRPr>
              <a:solidFill>
                <a:schemeClr val="dk1"/>
              </a:solidFill>
              <a:latin typeface="Arial"/>
              <a:ea typeface="Arial"/>
              <a:cs typeface="Arial"/>
              <a:sym typeface="Arial"/>
            </a:endParaRPr>
          </a:p>
          <a:p>
            <a:pPr indent="-330200" lvl="0" marL="457200" rtl="0" algn="just">
              <a:spcBef>
                <a:spcPts val="1000"/>
              </a:spcBef>
              <a:spcAft>
                <a:spcPts val="0"/>
              </a:spcAft>
              <a:buSzPts val="1600"/>
              <a:buFont typeface="Arial"/>
              <a:buChar char="●"/>
            </a:pPr>
            <a:r>
              <a:rPr b="1" lang="en-GB" sz="1600">
                <a:solidFill>
                  <a:schemeClr val="accent2"/>
                </a:solidFill>
                <a:latin typeface="Comic Sans MS"/>
                <a:ea typeface="Comic Sans MS"/>
                <a:cs typeface="Comic Sans MS"/>
                <a:sym typeface="Comic Sans MS"/>
              </a:rPr>
              <a:t>Extract and Decode Text:</a:t>
            </a:r>
            <a:r>
              <a:rPr lang="en-GB" sz="1600">
                <a:latin typeface="Arial"/>
                <a:ea typeface="Arial"/>
                <a:cs typeface="Arial"/>
                <a:sym typeface="Arial"/>
              </a:rPr>
              <a:t> </a:t>
            </a:r>
            <a:endParaRPr sz="1600">
              <a:latin typeface="Arial"/>
              <a:ea typeface="Arial"/>
              <a:cs typeface="Arial"/>
              <a:sym typeface="Arial"/>
            </a:endParaRPr>
          </a:p>
          <a:p>
            <a:pPr indent="-330200" lvl="1" marL="914400" rtl="0" algn="just">
              <a:spcBef>
                <a:spcPts val="1000"/>
              </a:spcBef>
              <a:spcAft>
                <a:spcPts val="0"/>
              </a:spcAft>
              <a:buSzPts val="1600"/>
              <a:buFont typeface="Arial"/>
              <a:buChar char="○"/>
            </a:pPr>
            <a:r>
              <a:rPr lang="en-GB" sz="1600">
                <a:latin typeface="Arial"/>
                <a:ea typeface="Arial"/>
                <a:cs typeface="Arial"/>
                <a:sym typeface="Arial"/>
              </a:rPr>
              <a:t>The preprocessed images are passed through the OCR model using act_model.predict. </a:t>
            </a:r>
            <a:endParaRPr sz="1600">
              <a:latin typeface="Arial"/>
              <a:ea typeface="Arial"/>
              <a:cs typeface="Arial"/>
              <a:sym typeface="Arial"/>
            </a:endParaRPr>
          </a:p>
          <a:p>
            <a:pPr indent="-330200" lvl="1" marL="914400" rtl="0" algn="just">
              <a:spcBef>
                <a:spcPts val="1000"/>
              </a:spcBef>
              <a:spcAft>
                <a:spcPts val="1000"/>
              </a:spcAft>
              <a:buSzPts val="1600"/>
              <a:buFont typeface="Arial"/>
              <a:buChar char="○"/>
            </a:pPr>
            <a:r>
              <a:rPr lang="en-GB" sz="1600">
                <a:latin typeface="Arial"/>
                <a:ea typeface="Arial"/>
                <a:cs typeface="Arial"/>
                <a:sym typeface="Arial"/>
              </a:rPr>
              <a:t>The CTC (Connectionist Temporal Classification) decoder is used to decode the output of the model into readable text sequences. This decoded text is then compiled into a list of recognized characters. </a:t>
            </a:r>
            <a:endParaRPr sz="1600">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5"/>
          <p:cNvSpPr txBox="1"/>
          <p:nvPr>
            <p:ph idx="4294967295" type="body"/>
          </p:nvPr>
        </p:nvSpPr>
        <p:spPr>
          <a:xfrm>
            <a:off x="435900" y="499375"/>
            <a:ext cx="8272200" cy="4389300"/>
          </a:xfrm>
          <a:prstGeom prst="rect">
            <a:avLst/>
          </a:prstGeom>
        </p:spPr>
        <p:txBody>
          <a:bodyPr anchorCtr="0" anchor="ctr" bIns="34275" lIns="68575" spcFirstLastPara="1" rIns="68575" wrap="square" tIns="34275">
            <a:noAutofit/>
          </a:bodyPr>
          <a:lstStyle/>
          <a:p>
            <a:pPr indent="-330200" lvl="0" marL="457200" rtl="0" algn="just">
              <a:spcBef>
                <a:spcPts val="300"/>
              </a:spcBef>
              <a:spcAft>
                <a:spcPts val="0"/>
              </a:spcAft>
              <a:buSzPts val="1600"/>
              <a:buFont typeface="Arial"/>
              <a:buChar char="●"/>
            </a:pPr>
            <a:r>
              <a:rPr b="1" lang="en-GB" sz="1600">
                <a:solidFill>
                  <a:schemeClr val="accent2"/>
                </a:solidFill>
                <a:latin typeface="Comic Sans MS"/>
                <a:ea typeface="Comic Sans MS"/>
                <a:cs typeface="Comic Sans MS"/>
                <a:sym typeface="Comic Sans MS"/>
              </a:rPr>
              <a:t>Display Extracted Text:</a:t>
            </a:r>
            <a:r>
              <a:rPr lang="en-GB" sz="1600">
                <a:latin typeface="Arial"/>
                <a:ea typeface="Arial"/>
                <a:cs typeface="Arial"/>
                <a:sym typeface="Arial"/>
              </a:rPr>
              <a:t> </a:t>
            </a:r>
            <a:endParaRPr sz="1600">
              <a:latin typeface="Arial"/>
              <a:ea typeface="Arial"/>
              <a:cs typeface="Arial"/>
              <a:sym typeface="Arial"/>
            </a:endParaRPr>
          </a:p>
          <a:p>
            <a:pPr indent="-330200" lvl="1" marL="914400" rtl="0" algn="just">
              <a:spcBef>
                <a:spcPts val="1000"/>
              </a:spcBef>
              <a:spcAft>
                <a:spcPts val="0"/>
              </a:spcAft>
              <a:buSzPts val="1600"/>
              <a:buFont typeface="Arial"/>
              <a:buChar char="○"/>
            </a:pPr>
            <a:r>
              <a:rPr lang="en-GB" sz="1600">
                <a:latin typeface="Arial"/>
                <a:ea typeface="Arial"/>
                <a:cs typeface="Arial"/>
                <a:sym typeface="Arial"/>
              </a:rPr>
              <a:t>The recognized text from the images is compiled and returned by the application. </a:t>
            </a:r>
            <a:endParaRPr sz="1600">
              <a:latin typeface="Arial"/>
              <a:ea typeface="Arial"/>
              <a:cs typeface="Arial"/>
              <a:sym typeface="Arial"/>
            </a:endParaRPr>
          </a:p>
          <a:p>
            <a:pPr indent="-330200" lvl="1" marL="914400" rtl="0" algn="just">
              <a:spcBef>
                <a:spcPts val="1000"/>
              </a:spcBef>
              <a:spcAft>
                <a:spcPts val="0"/>
              </a:spcAft>
              <a:buSzPts val="1600"/>
              <a:buFont typeface="Arial"/>
              <a:buChar char="○"/>
            </a:pPr>
            <a:r>
              <a:rPr lang="en-GB" sz="1600">
                <a:latin typeface="Arial"/>
                <a:ea typeface="Arial"/>
                <a:cs typeface="Arial"/>
                <a:sym typeface="Arial"/>
              </a:rPr>
              <a:t>The application’s front end displays the extracted text, providing a user-friendly interface for users to view the results. </a:t>
            </a:r>
            <a:endParaRPr sz="1600">
              <a:latin typeface="Arial"/>
              <a:ea typeface="Arial"/>
              <a:cs typeface="Arial"/>
              <a:sym typeface="Arial"/>
            </a:endParaRPr>
          </a:p>
          <a:p>
            <a:pPr indent="-330200" lvl="1" marL="914400" rtl="0" algn="just">
              <a:spcBef>
                <a:spcPts val="1000"/>
              </a:spcBef>
              <a:spcAft>
                <a:spcPts val="1000"/>
              </a:spcAft>
              <a:buSzPts val="1600"/>
              <a:buFont typeface="Arial"/>
              <a:buChar char="○"/>
            </a:pPr>
            <a:r>
              <a:rPr lang="en-GB" sz="1600">
                <a:latin typeface="Arial"/>
                <a:ea typeface="Arial"/>
                <a:cs typeface="Arial"/>
                <a:sym typeface="Arial"/>
              </a:rPr>
              <a:t>Additional functionalities, such as text-to-speech conversion and translation, can be implemented to enhance user experience.</a:t>
            </a:r>
            <a:endParaRPr b="1" sz="1600">
              <a:solidFill>
                <a:schemeClr val="accent2"/>
              </a:solidFill>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9"/>
          <p:cNvSpPr txBox="1"/>
          <p:nvPr/>
        </p:nvSpPr>
        <p:spPr>
          <a:xfrm>
            <a:off x="591532" y="1350898"/>
            <a:ext cx="7960800" cy="1741800"/>
          </a:xfrm>
          <a:prstGeom prst="rect">
            <a:avLst/>
          </a:prstGeom>
          <a:noFill/>
          <a:ln>
            <a:noFill/>
          </a:ln>
        </p:spPr>
        <p:txBody>
          <a:bodyPr anchorCtr="0" anchor="t" bIns="34275" lIns="68575" spcFirstLastPara="1" rIns="68575" wrap="square" tIns="34275">
            <a:spAutoFit/>
          </a:bodyPr>
          <a:lstStyle/>
          <a:p>
            <a:pPr indent="-260350" lvl="0" marL="254000" marR="0" rtl="0" algn="l">
              <a:spcBef>
                <a:spcPts val="0"/>
              </a:spcBef>
              <a:spcAft>
                <a:spcPts val="0"/>
              </a:spcAft>
              <a:buClr>
                <a:srgbClr val="4573CE"/>
              </a:buClr>
              <a:buSzPts val="1700"/>
              <a:buFont typeface="Arial"/>
              <a:buChar char="•"/>
            </a:pPr>
            <a:r>
              <a:rPr b="0" i="0" lang="en-GB" sz="1700" u="none" strike="noStrike">
                <a:solidFill>
                  <a:srgbClr val="000000"/>
                </a:solidFill>
                <a:latin typeface="Arial"/>
                <a:ea typeface="Arial"/>
                <a:cs typeface="Arial"/>
                <a:sym typeface="Arial"/>
              </a:rPr>
              <a:t>This project aims to push the boundaries of TTS technology, delivering voices that</a:t>
            </a:r>
            <a:r>
              <a:rPr lang="en-GB" sz="1700"/>
              <a:t> </a:t>
            </a:r>
            <a:r>
              <a:rPr b="0" i="0" lang="en-GB" sz="1700" u="none" strike="noStrike">
                <a:solidFill>
                  <a:srgbClr val="000000"/>
                </a:solidFill>
                <a:latin typeface="Arial"/>
                <a:ea typeface="Arial"/>
                <a:cs typeface="Arial"/>
                <a:sym typeface="Arial"/>
              </a:rPr>
              <a:t>sound human</a:t>
            </a:r>
            <a:r>
              <a:rPr lang="en-GB" sz="1700"/>
              <a:t> voice</a:t>
            </a:r>
            <a:r>
              <a:rPr b="0" i="0" lang="en-GB" sz="1700" u="none" strike="noStrike">
                <a:solidFill>
                  <a:srgbClr val="000000"/>
                </a:solidFill>
                <a:latin typeface="Arial"/>
                <a:ea typeface="Arial"/>
                <a:cs typeface="Arial"/>
                <a:sym typeface="Arial"/>
              </a:rPr>
              <a:t>.</a:t>
            </a:r>
            <a:endParaRPr sz="1100"/>
          </a:p>
          <a:p>
            <a:pPr indent="-260350" lvl="0" marL="254000" marR="0" rtl="0" algn="l">
              <a:spcBef>
                <a:spcPts val="800"/>
              </a:spcBef>
              <a:spcAft>
                <a:spcPts val="0"/>
              </a:spcAft>
              <a:buClr>
                <a:srgbClr val="4573CE"/>
              </a:buClr>
              <a:buSzPts val="1700"/>
              <a:buFont typeface="Arial"/>
              <a:buChar char="•"/>
            </a:pPr>
            <a:r>
              <a:rPr b="0" i="0" lang="en-GB" sz="1700" u="none" strike="noStrike">
                <a:solidFill>
                  <a:srgbClr val="000000"/>
                </a:solidFill>
                <a:latin typeface="Arial"/>
                <a:ea typeface="Arial"/>
                <a:cs typeface="Arial"/>
                <a:sym typeface="Arial"/>
              </a:rPr>
              <a:t>By integrating both the Image-to-Text and Text-to-Speech components, this project seeks to bridge the gap between visual content and auditory communication, offering a unified system that converts images into spoken language</a:t>
            </a:r>
            <a:endParaRPr sz="11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6"/>
          <p:cNvSpPr txBox="1"/>
          <p:nvPr>
            <p:ph type="title"/>
          </p:nvPr>
        </p:nvSpPr>
        <p:spPr>
          <a:xfrm>
            <a:off x="435894" y="526617"/>
            <a:ext cx="8272200" cy="760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b="1" lang="en-GB" sz="2400">
                <a:latin typeface="Arial Rounded"/>
                <a:ea typeface="Arial Rounded"/>
                <a:cs typeface="Arial Rounded"/>
                <a:sym typeface="Arial Rounded"/>
              </a:rPr>
              <a:t>METHODOLOGY- Text to Speech Integration</a:t>
            </a:r>
            <a:endParaRPr b="1" sz="2400">
              <a:latin typeface="Arial Rounded"/>
              <a:ea typeface="Arial Rounded"/>
              <a:cs typeface="Arial Rounded"/>
              <a:sym typeface="Arial Rounded"/>
            </a:endParaRPr>
          </a:p>
        </p:txBody>
      </p:sp>
      <p:sp>
        <p:nvSpPr>
          <p:cNvPr id="409" name="Google Shape;409;p66"/>
          <p:cNvSpPr txBox="1"/>
          <p:nvPr>
            <p:ph idx="1" type="body"/>
          </p:nvPr>
        </p:nvSpPr>
        <p:spPr>
          <a:xfrm>
            <a:off x="435900" y="1394700"/>
            <a:ext cx="8272200" cy="3418200"/>
          </a:xfrm>
          <a:prstGeom prst="rect">
            <a:avLst/>
          </a:prstGeom>
        </p:spPr>
        <p:txBody>
          <a:bodyPr anchorCtr="0" anchor="ctr" bIns="34275" lIns="68575" spcFirstLastPara="1" rIns="68575" wrap="square" tIns="34275">
            <a:noAutofit/>
          </a:bodyPr>
          <a:lstStyle/>
          <a:p>
            <a:pPr indent="-330200" lvl="0" marL="457200" rtl="0" algn="just">
              <a:spcBef>
                <a:spcPts val="300"/>
              </a:spcBef>
              <a:spcAft>
                <a:spcPts val="0"/>
              </a:spcAft>
              <a:buSzPts val="1600"/>
              <a:buFont typeface="Comic Sans MS"/>
              <a:buChar char="●"/>
            </a:pPr>
            <a:r>
              <a:rPr b="1" lang="en-GB" sz="1600">
                <a:solidFill>
                  <a:schemeClr val="accent2"/>
                </a:solidFill>
                <a:latin typeface="Comic Sans MS"/>
                <a:ea typeface="Comic Sans MS"/>
                <a:cs typeface="Comic Sans MS"/>
                <a:sym typeface="Comic Sans MS"/>
              </a:rPr>
              <a:t>Choose Text-to-Speech Tool or API: </a:t>
            </a:r>
            <a:endParaRPr b="1" sz="1600">
              <a:solidFill>
                <a:schemeClr val="accent2"/>
              </a:solidFill>
              <a:latin typeface="Comic Sans MS"/>
              <a:ea typeface="Comic Sans MS"/>
              <a:cs typeface="Comic Sans MS"/>
              <a:sym typeface="Comic Sans MS"/>
            </a:endParaRPr>
          </a:p>
          <a:p>
            <a:pPr indent="-330200" lvl="1" marL="914400" rtl="0" algn="just">
              <a:spcBef>
                <a:spcPts val="1000"/>
              </a:spcBef>
              <a:spcAft>
                <a:spcPts val="0"/>
              </a:spcAft>
              <a:buSzPts val="1600"/>
              <a:buChar char="○"/>
            </a:pPr>
            <a:r>
              <a:rPr lang="en-GB" sz="1600">
                <a:latin typeface="Arial"/>
                <a:ea typeface="Arial"/>
                <a:cs typeface="Arial"/>
                <a:sym typeface="Arial"/>
              </a:rPr>
              <a:t>Select a reliable text-to-speech tool or API compatible with Django.</a:t>
            </a:r>
            <a:endParaRPr sz="1600">
              <a:latin typeface="Arial"/>
              <a:ea typeface="Arial"/>
              <a:cs typeface="Arial"/>
              <a:sym typeface="Arial"/>
            </a:endParaRPr>
          </a:p>
          <a:p>
            <a:pPr indent="-330200" lvl="1" marL="914400" rtl="0" algn="just">
              <a:spcBef>
                <a:spcPts val="1000"/>
              </a:spcBef>
              <a:spcAft>
                <a:spcPts val="0"/>
              </a:spcAft>
              <a:buSzPts val="1600"/>
              <a:buChar char="○"/>
            </a:pPr>
            <a:r>
              <a:rPr lang="en-GB" sz="1600">
                <a:latin typeface="Arial"/>
                <a:ea typeface="Arial"/>
                <a:cs typeface="Arial"/>
                <a:sym typeface="Arial"/>
              </a:rPr>
              <a:t>We chose the Web Speech API for its simplicity and wide browser support. </a:t>
            </a:r>
            <a:endParaRPr sz="1600">
              <a:latin typeface="Arial"/>
              <a:ea typeface="Arial"/>
              <a:cs typeface="Arial"/>
              <a:sym typeface="Arial"/>
            </a:endParaRPr>
          </a:p>
          <a:p>
            <a:pPr indent="-330200" lvl="0" marL="457200" rtl="0" algn="just">
              <a:spcBef>
                <a:spcPts val="1000"/>
              </a:spcBef>
              <a:spcAft>
                <a:spcPts val="0"/>
              </a:spcAft>
              <a:buSzPts val="1600"/>
              <a:buFont typeface="Comic Sans MS"/>
              <a:buChar char="●"/>
            </a:pPr>
            <a:r>
              <a:rPr b="1" lang="en-GB" sz="1600">
                <a:solidFill>
                  <a:schemeClr val="accent2"/>
                </a:solidFill>
                <a:latin typeface="Comic Sans MS"/>
                <a:ea typeface="Comic Sans MS"/>
                <a:cs typeface="Comic Sans MS"/>
                <a:sym typeface="Comic Sans MS"/>
              </a:rPr>
              <a:t>Integrate TTS Component:</a:t>
            </a:r>
            <a:endParaRPr b="1" sz="1600">
              <a:solidFill>
                <a:schemeClr val="accent2"/>
              </a:solidFill>
              <a:latin typeface="Comic Sans MS"/>
              <a:ea typeface="Comic Sans MS"/>
              <a:cs typeface="Comic Sans MS"/>
              <a:sym typeface="Comic Sans MS"/>
            </a:endParaRPr>
          </a:p>
          <a:p>
            <a:pPr indent="-330200" lvl="1" marL="914400" rtl="0" algn="just">
              <a:spcBef>
                <a:spcPts val="1000"/>
              </a:spcBef>
              <a:spcAft>
                <a:spcPts val="0"/>
              </a:spcAft>
              <a:buSzPts val="1600"/>
              <a:buChar char="○"/>
            </a:pPr>
            <a:r>
              <a:rPr lang="en-GB" sz="1600">
                <a:latin typeface="Arial"/>
                <a:ea typeface="Arial"/>
                <a:cs typeface="Arial"/>
                <a:sym typeface="Arial"/>
              </a:rPr>
              <a:t>Add dependencies or integrate the chosen TTS tool into your application. </a:t>
            </a:r>
            <a:endParaRPr sz="1600">
              <a:latin typeface="Arial"/>
              <a:ea typeface="Arial"/>
              <a:cs typeface="Arial"/>
              <a:sym typeface="Arial"/>
            </a:endParaRPr>
          </a:p>
          <a:p>
            <a:pPr indent="-330200" lvl="1" marL="914400" rtl="0" algn="just">
              <a:spcBef>
                <a:spcPts val="1000"/>
              </a:spcBef>
              <a:spcAft>
                <a:spcPts val="1000"/>
              </a:spcAft>
              <a:buSzPts val="1600"/>
              <a:buChar char="○"/>
            </a:pPr>
            <a:r>
              <a:rPr lang="en-GB" sz="1600">
                <a:latin typeface="Arial"/>
                <a:ea typeface="Arial"/>
                <a:cs typeface="Arial"/>
                <a:sym typeface="Arial"/>
              </a:rPr>
              <a:t>We included the Web Speech API functionality directly in our JavaScript code on the client side.</a:t>
            </a:r>
            <a:endParaRPr sz="160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7"/>
          <p:cNvSpPr txBox="1"/>
          <p:nvPr/>
        </p:nvSpPr>
        <p:spPr>
          <a:xfrm>
            <a:off x="6027050" y="0"/>
            <a:ext cx="2906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000">
                <a:solidFill>
                  <a:srgbClr val="888888"/>
                </a:solidFill>
                <a:latin typeface="Arial Rounded"/>
                <a:ea typeface="Arial Rounded"/>
                <a:cs typeface="Arial Rounded"/>
                <a:sym typeface="Arial Rounded"/>
              </a:rPr>
              <a:t>METHODOLOGY- Text to Speech Integration</a:t>
            </a:r>
            <a:endParaRPr b="1" sz="1000">
              <a:solidFill>
                <a:srgbClr val="888888"/>
              </a:solidFill>
              <a:latin typeface="Arial Rounded"/>
              <a:ea typeface="Arial Rounded"/>
              <a:cs typeface="Arial Rounded"/>
              <a:sym typeface="Arial Rounded"/>
            </a:endParaRPr>
          </a:p>
        </p:txBody>
      </p:sp>
      <p:sp>
        <p:nvSpPr>
          <p:cNvPr id="415" name="Google Shape;415;p67"/>
          <p:cNvSpPr txBox="1"/>
          <p:nvPr>
            <p:ph idx="4294967295" type="body"/>
          </p:nvPr>
        </p:nvSpPr>
        <p:spPr>
          <a:xfrm>
            <a:off x="463750" y="468675"/>
            <a:ext cx="8376000" cy="4674900"/>
          </a:xfrm>
          <a:prstGeom prst="rect">
            <a:avLst/>
          </a:prstGeom>
        </p:spPr>
        <p:txBody>
          <a:bodyPr anchorCtr="0" anchor="ctr" bIns="34275" lIns="68575" spcFirstLastPara="1" rIns="68575" wrap="square" tIns="34275">
            <a:noAutofit/>
          </a:bodyPr>
          <a:lstStyle/>
          <a:p>
            <a:pPr indent="-330200" lvl="0" marL="457200" rtl="0" algn="just">
              <a:spcBef>
                <a:spcPts val="300"/>
              </a:spcBef>
              <a:spcAft>
                <a:spcPts val="0"/>
              </a:spcAft>
              <a:buSzPts val="1600"/>
              <a:buFont typeface="Comic Sans MS"/>
              <a:buChar char="●"/>
            </a:pPr>
            <a:r>
              <a:rPr b="1" lang="en-GB" sz="1600">
                <a:solidFill>
                  <a:schemeClr val="accent2"/>
                </a:solidFill>
                <a:latin typeface="Comic Sans MS"/>
                <a:ea typeface="Comic Sans MS"/>
                <a:cs typeface="Comic Sans MS"/>
                <a:sym typeface="Comic Sans MS"/>
              </a:rPr>
              <a:t>Pass Extracted Text to TTS:</a:t>
            </a:r>
            <a:endParaRPr b="1" sz="1600">
              <a:solidFill>
                <a:schemeClr val="accent2"/>
              </a:solidFill>
              <a:latin typeface="Comic Sans MS"/>
              <a:ea typeface="Comic Sans MS"/>
              <a:cs typeface="Comic Sans MS"/>
              <a:sym typeface="Comic Sans MS"/>
            </a:endParaRPr>
          </a:p>
          <a:p>
            <a:pPr indent="-330200" lvl="1" marL="914400" rtl="0" algn="just">
              <a:spcBef>
                <a:spcPts val="1000"/>
              </a:spcBef>
              <a:spcAft>
                <a:spcPts val="0"/>
              </a:spcAft>
              <a:buSzPts val="1600"/>
              <a:buChar char="○"/>
            </a:pPr>
            <a:r>
              <a:rPr lang="en-GB" sz="1600">
                <a:latin typeface="Arial"/>
                <a:ea typeface="Arial"/>
                <a:cs typeface="Arial"/>
                <a:sym typeface="Arial"/>
              </a:rPr>
              <a:t>Implement functionality to pass the extracted text from the OCR process to the TTS component.</a:t>
            </a:r>
            <a:endParaRPr sz="1600">
              <a:latin typeface="Arial"/>
              <a:ea typeface="Arial"/>
              <a:cs typeface="Arial"/>
              <a:sym typeface="Arial"/>
            </a:endParaRPr>
          </a:p>
          <a:p>
            <a:pPr indent="-330200" lvl="1" marL="914400" rtl="0" algn="just">
              <a:spcBef>
                <a:spcPts val="1000"/>
              </a:spcBef>
              <a:spcAft>
                <a:spcPts val="0"/>
              </a:spcAft>
              <a:buSzPts val="1600"/>
              <a:buChar char="○"/>
            </a:pPr>
            <a:r>
              <a:rPr lang="en-GB" sz="1600">
                <a:latin typeface="Arial"/>
                <a:ea typeface="Arial"/>
                <a:cs typeface="Arial"/>
                <a:sym typeface="Arial"/>
              </a:rPr>
              <a:t>We added JavaScript code to extract the text from an HTML element and convert it to speech using the Web Speech API. </a:t>
            </a:r>
            <a:endParaRPr sz="1600">
              <a:latin typeface="Arial"/>
              <a:ea typeface="Arial"/>
              <a:cs typeface="Arial"/>
              <a:sym typeface="Arial"/>
            </a:endParaRPr>
          </a:p>
          <a:p>
            <a:pPr indent="-330200" lvl="0" marL="457200" rtl="0" algn="just">
              <a:spcBef>
                <a:spcPts val="1000"/>
              </a:spcBef>
              <a:spcAft>
                <a:spcPts val="0"/>
              </a:spcAft>
              <a:buSzPts val="1600"/>
              <a:buFont typeface="Comic Sans MS"/>
              <a:buChar char="●"/>
            </a:pPr>
            <a:r>
              <a:rPr b="1" lang="en-GB" sz="1600">
                <a:solidFill>
                  <a:schemeClr val="accent2"/>
                </a:solidFill>
                <a:latin typeface="Comic Sans MS"/>
                <a:ea typeface="Comic Sans MS"/>
                <a:cs typeface="Comic Sans MS"/>
                <a:sym typeface="Comic Sans MS"/>
              </a:rPr>
              <a:t>Implement User Controls:</a:t>
            </a:r>
            <a:endParaRPr b="1" sz="1600">
              <a:solidFill>
                <a:schemeClr val="accent2"/>
              </a:solidFill>
              <a:latin typeface="Comic Sans MS"/>
              <a:ea typeface="Comic Sans MS"/>
              <a:cs typeface="Comic Sans MS"/>
              <a:sym typeface="Comic Sans MS"/>
            </a:endParaRPr>
          </a:p>
          <a:p>
            <a:pPr indent="-330200" lvl="1" marL="914400" rtl="0" algn="just">
              <a:spcBef>
                <a:spcPts val="1000"/>
              </a:spcBef>
              <a:spcAft>
                <a:spcPts val="0"/>
              </a:spcAft>
              <a:buSzPts val="1600"/>
              <a:buChar char="○"/>
            </a:pPr>
            <a:r>
              <a:rPr lang="en-GB" sz="1600">
                <a:latin typeface="Arial"/>
                <a:ea typeface="Arial"/>
                <a:cs typeface="Arial"/>
                <a:sym typeface="Arial"/>
              </a:rPr>
              <a:t>Develop user controls within the application to manage TTS playback. </a:t>
            </a:r>
            <a:endParaRPr sz="1600">
              <a:latin typeface="Arial"/>
              <a:ea typeface="Arial"/>
              <a:cs typeface="Arial"/>
              <a:sym typeface="Arial"/>
            </a:endParaRPr>
          </a:p>
          <a:p>
            <a:pPr indent="-330200" lvl="1" marL="914400" rtl="0" algn="just">
              <a:spcBef>
                <a:spcPts val="1000"/>
              </a:spcBef>
              <a:spcAft>
                <a:spcPts val="0"/>
              </a:spcAft>
              <a:buSzPts val="1600"/>
              <a:buChar char="○"/>
            </a:pPr>
            <a:r>
              <a:rPr lang="en-GB" sz="1600">
                <a:latin typeface="Arial"/>
                <a:ea typeface="Arial"/>
                <a:cs typeface="Arial"/>
                <a:sym typeface="Arial"/>
              </a:rPr>
              <a:t>We included a "Speak" button that, when clicked, triggers the text-to-speech conversion. </a:t>
            </a:r>
            <a:endParaRPr sz="1600">
              <a:latin typeface="Arial"/>
              <a:ea typeface="Arial"/>
              <a:cs typeface="Arial"/>
              <a:sym typeface="Arial"/>
            </a:endParaRPr>
          </a:p>
          <a:p>
            <a:pPr indent="-330200" lvl="0" marL="457200" rtl="0" algn="just">
              <a:spcBef>
                <a:spcPts val="1000"/>
              </a:spcBef>
              <a:spcAft>
                <a:spcPts val="0"/>
              </a:spcAft>
              <a:buSzPts val="1600"/>
              <a:buFont typeface="Comic Sans MS"/>
              <a:buChar char="●"/>
            </a:pPr>
            <a:r>
              <a:rPr b="1" lang="en-GB" sz="1600">
                <a:solidFill>
                  <a:schemeClr val="accent2"/>
                </a:solidFill>
                <a:latin typeface="Comic Sans MS"/>
                <a:ea typeface="Comic Sans MS"/>
                <a:cs typeface="Comic Sans MS"/>
                <a:sym typeface="Comic Sans MS"/>
              </a:rPr>
              <a:t>Add Multi-language Support:</a:t>
            </a:r>
            <a:endParaRPr b="1" sz="1600">
              <a:solidFill>
                <a:schemeClr val="accent2"/>
              </a:solidFill>
              <a:latin typeface="Comic Sans MS"/>
              <a:ea typeface="Comic Sans MS"/>
              <a:cs typeface="Comic Sans MS"/>
              <a:sym typeface="Comic Sans MS"/>
            </a:endParaRPr>
          </a:p>
          <a:p>
            <a:pPr indent="-330200" lvl="1" marL="914400" rtl="0" algn="just">
              <a:spcBef>
                <a:spcPts val="1000"/>
              </a:spcBef>
              <a:spcAft>
                <a:spcPts val="0"/>
              </a:spcAft>
              <a:buSzPts val="1600"/>
              <a:buChar char="○"/>
            </a:pPr>
            <a:r>
              <a:rPr lang="en-GB" sz="1600">
                <a:latin typeface="Arial"/>
                <a:ea typeface="Arial"/>
                <a:cs typeface="Arial"/>
                <a:sym typeface="Arial"/>
              </a:rPr>
              <a:t>Provide an option to translate the extracted text into different languages before converting it to speech.</a:t>
            </a:r>
            <a:endParaRPr sz="1600">
              <a:latin typeface="Arial"/>
              <a:ea typeface="Arial"/>
              <a:cs typeface="Arial"/>
              <a:sym typeface="Arial"/>
            </a:endParaRPr>
          </a:p>
          <a:p>
            <a:pPr indent="-330200" lvl="1" marL="914400" rtl="0" algn="just">
              <a:spcBef>
                <a:spcPts val="1000"/>
              </a:spcBef>
              <a:spcAft>
                <a:spcPts val="1000"/>
              </a:spcAft>
              <a:buSzPts val="1600"/>
              <a:buChar char="○"/>
            </a:pPr>
            <a:r>
              <a:rPr lang="en-GB" sz="1600">
                <a:latin typeface="Arial"/>
                <a:ea typeface="Arial"/>
                <a:cs typeface="Arial"/>
                <a:sym typeface="Arial"/>
              </a:rPr>
              <a:t>Integrated Google Translate functionality to translate the extracted text. Re-initialized Google Translate after the content changes to ensure the latest content can be translated.</a:t>
            </a:r>
            <a:endParaRPr sz="1600">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8"/>
          <p:cNvSpPr txBox="1"/>
          <p:nvPr>
            <p:ph idx="4294967295" type="body"/>
          </p:nvPr>
        </p:nvSpPr>
        <p:spPr>
          <a:xfrm>
            <a:off x="788575" y="1557725"/>
            <a:ext cx="7720200" cy="3468000"/>
          </a:xfrm>
          <a:prstGeom prst="rect">
            <a:avLst/>
          </a:prstGeom>
        </p:spPr>
        <p:txBody>
          <a:bodyPr anchorCtr="0" anchor="ctr" bIns="34275" lIns="68575" spcFirstLastPara="1" rIns="68575" wrap="square" tIns="34275">
            <a:noAutofit/>
          </a:bodyPr>
          <a:lstStyle/>
          <a:p>
            <a:pPr indent="-330200" lvl="0" marL="457200" rtl="0" algn="just">
              <a:lnSpc>
                <a:spcPct val="150000"/>
              </a:lnSpc>
              <a:spcBef>
                <a:spcPts val="1400"/>
              </a:spcBef>
              <a:spcAft>
                <a:spcPts val="0"/>
              </a:spcAft>
              <a:buSzPts val="1600"/>
              <a:buChar char="●"/>
            </a:pPr>
            <a:r>
              <a:rPr b="1" lang="en-GB" sz="1600">
                <a:solidFill>
                  <a:srgbClr val="19AAC9"/>
                </a:solidFill>
                <a:latin typeface="Comic Sans MS"/>
                <a:ea typeface="Comic Sans MS"/>
                <a:cs typeface="Comic Sans MS"/>
                <a:sym typeface="Comic Sans MS"/>
              </a:rPr>
              <a:t>Text Recognition:</a:t>
            </a:r>
            <a:r>
              <a:rPr lang="en-GB" sz="1600">
                <a:solidFill>
                  <a:schemeClr val="dk1"/>
                </a:solidFill>
                <a:latin typeface="Arial"/>
                <a:ea typeface="Arial"/>
                <a:cs typeface="Arial"/>
                <a:sym typeface="Arial"/>
              </a:rPr>
              <a:t> Accurate extraction of text from images and it enables automated data entry, translation of printed data.</a:t>
            </a:r>
            <a:endParaRPr sz="1600">
              <a:solidFill>
                <a:schemeClr val="dk1"/>
              </a:solidFill>
              <a:latin typeface="Arial"/>
              <a:ea typeface="Arial"/>
              <a:cs typeface="Arial"/>
              <a:sym typeface="Arial"/>
            </a:endParaRPr>
          </a:p>
          <a:p>
            <a:pPr indent="-330200" lvl="0" marL="457200" rtl="0" algn="just">
              <a:lnSpc>
                <a:spcPct val="150000"/>
              </a:lnSpc>
              <a:spcBef>
                <a:spcPts val="0"/>
              </a:spcBef>
              <a:spcAft>
                <a:spcPts val="0"/>
              </a:spcAft>
              <a:buSzPts val="1600"/>
              <a:buChar char="●"/>
            </a:pPr>
            <a:r>
              <a:rPr b="1" lang="en-GB" sz="1600">
                <a:solidFill>
                  <a:srgbClr val="19AAC9"/>
                </a:solidFill>
                <a:latin typeface="Comic Sans MS"/>
                <a:ea typeface="Comic Sans MS"/>
                <a:cs typeface="Comic Sans MS"/>
                <a:sym typeface="Comic Sans MS"/>
              </a:rPr>
              <a:t>Object Recognition:</a:t>
            </a:r>
            <a:r>
              <a:rPr lang="en-GB" sz="1600">
                <a:solidFill>
                  <a:srgbClr val="0000FF"/>
                </a:solidFill>
                <a:latin typeface="Arial"/>
                <a:ea typeface="Arial"/>
                <a:cs typeface="Arial"/>
                <a:sym typeface="Arial"/>
              </a:rPr>
              <a:t> </a:t>
            </a:r>
            <a:r>
              <a:rPr lang="en-GB" sz="1600">
                <a:solidFill>
                  <a:schemeClr val="dk1"/>
                </a:solidFill>
                <a:latin typeface="Arial"/>
                <a:ea typeface="Arial"/>
                <a:cs typeface="Arial"/>
                <a:sym typeface="Arial"/>
              </a:rPr>
              <a:t>Accurate extraction of text from images like Special Character.</a:t>
            </a:r>
            <a:endParaRPr sz="1600">
              <a:solidFill>
                <a:schemeClr val="dk1"/>
              </a:solidFill>
              <a:latin typeface="Arial"/>
              <a:ea typeface="Arial"/>
              <a:cs typeface="Arial"/>
              <a:sym typeface="Arial"/>
            </a:endParaRPr>
          </a:p>
          <a:p>
            <a:pPr indent="-330200" lvl="0" marL="457200" rtl="0" algn="just">
              <a:lnSpc>
                <a:spcPct val="150000"/>
              </a:lnSpc>
              <a:spcBef>
                <a:spcPts val="0"/>
              </a:spcBef>
              <a:spcAft>
                <a:spcPts val="0"/>
              </a:spcAft>
              <a:buSzPts val="1600"/>
              <a:buChar char="●"/>
            </a:pPr>
            <a:r>
              <a:rPr b="1" lang="en-GB" sz="1600">
                <a:solidFill>
                  <a:srgbClr val="19AAC9"/>
                </a:solidFill>
                <a:latin typeface="Comic Sans MS"/>
                <a:ea typeface="Comic Sans MS"/>
                <a:cs typeface="Comic Sans MS"/>
                <a:sym typeface="Comic Sans MS"/>
              </a:rPr>
              <a:t>Document Analysis:</a:t>
            </a:r>
            <a:r>
              <a:rPr b="1" lang="en-GB" sz="1600">
                <a:solidFill>
                  <a:schemeClr val="dk1"/>
                </a:solidFill>
                <a:latin typeface="Arial"/>
                <a:ea typeface="Arial"/>
                <a:cs typeface="Arial"/>
                <a:sym typeface="Arial"/>
              </a:rPr>
              <a:t> </a:t>
            </a:r>
            <a:r>
              <a:rPr lang="en-GB" sz="1600">
                <a:solidFill>
                  <a:schemeClr val="dk1"/>
                </a:solidFill>
                <a:latin typeface="Arial"/>
                <a:ea typeface="Arial"/>
                <a:cs typeface="Arial"/>
                <a:sym typeface="Arial"/>
              </a:rPr>
              <a:t>Understanding the structure of documents which is present in the images.</a:t>
            </a:r>
            <a:endParaRPr sz="1600">
              <a:solidFill>
                <a:schemeClr val="dk1"/>
              </a:solidFill>
              <a:latin typeface="Arial"/>
              <a:ea typeface="Arial"/>
              <a:cs typeface="Arial"/>
              <a:sym typeface="Arial"/>
            </a:endParaRPr>
          </a:p>
          <a:p>
            <a:pPr indent="-330200" lvl="0" marL="457200" rtl="0" algn="just">
              <a:lnSpc>
                <a:spcPct val="150000"/>
              </a:lnSpc>
              <a:spcBef>
                <a:spcPts val="0"/>
              </a:spcBef>
              <a:spcAft>
                <a:spcPts val="0"/>
              </a:spcAft>
              <a:buSzPts val="1600"/>
              <a:buChar char="●"/>
            </a:pPr>
            <a:r>
              <a:rPr b="1" lang="en-GB" sz="1600">
                <a:solidFill>
                  <a:srgbClr val="19AAC9"/>
                </a:solidFill>
                <a:latin typeface="Comic Sans MS"/>
                <a:ea typeface="Comic Sans MS"/>
                <a:cs typeface="Comic Sans MS"/>
                <a:sym typeface="Comic Sans MS"/>
              </a:rPr>
              <a:t>Multiple Language Support:</a:t>
            </a:r>
            <a:r>
              <a:rPr lang="en-GB" sz="1600">
                <a:solidFill>
                  <a:schemeClr val="dk1"/>
                </a:solidFill>
                <a:latin typeface="Arial"/>
                <a:ea typeface="Arial"/>
                <a:cs typeface="Arial"/>
                <a:sym typeface="Arial"/>
              </a:rPr>
              <a:t> Ability to convert text into speech in various languages.</a:t>
            </a:r>
            <a:endParaRPr sz="1600">
              <a:solidFill>
                <a:schemeClr val="dk1"/>
              </a:solidFill>
              <a:latin typeface="Arial"/>
              <a:ea typeface="Arial"/>
              <a:cs typeface="Arial"/>
              <a:sym typeface="Arial"/>
            </a:endParaRPr>
          </a:p>
          <a:p>
            <a:pPr indent="-330200" lvl="0" marL="457200" rtl="0" algn="just">
              <a:lnSpc>
                <a:spcPct val="150000"/>
              </a:lnSpc>
              <a:spcBef>
                <a:spcPts val="0"/>
              </a:spcBef>
              <a:spcAft>
                <a:spcPts val="0"/>
              </a:spcAft>
              <a:buSzPts val="1600"/>
              <a:buChar char="●"/>
            </a:pPr>
            <a:r>
              <a:rPr b="1" lang="en-GB" sz="1600">
                <a:solidFill>
                  <a:srgbClr val="19AAC9"/>
                </a:solidFill>
                <a:latin typeface="Comic Sans MS"/>
                <a:ea typeface="Comic Sans MS"/>
                <a:cs typeface="Comic Sans MS"/>
                <a:sym typeface="Comic Sans MS"/>
              </a:rPr>
              <a:t>Customizable Voice:</a:t>
            </a:r>
            <a:r>
              <a:rPr lang="en-GB" sz="1600">
                <a:solidFill>
                  <a:schemeClr val="dk1"/>
                </a:solidFill>
                <a:latin typeface="Arial"/>
                <a:ea typeface="Arial"/>
                <a:cs typeface="Arial"/>
                <a:sym typeface="Arial"/>
              </a:rPr>
              <a:t> Allowing user to choose different voices.</a:t>
            </a:r>
            <a:endParaRPr sz="1600">
              <a:solidFill>
                <a:schemeClr val="dk1"/>
              </a:solidFill>
              <a:latin typeface="Arial"/>
              <a:ea typeface="Arial"/>
              <a:cs typeface="Arial"/>
              <a:sym typeface="Arial"/>
            </a:endParaRPr>
          </a:p>
          <a:p>
            <a:pPr indent="0" lvl="0" marL="457200" rtl="0" algn="just">
              <a:spcBef>
                <a:spcPts val="400"/>
              </a:spcBef>
              <a:spcAft>
                <a:spcPts val="1000"/>
              </a:spcAft>
              <a:buNone/>
            </a:pPr>
            <a:r>
              <a:t/>
            </a:r>
            <a:endParaRPr b="1" sz="1600">
              <a:solidFill>
                <a:srgbClr val="0070C0"/>
              </a:solidFill>
              <a:latin typeface="Comic Sans MS"/>
              <a:ea typeface="Comic Sans MS"/>
              <a:cs typeface="Comic Sans MS"/>
              <a:sym typeface="Comic Sans MS"/>
            </a:endParaRPr>
          </a:p>
        </p:txBody>
      </p:sp>
      <p:sp>
        <p:nvSpPr>
          <p:cNvPr id="421" name="Google Shape;421;p68"/>
          <p:cNvSpPr txBox="1"/>
          <p:nvPr>
            <p:ph type="title"/>
          </p:nvPr>
        </p:nvSpPr>
        <p:spPr>
          <a:xfrm>
            <a:off x="431921" y="547244"/>
            <a:ext cx="8272200" cy="7413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GB" sz="4000"/>
              <a:t>Future Scope:</a:t>
            </a:r>
            <a:endParaRPr sz="4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700"/>
                                        <p:tgtEl>
                                          <p:spTgt spid="4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9"/>
          <p:cNvSpPr txBox="1"/>
          <p:nvPr>
            <p:ph idx="4294967295" type="body"/>
          </p:nvPr>
        </p:nvSpPr>
        <p:spPr>
          <a:xfrm>
            <a:off x="633675" y="1929900"/>
            <a:ext cx="7720200" cy="3213600"/>
          </a:xfrm>
          <a:prstGeom prst="rect">
            <a:avLst/>
          </a:prstGeom>
        </p:spPr>
        <p:txBody>
          <a:bodyPr anchorCtr="0" anchor="ctr" bIns="34275" lIns="68575" spcFirstLastPara="1" rIns="68575" wrap="square" tIns="34275">
            <a:noAutofit/>
          </a:bodyPr>
          <a:lstStyle/>
          <a:p>
            <a:pPr indent="0" lvl="0" marL="0" rtl="0" algn="just">
              <a:lnSpc>
                <a:spcPct val="150000"/>
              </a:lnSpc>
              <a:spcBef>
                <a:spcPts val="1400"/>
              </a:spcBef>
              <a:spcAft>
                <a:spcPts val="0"/>
              </a:spcAft>
              <a:buClr>
                <a:schemeClr val="dk1"/>
              </a:buClr>
              <a:buSzPts val="1100"/>
              <a:buFont typeface="Arial"/>
              <a:buNone/>
            </a:pPr>
            <a:r>
              <a:rPr lang="en-GB" sz="1600">
                <a:solidFill>
                  <a:schemeClr val="dk1"/>
                </a:solidFill>
                <a:latin typeface="Arial"/>
                <a:ea typeface="Arial"/>
                <a:cs typeface="Arial"/>
                <a:sym typeface="Arial"/>
              </a:rPr>
              <a:t>The machine learning project successfully developed a model that translates images into text and implemented it into an effective web application. Tested on real-world datasets This project could significantly impact accessibility, research, and education by converting images to text.</a:t>
            </a:r>
            <a:endParaRPr sz="1600">
              <a:solidFill>
                <a:schemeClr val="dk1"/>
              </a:solidFill>
              <a:latin typeface="Arial"/>
              <a:ea typeface="Arial"/>
              <a:cs typeface="Arial"/>
              <a:sym typeface="Arial"/>
            </a:endParaRPr>
          </a:p>
          <a:p>
            <a:pPr indent="0" lvl="0" marL="0" rtl="0" algn="just">
              <a:lnSpc>
                <a:spcPct val="150000"/>
              </a:lnSpc>
              <a:spcBef>
                <a:spcPts val="1400"/>
              </a:spcBef>
              <a:spcAft>
                <a:spcPts val="0"/>
              </a:spcAft>
              <a:buClr>
                <a:schemeClr val="dk1"/>
              </a:buClr>
              <a:buSzPts val="1100"/>
              <a:buFont typeface="Arial"/>
              <a:buNone/>
            </a:pPr>
            <a:r>
              <a:rPr lang="en-GB" sz="1600">
                <a:solidFill>
                  <a:schemeClr val="dk1"/>
                </a:solidFill>
                <a:latin typeface="Arial"/>
                <a:ea typeface="Arial"/>
                <a:cs typeface="Arial"/>
                <a:sym typeface="Arial"/>
              </a:rPr>
              <a:t>The benefits are measurable, it could improve access to information for people with disabilities, enhance learning outcomes, and increase the publication of image analysis research. Future enhancements could include handling noisy or low-quality images, supporting more speech patterns and languages</a:t>
            </a:r>
            <a:endParaRPr sz="1600">
              <a:solidFill>
                <a:schemeClr val="dk1"/>
              </a:solidFill>
              <a:latin typeface="Arial"/>
              <a:ea typeface="Arial"/>
              <a:cs typeface="Arial"/>
              <a:sym typeface="Arial"/>
            </a:endParaRPr>
          </a:p>
          <a:p>
            <a:pPr indent="0" lvl="0" marL="0" rtl="0" algn="just">
              <a:lnSpc>
                <a:spcPct val="150000"/>
              </a:lnSpc>
              <a:spcBef>
                <a:spcPts val="1400"/>
              </a:spcBef>
              <a:spcAft>
                <a:spcPts val="0"/>
              </a:spcAft>
              <a:buNone/>
            </a:pPr>
            <a:r>
              <a:t/>
            </a:r>
            <a:endParaRPr sz="1600">
              <a:solidFill>
                <a:schemeClr val="dk1"/>
              </a:solidFill>
              <a:latin typeface="Comic Sans MS"/>
              <a:ea typeface="Comic Sans MS"/>
              <a:cs typeface="Comic Sans MS"/>
              <a:sym typeface="Comic Sans MS"/>
            </a:endParaRPr>
          </a:p>
          <a:p>
            <a:pPr indent="0" lvl="0" marL="457200" rtl="0" algn="just">
              <a:spcBef>
                <a:spcPts val="400"/>
              </a:spcBef>
              <a:spcAft>
                <a:spcPts val="1000"/>
              </a:spcAft>
              <a:buNone/>
            </a:pPr>
            <a:r>
              <a:t/>
            </a:r>
            <a:endParaRPr sz="1600">
              <a:solidFill>
                <a:schemeClr val="dk1"/>
              </a:solidFill>
              <a:latin typeface="Comic Sans MS"/>
              <a:ea typeface="Comic Sans MS"/>
              <a:cs typeface="Comic Sans MS"/>
              <a:sym typeface="Comic Sans MS"/>
            </a:endParaRPr>
          </a:p>
        </p:txBody>
      </p:sp>
      <p:sp>
        <p:nvSpPr>
          <p:cNvPr id="427" name="Google Shape;427;p69"/>
          <p:cNvSpPr txBox="1"/>
          <p:nvPr>
            <p:ph type="title"/>
          </p:nvPr>
        </p:nvSpPr>
        <p:spPr>
          <a:xfrm>
            <a:off x="431921" y="547244"/>
            <a:ext cx="8272200" cy="7413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GB" sz="4000"/>
              <a:t>Conclusion</a:t>
            </a:r>
            <a:r>
              <a:rPr lang="en-GB" sz="4000"/>
              <a:t>:</a:t>
            </a:r>
            <a:endParaRPr sz="4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700"/>
                                        <p:tgtEl>
                                          <p:spTgt spid="4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0"/>
          <p:cNvSpPr txBox="1"/>
          <p:nvPr>
            <p:ph type="title"/>
          </p:nvPr>
        </p:nvSpPr>
        <p:spPr>
          <a:xfrm>
            <a:off x="435894" y="526617"/>
            <a:ext cx="8272200" cy="7602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GB">
                <a:latin typeface="Arial Rounded"/>
                <a:ea typeface="Arial Rounded"/>
                <a:cs typeface="Arial Rounded"/>
                <a:sym typeface="Arial Rounded"/>
              </a:rPr>
              <a:t>REFERENCES :</a:t>
            </a:r>
            <a:endParaRPr>
              <a:latin typeface="Arial Rounded"/>
              <a:ea typeface="Arial Rounded"/>
              <a:cs typeface="Arial Rounded"/>
              <a:sym typeface="Arial Rounded"/>
            </a:endParaRPr>
          </a:p>
        </p:txBody>
      </p:sp>
      <p:sp>
        <p:nvSpPr>
          <p:cNvPr id="433" name="Google Shape;433;p70"/>
          <p:cNvSpPr txBox="1"/>
          <p:nvPr>
            <p:ph idx="1" type="body"/>
          </p:nvPr>
        </p:nvSpPr>
        <p:spPr>
          <a:xfrm>
            <a:off x="349525" y="1452750"/>
            <a:ext cx="8565900" cy="3636600"/>
          </a:xfrm>
          <a:prstGeom prst="rect">
            <a:avLst/>
          </a:prstGeom>
        </p:spPr>
        <p:txBody>
          <a:bodyPr anchorCtr="0" anchor="ctr" bIns="34275" lIns="68575" spcFirstLastPara="1" rIns="68575" wrap="square" tIns="34275">
            <a:noAutofit/>
          </a:bodyPr>
          <a:lstStyle/>
          <a:p>
            <a:pPr indent="-330200" lvl="0" marL="457200" rtl="0" algn="just">
              <a:spcBef>
                <a:spcPts val="0"/>
              </a:spcBef>
              <a:spcAft>
                <a:spcPts val="0"/>
              </a:spcAft>
              <a:buSzPts val="1600"/>
              <a:buFont typeface="Arial"/>
              <a:buChar char="●"/>
            </a:pPr>
            <a:r>
              <a:rPr lang="en-GB" sz="1600">
                <a:solidFill>
                  <a:schemeClr val="dk1"/>
                </a:solidFill>
                <a:highlight>
                  <a:srgbClr val="FFFFFF"/>
                </a:highlight>
                <a:latin typeface="Arial"/>
                <a:ea typeface="Arial"/>
                <a:cs typeface="Arial"/>
                <a:sym typeface="Arial"/>
              </a:rPr>
              <a:t>Farhani, N., Terbeh, N., &amp; Zrigui, M. (2017). </a:t>
            </a:r>
            <a:r>
              <a:rPr i="1" lang="en-GB" sz="1600">
                <a:solidFill>
                  <a:schemeClr val="dk1"/>
                </a:solidFill>
                <a:highlight>
                  <a:srgbClr val="FFFFFF"/>
                </a:highlight>
                <a:latin typeface="Arial"/>
                <a:ea typeface="Arial"/>
                <a:cs typeface="Arial"/>
                <a:sym typeface="Arial"/>
              </a:rPr>
              <a:t>Image to Text Conversion: State of the Art and Extended Work. 2017 IEEE/ACS 14th International Conference on Computer Systems and Applications (AICCSA).</a:t>
            </a:r>
            <a:endParaRPr i="1" sz="1600">
              <a:solidFill>
                <a:schemeClr val="dk1"/>
              </a:solidFill>
              <a:highlight>
                <a:srgbClr val="FFFFFF"/>
              </a:highlight>
              <a:latin typeface="Arial"/>
              <a:ea typeface="Arial"/>
              <a:cs typeface="Arial"/>
              <a:sym typeface="Arial"/>
            </a:endParaRPr>
          </a:p>
          <a:p>
            <a:pPr indent="-330200" lvl="0" marL="457200" rtl="0" algn="just">
              <a:lnSpc>
                <a:spcPct val="115000"/>
              </a:lnSpc>
              <a:spcBef>
                <a:spcPts val="0"/>
              </a:spcBef>
              <a:spcAft>
                <a:spcPts val="0"/>
              </a:spcAft>
              <a:buSzPts val="1600"/>
              <a:buFont typeface="Arial"/>
              <a:buChar char="●"/>
            </a:pPr>
            <a:r>
              <a:rPr lang="en-GB" sz="1600">
                <a:solidFill>
                  <a:srgbClr val="1F1F1F"/>
                </a:solidFill>
                <a:latin typeface="Arial"/>
                <a:ea typeface="Arial"/>
                <a:cs typeface="Arial"/>
                <a:sym typeface="Arial"/>
              </a:rPr>
              <a:t>Fast and robust text detection in images and video frames</a:t>
            </a:r>
            <a:r>
              <a:rPr lang="en-GB" sz="1600">
                <a:solidFill>
                  <a:schemeClr val="dk1"/>
                </a:solidFill>
                <a:latin typeface="Arial"/>
                <a:ea typeface="Arial"/>
                <a:cs typeface="Arial"/>
                <a:sym typeface="Arial"/>
              </a:rPr>
              <a:t>.</a:t>
            </a:r>
            <a:endParaRPr sz="1600">
              <a:solidFill>
                <a:schemeClr val="dk1"/>
              </a:solidFill>
              <a:latin typeface="Arial"/>
              <a:ea typeface="Arial"/>
              <a:cs typeface="Arial"/>
              <a:sym typeface="Arial"/>
            </a:endParaRPr>
          </a:p>
          <a:p>
            <a:pPr indent="-330200" lvl="0" marL="457200" rtl="0" algn="just">
              <a:spcBef>
                <a:spcPts val="0"/>
              </a:spcBef>
              <a:spcAft>
                <a:spcPts val="0"/>
              </a:spcAft>
              <a:buSzPts val="1600"/>
              <a:buFont typeface="Arial"/>
              <a:buChar char="●"/>
            </a:pPr>
            <a:r>
              <a:rPr lang="en-GB" sz="1600">
                <a:solidFill>
                  <a:schemeClr val="dk1"/>
                </a:solidFill>
                <a:highlight>
                  <a:srgbClr val="FFFFFF"/>
                </a:highlight>
                <a:latin typeface="Arial"/>
                <a:ea typeface="Arial"/>
                <a:cs typeface="Arial"/>
                <a:sym typeface="Arial"/>
              </a:rPr>
              <a:t>Song, Y., Liu, A., Pang, L., Lin, S., Zhang, Y., &amp; Tang, S. (2008). </a:t>
            </a:r>
            <a:r>
              <a:rPr i="1" lang="en-GB" sz="1600">
                <a:solidFill>
                  <a:schemeClr val="dk1"/>
                </a:solidFill>
                <a:highlight>
                  <a:srgbClr val="FFFFFF"/>
                </a:highlight>
                <a:latin typeface="Arial"/>
                <a:ea typeface="Arial"/>
                <a:cs typeface="Arial"/>
                <a:sym typeface="Arial"/>
              </a:rPr>
              <a:t>A Novel Image Text Extraction Method Based on K-Means Clustering. Seventh IEEE/ACIS International Conference on Computer and Information Science (icis 2008).</a:t>
            </a:r>
            <a:r>
              <a:rPr lang="en-GB" sz="1600">
                <a:solidFill>
                  <a:schemeClr val="dk1"/>
                </a:solidFill>
                <a:latin typeface="Arial"/>
                <a:ea typeface="Arial"/>
                <a:cs typeface="Arial"/>
                <a:sym typeface="Arial"/>
              </a:rPr>
              <a:t> </a:t>
            </a:r>
            <a:endParaRPr sz="1600">
              <a:solidFill>
                <a:schemeClr val="dk1"/>
              </a:solidFill>
              <a:latin typeface="Arial"/>
              <a:ea typeface="Arial"/>
              <a:cs typeface="Arial"/>
              <a:sym typeface="Arial"/>
            </a:endParaRPr>
          </a:p>
          <a:p>
            <a:pPr indent="-330200" lvl="0" marL="457200" rtl="0" algn="just">
              <a:spcBef>
                <a:spcPts val="0"/>
              </a:spcBef>
              <a:spcAft>
                <a:spcPts val="0"/>
              </a:spcAft>
              <a:buSzPts val="1600"/>
              <a:buFont typeface="Arial"/>
              <a:buChar char="●"/>
            </a:pPr>
            <a:r>
              <a:rPr lang="en-GB" sz="1600">
                <a:solidFill>
                  <a:schemeClr val="dk1"/>
                </a:solidFill>
                <a:highlight>
                  <a:srgbClr val="FFFFFF"/>
                </a:highlight>
                <a:latin typeface="Arial"/>
                <a:ea typeface="Arial"/>
                <a:cs typeface="Arial"/>
                <a:sym typeface="Arial"/>
              </a:rPr>
              <a:t>Joshi, A., Chabbi, D., Suman M, &amp; Kulkarni, S. (2015). </a:t>
            </a:r>
            <a:r>
              <a:rPr i="1" lang="en-GB" sz="1600">
                <a:solidFill>
                  <a:schemeClr val="dk1"/>
                </a:solidFill>
                <a:highlight>
                  <a:srgbClr val="FFFFFF"/>
                </a:highlight>
                <a:latin typeface="Arial"/>
                <a:ea typeface="Arial"/>
                <a:cs typeface="Arial"/>
                <a:sym typeface="Arial"/>
              </a:rPr>
              <a:t>Text to speech system for Kannada language. 2015 International Conference on Communications and Signal Processing (ICCSP).</a:t>
            </a:r>
            <a:endParaRPr sz="1600">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433"/>
                                        </p:tgtEl>
                                        <p:attrNameLst>
                                          <p:attrName>style.visibility</p:attrName>
                                        </p:attrNameLst>
                                      </p:cBhvr>
                                      <p:to>
                                        <p:strVal val="visible"/>
                                      </p:to>
                                    </p:set>
                                    <p:anim calcmode="lin" valueType="num">
                                      <p:cBhvr additive="base">
                                        <p:cTn dur="500"/>
                                        <p:tgtEl>
                                          <p:spTgt spid="43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pic>
        <p:nvPicPr>
          <p:cNvPr descr="Why I Always Say Thank You To AI Chatbots" id="438" name="Google Shape;438;p71"/>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0"/>
          <p:cNvSpPr txBox="1"/>
          <p:nvPr>
            <p:ph type="title"/>
          </p:nvPr>
        </p:nvSpPr>
        <p:spPr>
          <a:xfrm>
            <a:off x="435894" y="526617"/>
            <a:ext cx="8272212" cy="760350"/>
          </a:xfrm>
          <a:prstGeom prst="rect">
            <a:avLst/>
          </a:prstGeom>
          <a:noFill/>
          <a:ln>
            <a:noFill/>
          </a:ln>
        </p:spPr>
        <p:txBody>
          <a:bodyPr anchorCtr="0" anchor="b" bIns="34275" lIns="68575" spcFirstLastPara="1" rIns="68575" wrap="square" tIns="34275">
            <a:normAutofit/>
          </a:bodyPr>
          <a:lstStyle/>
          <a:p>
            <a:pPr indent="0" lvl="0" marL="0" rtl="0" algn="l">
              <a:spcBef>
                <a:spcPts val="0"/>
              </a:spcBef>
              <a:spcAft>
                <a:spcPts val="0"/>
              </a:spcAft>
              <a:buClr>
                <a:schemeClr val="lt1"/>
              </a:buClr>
              <a:buSzPts val="2100"/>
              <a:buFont typeface="Arial Rounded"/>
              <a:buNone/>
            </a:pPr>
            <a:r>
              <a:rPr b="1" lang="en-GB">
                <a:latin typeface="Arial Rounded"/>
                <a:ea typeface="Arial Rounded"/>
                <a:cs typeface="Arial Rounded"/>
                <a:sym typeface="Arial Rounded"/>
              </a:rPr>
              <a:t>LITERATURE REVIEW :</a:t>
            </a:r>
            <a:endParaRPr b="1">
              <a:latin typeface="Arial Rounded"/>
              <a:ea typeface="Arial Rounded"/>
              <a:cs typeface="Arial Rounded"/>
              <a:sym typeface="Arial Rounded"/>
            </a:endParaRPr>
          </a:p>
        </p:txBody>
      </p:sp>
      <p:sp>
        <p:nvSpPr>
          <p:cNvPr id="250" name="Google Shape;250;p40"/>
          <p:cNvSpPr txBox="1"/>
          <p:nvPr>
            <p:ph idx="4294967295" type="body"/>
          </p:nvPr>
        </p:nvSpPr>
        <p:spPr>
          <a:xfrm>
            <a:off x="435744" y="1465156"/>
            <a:ext cx="8272500" cy="27588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SzPts val="1500"/>
              <a:buNone/>
            </a:pPr>
            <a:r>
              <a:rPr b="0" i="0" lang="en-GB" sz="1700" u="none" strike="noStrike">
                <a:solidFill>
                  <a:srgbClr val="000000"/>
                </a:solidFill>
                <a:latin typeface="Arial"/>
                <a:ea typeface="Arial"/>
                <a:cs typeface="Arial"/>
                <a:sym typeface="Arial"/>
              </a:rPr>
              <a:t>[</a:t>
            </a:r>
            <a:r>
              <a:rPr lang="en-GB" sz="1700">
                <a:solidFill>
                  <a:srgbClr val="000000"/>
                </a:solidFill>
                <a:latin typeface="Arial"/>
                <a:ea typeface="Arial"/>
                <a:cs typeface="Arial"/>
                <a:sym typeface="Arial"/>
              </a:rPr>
              <a:t>1</a:t>
            </a:r>
            <a:r>
              <a:rPr b="0" i="0" lang="en-GB" sz="1700" u="none" strike="noStrike">
                <a:solidFill>
                  <a:srgbClr val="000000"/>
                </a:solidFill>
                <a:latin typeface="Arial"/>
                <a:ea typeface="Arial"/>
                <a:cs typeface="Arial"/>
                <a:sym typeface="Arial"/>
              </a:rPr>
              <a:t>] The Paper </a:t>
            </a:r>
            <a:r>
              <a:rPr b="0" i="0" lang="en-GB" sz="1700" u="none" strike="noStrike">
                <a:solidFill>
                  <a:srgbClr val="18A9C8"/>
                </a:solidFill>
                <a:latin typeface="Arial"/>
                <a:ea typeface="Arial"/>
                <a:cs typeface="Arial"/>
                <a:sym typeface="Arial"/>
              </a:rPr>
              <a:t>“Text extraction from documents images using edge information” </a:t>
            </a:r>
            <a:r>
              <a:rPr b="0" i="0" lang="en-GB" sz="1700" u="none" strike="noStrike">
                <a:solidFill>
                  <a:srgbClr val="000000"/>
                </a:solidFill>
                <a:latin typeface="Arial"/>
                <a:ea typeface="Arial"/>
                <a:cs typeface="Arial"/>
                <a:sym typeface="Arial"/>
              </a:rPr>
              <a:t>by Swami Datta and Vasanth focuses on the detection of text from a colored images using edge-based feature. Its aim is to differentiate text from non-textual portion.</a:t>
            </a:r>
            <a:endParaRPr b="0" sz="1700">
              <a:latin typeface="Arial"/>
              <a:ea typeface="Arial"/>
              <a:cs typeface="Arial"/>
              <a:sym typeface="Arial"/>
            </a:endParaRPr>
          </a:p>
          <a:p>
            <a:pPr indent="0" lvl="0" marL="0" rtl="0" algn="l">
              <a:spcBef>
                <a:spcPts val="0"/>
              </a:spcBef>
              <a:spcAft>
                <a:spcPts val="0"/>
              </a:spcAft>
              <a:buSzPts val="1500"/>
              <a:buNone/>
            </a:pPr>
            <a:r>
              <a:rPr b="0" i="0" lang="en-GB" sz="1700" u="none" strike="noStrike">
                <a:solidFill>
                  <a:srgbClr val="000000"/>
                </a:solidFill>
                <a:latin typeface="Arial"/>
                <a:ea typeface="Arial"/>
                <a:cs typeface="Arial"/>
                <a:sym typeface="Arial"/>
              </a:rPr>
              <a:t>However, there are some limitations like the generalized text segmentation method is not defined.</a:t>
            </a:r>
            <a:endParaRPr b="0" sz="17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1"/>
          <p:cNvSpPr txBox="1"/>
          <p:nvPr>
            <p:ph idx="4294967295" type="body"/>
          </p:nvPr>
        </p:nvSpPr>
        <p:spPr>
          <a:xfrm>
            <a:off x="538469" y="785447"/>
            <a:ext cx="8272200" cy="27588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Clr>
                <a:srgbClr val="000000"/>
              </a:buClr>
              <a:buFont typeface="Arial"/>
              <a:buNone/>
            </a:pPr>
            <a:br>
              <a:rPr lang="en-GB" sz="1700">
                <a:solidFill>
                  <a:schemeClr val="dk1"/>
                </a:solidFill>
                <a:latin typeface="Arial"/>
                <a:ea typeface="Arial"/>
                <a:cs typeface="Arial"/>
                <a:sym typeface="Arial"/>
              </a:rPr>
            </a:br>
            <a:r>
              <a:rPr lang="en-GB" sz="1700">
                <a:solidFill>
                  <a:srgbClr val="000000"/>
                </a:solidFill>
                <a:latin typeface="Arial"/>
                <a:ea typeface="Arial"/>
                <a:cs typeface="Arial"/>
                <a:sym typeface="Arial"/>
              </a:rPr>
              <a:t>[2] The paper </a:t>
            </a:r>
            <a:r>
              <a:rPr lang="en-GB" sz="1700">
                <a:solidFill>
                  <a:srgbClr val="18A9C8"/>
                </a:solidFill>
                <a:latin typeface="Arial"/>
                <a:ea typeface="Arial"/>
                <a:cs typeface="Arial"/>
                <a:sym typeface="Arial"/>
              </a:rPr>
              <a:t>“Text Recognition using Image Processing” </a:t>
            </a:r>
            <a:r>
              <a:rPr lang="en-GB" sz="1700">
                <a:solidFill>
                  <a:srgbClr val="000000"/>
                </a:solidFill>
                <a:latin typeface="Arial"/>
                <a:ea typeface="Arial"/>
                <a:cs typeface="Arial"/>
                <a:sym typeface="Arial"/>
              </a:rPr>
              <a:t>focuses on text extraction using image processing. The image processing includes the pre-processing, segmentation, classification and post processing stages. </a:t>
            </a:r>
            <a:br>
              <a:rPr lang="en-GB" sz="1700">
                <a:solidFill>
                  <a:schemeClr val="dk1"/>
                </a:solidFill>
                <a:latin typeface="Arial"/>
                <a:ea typeface="Arial"/>
                <a:cs typeface="Arial"/>
                <a:sym typeface="Arial"/>
              </a:rPr>
            </a:br>
            <a:r>
              <a:rPr lang="en-GB" sz="1700">
                <a:solidFill>
                  <a:srgbClr val="000000"/>
                </a:solidFill>
                <a:latin typeface="Arial"/>
                <a:ea typeface="Arial"/>
                <a:cs typeface="Arial"/>
                <a:sym typeface="Arial"/>
              </a:rPr>
              <a:t>However, there are some limitations like the model works offline, so if a user needs to perform text extraction, he/she need to perform the text extraction on their own system.</a:t>
            </a:r>
            <a:endParaRPr sz="1700">
              <a:solidFill>
                <a:schemeClr val="dk1"/>
              </a:solidFill>
              <a:latin typeface="Arial"/>
              <a:ea typeface="Arial"/>
              <a:cs typeface="Arial"/>
              <a:sym typeface="Arial"/>
            </a:endParaRPr>
          </a:p>
          <a:p>
            <a:pPr indent="0" lvl="0" marL="0" rtl="0" algn="l">
              <a:spcBef>
                <a:spcPts val="300"/>
              </a:spcBef>
              <a:spcAft>
                <a:spcPts val="5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2"/>
          <p:cNvSpPr txBox="1"/>
          <p:nvPr>
            <p:ph idx="4294967295" type="title"/>
          </p:nvPr>
        </p:nvSpPr>
        <p:spPr>
          <a:xfrm>
            <a:off x="435894" y="526617"/>
            <a:ext cx="8272200" cy="760200"/>
          </a:xfrm>
          <a:prstGeom prst="rect">
            <a:avLst/>
          </a:prstGeom>
          <a:noFill/>
          <a:ln>
            <a:noFill/>
          </a:ln>
        </p:spPr>
        <p:txBody>
          <a:bodyPr anchorCtr="0" anchor="b" bIns="34275" lIns="68575" spcFirstLastPara="1" rIns="68575" wrap="square" tIns="34275">
            <a:normAutofit/>
          </a:bodyPr>
          <a:lstStyle/>
          <a:p>
            <a:pPr indent="0" lvl="0" marL="0" rtl="0" algn="l">
              <a:spcBef>
                <a:spcPts val="0"/>
              </a:spcBef>
              <a:spcAft>
                <a:spcPts val="0"/>
              </a:spcAft>
              <a:buClr>
                <a:schemeClr val="lt1"/>
              </a:buClr>
              <a:buSzPts val="2100"/>
              <a:buFont typeface="Arial Rounded"/>
              <a:buNone/>
            </a:pPr>
            <a:r>
              <a:rPr b="1" lang="en-GB">
                <a:latin typeface="Arial Rounded"/>
                <a:ea typeface="Arial Rounded"/>
                <a:cs typeface="Arial Rounded"/>
                <a:sym typeface="Arial Rounded"/>
              </a:rPr>
              <a:t>LITERATURE REVIEW :</a:t>
            </a:r>
            <a:endParaRPr b="1">
              <a:latin typeface="Arial Rounded"/>
              <a:ea typeface="Arial Rounded"/>
              <a:cs typeface="Arial Rounded"/>
              <a:sym typeface="Arial Rounded"/>
            </a:endParaRPr>
          </a:p>
        </p:txBody>
      </p:sp>
      <p:sp>
        <p:nvSpPr>
          <p:cNvPr id="261" name="Google Shape;261;p42"/>
          <p:cNvSpPr txBox="1"/>
          <p:nvPr/>
        </p:nvSpPr>
        <p:spPr>
          <a:xfrm>
            <a:off x="554844" y="1144590"/>
            <a:ext cx="8034300" cy="3087000"/>
          </a:xfrm>
          <a:prstGeom prst="rect">
            <a:avLst/>
          </a:prstGeom>
          <a:noFill/>
          <a:ln>
            <a:noFill/>
          </a:ln>
        </p:spPr>
        <p:txBody>
          <a:bodyPr anchorCtr="0" anchor="ctr" bIns="34275" lIns="68575" spcFirstLastPara="1" rIns="68575" wrap="square" tIns="34275">
            <a:normAutofit/>
          </a:bodyPr>
          <a:lstStyle/>
          <a:p>
            <a:pPr indent="0" lvl="0" marL="0" rtl="0" algn="l">
              <a:lnSpc>
                <a:spcPct val="115000"/>
              </a:lnSpc>
              <a:spcBef>
                <a:spcPts val="0"/>
              </a:spcBef>
              <a:spcAft>
                <a:spcPts val="0"/>
              </a:spcAft>
              <a:buClr>
                <a:schemeClr val="dk1"/>
              </a:buClr>
              <a:buSzPts val="800"/>
              <a:buFont typeface="Arial"/>
              <a:buNone/>
            </a:pPr>
            <a:r>
              <a:rPr lang="en-GB" sz="1700">
                <a:solidFill>
                  <a:schemeClr val="dk1"/>
                </a:solidFill>
              </a:rPr>
              <a:t>[3] In </a:t>
            </a:r>
            <a:r>
              <a:rPr lang="en-GB" sz="1700">
                <a:solidFill>
                  <a:srgbClr val="19AAC9"/>
                </a:solidFill>
              </a:rPr>
              <a:t>“Image to Text Conversion Using Tesseract” </a:t>
            </a:r>
            <a:r>
              <a:rPr lang="en-GB" sz="1700">
                <a:solidFill>
                  <a:schemeClr val="dk1"/>
                </a:solidFill>
              </a:rPr>
              <a:t>the paper discusses optical character recognition (OCR) techniques for extracting text from scanned documents or images and converting them to editable digital form.</a:t>
            </a:r>
            <a:endParaRPr sz="1700">
              <a:solidFill>
                <a:schemeClr val="dk1"/>
              </a:solidFill>
            </a:endParaRPr>
          </a:p>
          <a:p>
            <a:pPr indent="0" lvl="0" marL="0" rtl="0" algn="l">
              <a:lnSpc>
                <a:spcPct val="115000"/>
              </a:lnSpc>
              <a:spcBef>
                <a:spcPts val="0"/>
              </a:spcBef>
              <a:spcAft>
                <a:spcPts val="0"/>
              </a:spcAft>
              <a:buClr>
                <a:schemeClr val="dk1"/>
              </a:buClr>
              <a:buSzPts val="800"/>
              <a:buFont typeface="Arial"/>
              <a:buNone/>
            </a:pPr>
            <a:r>
              <a:rPr lang="en-GB" sz="1700">
                <a:solidFill>
                  <a:schemeClr val="dk1"/>
                </a:solidFill>
              </a:rPr>
              <a:t>Earlier OCR methods used convolutional neural networks, but they had higher error rates. The Tesseract OCR engine uses Long Short-Term Memory (LSTM) from recurrent neural networks (RNN), which is better suited for recognizing handwritten text and larger portions of text data.</a:t>
            </a:r>
            <a:endParaRPr sz="17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3"/>
          <p:cNvSpPr txBox="1"/>
          <p:nvPr/>
        </p:nvSpPr>
        <p:spPr>
          <a:xfrm>
            <a:off x="410025" y="950400"/>
            <a:ext cx="8323800" cy="27729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800"/>
              <a:buFont typeface="Arial"/>
              <a:buNone/>
            </a:pPr>
            <a:r>
              <a:rPr lang="en-GB" sz="1700">
                <a:solidFill>
                  <a:schemeClr val="dk1"/>
                </a:solidFill>
              </a:rPr>
              <a:t>[4] In </a:t>
            </a:r>
            <a:r>
              <a:rPr lang="en-GB" sz="1700">
                <a:solidFill>
                  <a:srgbClr val="19AAC9"/>
                </a:solidFill>
              </a:rPr>
              <a:t>“Connected Component Based Approach for Text Extraction from Color Image”  </a:t>
            </a:r>
            <a:r>
              <a:rPr lang="en-GB" sz="1700">
                <a:solidFill>
                  <a:schemeClr val="dk1"/>
                </a:solidFill>
              </a:rPr>
              <a:t>The process begins with pre-processing, where the input image is divided into two equal sub-images. These sub-images are converted to grayscale and then to binary images. Next, each text region in the sub-images is identified by bounding the connected components. Finally, the text extraction process is carried out through multiple steps, including feature emphasis, character extraction, and noise reduction/refinement.</a:t>
            </a:r>
            <a:endParaRPr sz="17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4"/>
          <p:cNvSpPr txBox="1"/>
          <p:nvPr>
            <p:ph idx="4294967295" type="body"/>
          </p:nvPr>
        </p:nvSpPr>
        <p:spPr>
          <a:xfrm>
            <a:off x="435775" y="674575"/>
            <a:ext cx="8272500" cy="4223100"/>
          </a:xfrm>
          <a:prstGeom prst="rect">
            <a:avLst/>
          </a:prstGeom>
          <a:noFill/>
          <a:ln>
            <a:noFill/>
          </a:ln>
        </p:spPr>
        <p:txBody>
          <a:bodyPr anchorCtr="0" anchor="ctr" bIns="34275" lIns="68575" spcFirstLastPara="1" rIns="68575" wrap="square" tIns="34275">
            <a:normAutofit/>
          </a:bodyPr>
          <a:lstStyle/>
          <a:p>
            <a:pPr indent="0" lvl="0" marL="0" rtl="0" algn="l">
              <a:lnSpc>
                <a:spcPct val="115000"/>
              </a:lnSpc>
              <a:spcBef>
                <a:spcPts val="400"/>
              </a:spcBef>
              <a:spcAft>
                <a:spcPts val="0"/>
              </a:spcAft>
              <a:buSzPts val="800"/>
              <a:buNone/>
            </a:pPr>
            <a:r>
              <a:rPr lang="en-GB" sz="1700">
                <a:solidFill>
                  <a:srgbClr val="3D3D3D"/>
                </a:solidFill>
                <a:latin typeface="Arial"/>
                <a:ea typeface="Arial"/>
                <a:cs typeface="Arial"/>
                <a:sym typeface="Arial"/>
              </a:rPr>
              <a:t>[5] In </a:t>
            </a:r>
            <a:r>
              <a:rPr lang="en-GB" sz="1700">
                <a:solidFill>
                  <a:srgbClr val="19AAC9"/>
                </a:solidFill>
                <a:latin typeface="Arial"/>
                <a:ea typeface="Arial"/>
                <a:cs typeface="Arial"/>
                <a:sym typeface="Arial"/>
              </a:rPr>
              <a:t>“A Novel Image Text Extraction Method Based on K-means Clustering ” </a:t>
            </a:r>
            <a:r>
              <a:rPr lang="en-GB" sz="1700">
                <a:solidFill>
                  <a:schemeClr val="dk1"/>
                </a:solidFill>
                <a:latin typeface="Arial"/>
                <a:ea typeface="Arial"/>
                <a:cs typeface="Arial"/>
                <a:sym typeface="Arial"/>
              </a:rPr>
              <a:t>the paper proposes a novel method for image text extraction that consists of two main steps: text localization and text segmentation. The text localization step uses a multi-scale approach to locate texts with different font sizes, and then refines the located regions using projection profiles. </a:t>
            </a:r>
            <a:endParaRPr sz="1700">
              <a:solidFill>
                <a:schemeClr val="dk1"/>
              </a:solidFill>
              <a:latin typeface="Arial"/>
              <a:ea typeface="Arial"/>
              <a:cs typeface="Arial"/>
              <a:sym typeface="Arial"/>
            </a:endParaRPr>
          </a:p>
          <a:p>
            <a:pPr indent="0" lvl="0" marL="0" rtl="0" algn="l">
              <a:lnSpc>
                <a:spcPct val="115000"/>
              </a:lnSpc>
              <a:spcBef>
                <a:spcPts val="500"/>
              </a:spcBef>
              <a:spcAft>
                <a:spcPts val="500"/>
              </a:spcAft>
              <a:buSzPts val="800"/>
              <a:buNone/>
            </a:pPr>
            <a:r>
              <a:rPr lang="en-GB" sz="1700">
                <a:solidFill>
                  <a:schemeClr val="dk1"/>
                </a:solidFill>
                <a:latin typeface="Arial"/>
                <a:ea typeface="Arial"/>
                <a:cs typeface="Arial"/>
                <a:sym typeface="Arial"/>
              </a:rPr>
              <a:t>For text segmentation, the method uses k-means clustering in the RGB color space, which is shown to be more robust to complex backgrounds compared to traditional thresholding methods. Experimental results demonstrate that the best performance is obtained when k is set to 3 in the k-means clustering.</a:t>
            </a:r>
            <a:endParaRPr sz="17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5"/>
          <p:cNvSpPr txBox="1"/>
          <p:nvPr>
            <p:ph idx="4294967295" type="body"/>
          </p:nvPr>
        </p:nvSpPr>
        <p:spPr>
          <a:xfrm>
            <a:off x="435713" y="1157137"/>
            <a:ext cx="8272575" cy="3355200"/>
          </a:xfrm>
          <a:prstGeom prst="rect">
            <a:avLst/>
          </a:prstGeom>
          <a:noFill/>
          <a:ln>
            <a:noFill/>
          </a:ln>
        </p:spPr>
        <p:txBody>
          <a:bodyPr anchorCtr="0" anchor="ctr" bIns="34275" lIns="68575" spcFirstLastPara="1" rIns="68575" wrap="square" tIns="34275">
            <a:normAutofit/>
          </a:bodyPr>
          <a:lstStyle/>
          <a:p>
            <a:pPr indent="0" lvl="0" marL="0" rtl="0" algn="l">
              <a:lnSpc>
                <a:spcPct val="115000"/>
              </a:lnSpc>
              <a:spcBef>
                <a:spcPts val="400"/>
              </a:spcBef>
              <a:spcAft>
                <a:spcPts val="500"/>
              </a:spcAft>
              <a:buSzPts val="800"/>
              <a:buNone/>
            </a:pPr>
            <a:r>
              <a:rPr lang="en-GB" sz="1700">
                <a:solidFill>
                  <a:srgbClr val="3D3D3D"/>
                </a:solidFill>
                <a:latin typeface="Arial"/>
                <a:ea typeface="Arial"/>
                <a:cs typeface="Arial"/>
                <a:sym typeface="Arial"/>
              </a:rPr>
              <a:t>[6] In </a:t>
            </a:r>
            <a:r>
              <a:rPr lang="en-GB" sz="1700">
                <a:solidFill>
                  <a:srgbClr val="19AAC9"/>
                </a:solidFill>
                <a:latin typeface="Arial"/>
                <a:ea typeface="Arial"/>
                <a:cs typeface="Arial"/>
                <a:sym typeface="Arial"/>
              </a:rPr>
              <a:t>“OCR Based Image Text To Speech Conversion Using MATLAB “ </a:t>
            </a:r>
            <a:r>
              <a:rPr lang="en-GB" sz="1700">
                <a:solidFill>
                  <a:srgbClr val="3D3D3D"/>
                </a:solidFill>
                <a:latin typeface="Arial"/>
                <a:ea typeface="Arial"/>
                <a:cs typeface="Arial"/>
                <a:sym typeface="Arial"/>
              </a:rPr>
              <a:t>the project aims to develop a cost-effective and user-friendly text-to-speech conversion system for visually impaired people using MATLAB. It captures an image containing text, performs optical character recognition (OCR) to extract the text, and then converts the recognized text into speech audio output. The key steps involve image preprocessing, segmentation of text lines/words/characters, feature extraction, character recognition,resizing text, and finally text-to-speech conversion using MATLAB's libraries. The real-time system does not require internet connectivity and can enable visually impaired users to have documents, books, etc. read out aloud through this image-to-speech process implemented fully in MATLAB.</a:t>
            </a:r>
            <a:endParaRPr sz="17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