
<file path=[Content_Types].xml><?xml version="1.0" encoding="utf-8"?>
<Types xmlns="http://schemas.openxmlformats.org/package/2006/content-types">
  <Override PartName="/ppt/slideLayouts/slideLayout57.xml" ContentType="application/vnd.openxmlformats-officedocument.presentationml.slideLayout+xml"/>
  <Override PartName="/ppt/tags/tag8.xml" ContentType="application/vnd.openxmlformats-officedocument.presentationml.tags+xml"/>
  <Override PartName="/ppt/notesSlides/notesSlide2.xml" ContentType="application/vnd.openxmlformats-officedocument.presentationml.notesSlide+xml"/>
  <Override PartName="/ppt/theme/themeOverride12.xml" ContentType="application/vnd.openxmlformats-officedocument.themeOverride+xml"/>
  <Override PartName="/ppt/slideLayouts/slideLayout46.xml" ContentType="application/vnd.openxmlformats-officedocument.presentationml.slideLayout+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tags/tag49.xml" ContentType="application/vnd.openxmlformats-officedocument.presentationml.tags+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tags/tag38.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52.xml" ContentType="application/vnd.openxmlformats-officedocument.presentationml.tags+xml"/>
  <Override PartName="/ppt/theme/themeOverride17.xml" ContentType="application/vnd.openxmlformats-officedocument.themeOverride+xml"/>
  <Override PartName="/ppt/tags/tag41.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tags/tag30.xml" ContentType="application/vnd.openxmlformats-officedocument.presentationml.tag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diagrams/drawing3.xml" ContentType="application/vnd.ms-office.drawingml.diagramDrawing+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quickStyle3.xml" ContentType="application/vnd.openxmlformats-officedocument.drawingml.diagramStyle+xml"/>
  <Override PartName="/ppt/theme/themeOverride6.xml" ContentType="application/vnd.openxmlformats-officedocument.themeOverride+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heme/themeOverride2.xml" ContentType="application/vnd.openxmlformats-officedocument.themeOverride+xml"/>
  <Override PartName="/ppt/tags/tag57.xml" ContentType="application/vnd.openxmlformats-officedocument.presentationml.tags+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Default Extension="vml" ContentType="application/vnd.openxmlformats-officedocument.vmlDrawing"/>
  <Override PartName="/ppt/tags/tag24.xml" ContentType="application/vnd.openxmlformats-officedocument.presentationml.tags+xml"/>
  <Override PartName="/ppt/diagrams/layout2.xml" ContentType="application/vnd.openxmlformats-officedocument.drawingml.diagramLayout+xml"/>
  <Override PartName="/ppt/tags/tag53.xml" ContentType="application/vnd.openxmlformats-officedocument.presentationml.tags+xml"/>
  <Override PartName="/ppt/notesSlides/notesSlide8.xml" ContentType="application/vnd.openxmlformats-officedocument.presentationml.notesSlide+xml"/>
  <Override PartName="/ppt/theme/themeOverride18.xml" ContentType="application/vnd.openxmlformats-officedocument.themeOverride+xml"/>
  <Override PartName="/ppt/diagrams/drawing8.xml" ContentType="application/vnd.ms-office.drawingml.diagramDrawing+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tags/tag60.xml" ContentType="application/vnd.openxmlformats-officedocument.presentationml.tags+xml"/>
  <Override PartName="/ppt/slideLayouts/slideLayout59.xml" ContentType="application/vnd.openxmlformats-officedocument.presentationml.slideLayout+xml"/>
  <Override PartName="/ppt/tags/tag20.xml" ContentType="application/vnd.openxmlformats-officedocument.presentationml.tags+xml"/>
  <Override PartName="/ppt/notesSlides/notesSlide4.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diagrams/quickStyle4.xml" ContentType="application/vnd.openxmlformats-officedocument.drawingml.diagramStyle+xml"/>
  <Override PartName="/ppt/theme/themeOverride7.xml" ContentType="application/vnd.openxmlformats-officedocument.themeOverride+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Override PartName="/ppt/theme/themeOverride3.xml" ContentType="application/vnd.openxmlformats-officedocument.themeOverride+xml"/>
  <Override PartName="/ppt/tags/tag58.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heme/themeOverride19.xml" ContentType="application/vnd.openxmlformats-officedocument.themeOverride+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tags/tag61.xml" ContentType="application/vnd.openxmlformats-officedocument.presentationml.tags+xml"/>
  <Override PartName="/ppt/diagrams/drawing9.xml" ContentType="application/vnd.ms-office.drawingml.diagramDrawing+xml"/>
  <Override PartName="/ppt/tags/tag32.xml" ContentType="application/vnd.openxmlformats-officedocument.presentationml.tags+xml"/>
  <Override PartName="/ppt/tags/tag50.xml" ContentType="application/vnd.openxmlformats-officedocument.presentationml.tags+xml"/>
  <Override PartName="/ppt/diagrams/colors6.xml" ContentType="application/vnd.openxmlformats-officedocument.drawingml.diagramColors+xml"/>
  <Override PartName="/ppt/notesSlides/notesSlide10.xml" ContentType="application/vnd.openxmlformats-officedocument.presentationml.notesSlide+xml"/>
  <Override PartName="/ppt/theme/themeOverride15.xml" ContentType="application/vnd.openxmlformats-officedocument.themeOverride+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theme/themeOverride4.xml" ContentType="application/vnd.openxmlformats-officedocument.themeOverride+xml"/>
  <Override PartName="/ppt/tags/tag59.xml" ContentType="application/vnd.openxmlformats-officedocument.presentationml.tags+xml"/>
  <Override PartName="/ppt/diagrams/layout8.xml" ContentType="application/vnd.openxmlformats-officedocument.drawingml.diagram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26.xml" ContentType="application/vnd.openxmlformats-officedocument.presentationml.tags+xml"/>
  <Override PartName="/ppt/diagrams/layout4.xml" ContentType="application/vnd.openxmlformats-officedocument.drawingml.diagramLayout+xml"/>
  <Override PartName="/ppt/tags/tag55.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heme/themeOverride16.xml" ContentType="application/vnd.openxmlformats-officedocument.themeOverride+xml"/>
  <Override PartName="/ppt/diagrams/drawing6.xml" ContentType="application/vnd.ms-office.drawingml.diagramDrawing+xml"/>
  <Override PartName="/ppt/slides/slide8.xml" ContentType="application/vnd.openxmlformats-officedocument.presentationml.slide+xml"/>
  <Override PartName="/ppt/slideLayouts/slideLayout68.xml" ContentType="application/vnd.openxmlformats-officedocument.presentationml.slideLayout+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theme/themeOverride9.xml" ContentType="application/vnd.openxmlformats-officedocument.themeOverride+xml"/>
  <Override PartName="/ppt/slides/slide29.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theme/themeOverride5.xml" ContentType="application/vnd.openxmlformats-officedocument.themeOverride+xml"/>
  <Override PartName="/ppt/theme/theme1.xml" ContentType="application/vnd.openxmlformats-officedocument.theme+xml"/>
  <Override PartName="/ppt/slideLayouts/slideLayout53.xml" ContentType="application/vnd.openxmlformats-officedocument.presentationml.slideLayout+xml"/>
  <Override PartName="/ppt/slideLayouts/slideLayout42.xml" ContentType="application/vnd.openxmlformats-officedocument.presentationml.slideLayout+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45.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tags/tag34.xml" ContentType="application/vnd.openxmlformats-officedocument.presentationml.tags+xml"/>
  <Override PartName="/ppt/diagrams/colors8.xml" ContentType="application/vnd.openxmlformats-officedocument.drawingml.diagramColor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ags/tag9.xml" ContentType="application/vnd.openxmlformats-officedocument.presentationml.tags+xml"/>
  <Override PartName="/ppt/diagrams/quickStyle7.xml" ContentType="application/vnd.openxmlformats-officedocument.drawingml.diagramStyle+xml"/>
  <Override PartName="/ppt/theme/themeOverride13.xml" ContentType="application/vnd.openxmlformats-officedocument.themeOverride+xml"/>
  <Override PartName="/ppt/slideLayouts/slideLayout58.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7010400" cy="92964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1FE77B-1AAE-4FAB-9DF1-EE96A9414BDD}" type="doc">
      <dgm:prSet loTypeId="urn:microsoft.com/office/officeart/2008/layout/LinedList" loCatId="list" qsTypeId="urn:microsoft.com/office/officeart/2005/8/quickstyle/simple5" qsCatId="simple" csTypeId="urn:microsoft.com/office/officeart/2005/8/colors/accent5_1" csCatId="accent5" phldr="1"/>
      <dgm:spPr/>
      <dgm:t>
        <a:bodyPr/>
        <a:lstStyle/>
        <a:p>
          <a:endParaRPr lang="en-US"/>
        </a:p>
      </dgm:t>
    </dgm:pt>
    <dgm:pt modelId="{7E2CF259-66EA-47EB-8606-3B4E0A03C3CB}">
      <dgm:prSet phldrT="[Text]" custT="1"/>
      <dgm:spPr>
        <a:xfrm>
          <a:off x="366985" y="240127"/>
          <a:ext cx="10327563" cy="480073"/>
        </a:xfrm>
      </dgm:spPr>
      <dgm:t>
        <a:bodyPr/>
        <a:lstStyle/>
        <a:p>
          <a:pPr>
            <a:buNone/>
          </a:pPr>
          <a:r>
            <a:rPr kumimoji="0" lang="en-US" sz="2000" b="0" i="0" u="none" strike="noStrike" cap="none" spc="0" normalizeH="0" baseline="0" noProof="0" dirty="0">
              <a:ln/>
              <a:effectLst/>
              <a:uLnTx/>
              <a:uFillTx/>
              <a:latin typeface="Dubai Light" panose="020B0303030403030204" pitchFamily="34" charset="-78"/>
              <a:ea typeface="+mn-ea"/>
              <a:cs typeface="Dubai Light" panose="020B0303030403030204" pitchFamily="34" charset="-78"/>
            </a:rPr>
            <a:t>Central sector scheme launched on 24th February 2019 to supplement financial needs of land holding farmers.</a:t>
          </a:r>
          <a:endParaRPr lang="en-US" sz="2000" dirty="0">
            <a:latin typeface="Dubai Light" panose="020B0303030403030204" pitchFamily="34" charset="-78"/>
            <a:ea typeface="+mn-ea"/>
            <a:cs typeface="Dubai Light" panose="020B0303030403030204" pitchFamily="34" charset="-78"/>
          </a:endParaRPr>
        </a:p>
      </dgm:t>
    </dgm:pt>
    <dgm:pt modelId="{852D7B96-A34A-4B1B-A083-0EB36674CF2E}" type="parTrans" cxnId="{A2BA19CB-747C-4D96-AB9B-36627A491CBB}">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AC3A3795-AEE5-48C3-9D63-5728EA13CAA3}" type="sibTrans" cxnId="{A2BA19CB-747C-4D96-AB9B-36627A491CBB}">
      <dgm:prSet/>
      <dgm:spPr>
        <a:xfrm>
          <a:off x="-5155464" y="-789714"/>
          <a:ext cx="6139396" cy="6139396"/>
        </a:xfrm>
        <a:prstGeom prst="blockArc">
          <a:avLst>
            <a:gd name="adj1" fmla="val 18900000"/>
            <a:gd name="adj2" fmla="val 2700000"/>
            <a:gd name="adj3" fmla="val 352"/>
          </a:avLst>
        </a:prstGeom>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CA156F6C-4BC7-477A-86A0-35C1EA23B1B1}">
      <dgm:prSet phldrT="[Text]" custT="1"/>
      <dgm:spPr>
        <a:xfrm>
          <a:off x="761878" y="960146"/>
          <a:ext cx="9932669" cy="480073"/>
        </a:xfrm>
      </dgm:spPr>
      <dgm:t>
        <a:bodyPr/>
        <a:lstStyle/>
        <a:p>
          <a:pPr>
            <a:buNone/>
          </a:pPr>
          <a:r>
            <a:rPr kumimoji="0" lang="en-US" sz="2000" b="0" i="0" u="none" strike="noStrike" cap="none" spc="0" normalizeH="0" baseline="0" noProof="0" dirty="0">
              <a:ln/>
              <a:effectLst/>
              <a:uLnTx/>
              <a:uFillTx/>
              <a:latin typeface="Dubai Light" panose="020B0303030403030204" pitchFamily="34" charset="-78"/>
              <a:ea typeface="+mn-ea"/>
              <a:cs typeface="Dubai Light" panose="020B0303030403030204" pitchFamily="34" charset="-78"/>
            </a:rPr>
            <a:t>Direct benefit of Rs 6000 per year in three four-monthly instalments of Rs 2,000 each, per farmer family. </a:t>
          </a:r>
          <a:endParaRPr lang="en-US" sz="2000" dirty="0">
            <a:latin typeface="Dubai Light" panose="020B0303030403030204" pitchFamily="34" charset="-78"/>
            <a:ea typeface="+mn-ea"/>
            <a:cs typeface="Dubai Light" panose="020B0303030403030204" pitchFamily="34" charset="-78"/>
          </a:endParaRPr>
        </a:p>
      </dgm:t>
    </dgm:pt>
    <dgm:pt modelId="{0CE1F360-73C0-47E7-8665-E300CDE379CD}" type="parTrans" cxnId="{082FE0E6-6048-49D3-9C02-3E4AC4AC0B02}">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5FDC9B3B-AF0E-4781-A1AF-C5D574C2EFE9}" type="sibTrans" cxnId="{082FE0E6-6048-49D3-9C02-3E4AC4AC0B02}">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525A43A8-2412-4F44-8B23-BCDF456DD97D}">
      <dgm:prSet phldrT="[Text]" custT="1"/>
      <dgm:spPr>
        <a:xfrm>
          <a:off x="942453" y="1680165"/>
          <a:ext cx="9752095" cy="480073"/>
        </a:xfrm>
      </dgm:spPr>
      <dgm:t>
        <a:bodyPr/>
        <a:lstStyle/>
        <a:p>
          <a:pPr>
            <a:buNone/>
          </a:pPr>
          <a:r>
            <a:rPr kumimoji="0" lang="en-US" sz="2000" b="0" i="0" u="none" strike="noStrike" cap="none" spc="0" normalizeH="0" baseline="0" noProof="0" dirty="0">
              <a:ln/>
              <a:effectLst/>
              <a:uLnTx/>
              <a:uFillTx/>
              <a:latin typeface="Dubai Light" panose="020B0303030403030204" pitchFamily="34" charset="-78"/>
              <a:ea typeface="+mn-ea"/>
              <a:cs typeface="Dubai Light" panose="020B0303030403030204" pitchFamily="34" charset="-78"/>
            </a:rPr>
            <a:t>The scheme is applicable to all landholding farmers. </a:t>
          </a:r>
          <a:endParaRPr lang="en-US" sz="2000" dirty="0">
            <a:latin typeface="Dubai Light" panose="020B0303030403030204" pitchFamily="34" charset="-78"/>
            <a:ea typeface="+mn-ea"/>
            <a:cs typeface="Dubai Light" panose="020B0303030403030204" pitchFamily="34" charset="-78"/>
          </a:endParaRPr>
        </a:p>
      </dgm:t>
    </dgm:pt>
    <dgm:pt modelId="{DB66CFF4-1B97-4C69-819E-9C9DEDF11889}" type="parTrans" cxnId="{97E38B7E-A22E-45AA-A221-44720F6A1881}">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CFDEA748-F227-42EE-8196-4EF2DE38F016}" type="sibTrans" cxnId="{97E38B7E-A22E-45AA-A221-44720F6A1881}">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3610C958-0A0C-4579-B6FC-A4DC756864D1}">
      <dgm:prSet custT="1"/>
      <dgm:spPr>
        <a:xfrm>
          <a:off x="942453" y="2399728"/>
          <a:ext cx="9752095" cy="480073"/>
        </a:xfrm>
      </dgm:spPr>
      <dgm:t>
        <a:bodyPr/>
        <a:lstStyle/>
        <a:p>
          <a:pPr>
            <a:buNone/>
          </a:pPr>
          <a:r>
            <a:rPr kumimoji="0" lang="en-US" sz="2000" b="0" i="0" u="none" strike="noStrike" cap="none" spc="0" normalizeH="0" baseline="0" noProof="0" dirty="0">
              <a:ln/>
              <a:effectLst/>
              <a:uLnTx/>
              <a:uFillTx/>
              <a:latin typeface="Dubai Light" panose="020B0303030403030204" pitchFamily="34" charset="-78"/>
              <a:ea typeface="+mn-ea"/>
              <a:cs typeface="Dubai Light" panose="020B0303030403030204" pitchFamily="34" charset="-78"/>
            </a:rPr>
            <a:t>All installments due since December 2019 are paid only to Aadhaar seeded records, except Assam and </a:t>
          </a:r>
          <a:r>
            <a:rPr kumimoji="0" lang="en-US" sz="2000" b="0" i="0" u="none" strike="noStrike" cap="none" spc="0" normalizeH="0" baseline="0" noProof="0" dirty="0" err="1">
              <a:ln/>
              <a:effectLst/>
              <a:uLnTx/>
              <a:uFillTx/>
              <a:latin typeface="Dubai Light" panose="020B0303030403030204" pitchFamily="34" charset="-78"/>
              <a:ea typeface="+mn-ea"/>
              <a:cs typeface="Dubai Light" panose="020B0303030403030204" pitchFamily="34" charset="-78"/>
            </a:rPr>
            <a:t>Meghalya</a:t>
          </a:r>
          <a:r>
            <a:rPr kumimoji="0" lang="en-US" sz="2000" b="0" i="0" u="none" strike="noStrike" cap="none" spc="0" normalizeH="0" baseline="0" noProof="0" dirty="0">
              <a:ln/>
              <a:effectLst/>
              <a:uLnTx/>
              <a:uFillTx/>
              <a:latin typeface="Dubai Light" panose="020B0303030403030204" pitchFamily="34" charset="-78"/>
              <a:ea typeface="+mn-ea"/>
              <a:cs typeface="Dubai Light" panose="020B0303030403030204" pitchFamily="34" charset="-78"/>
            </a:rPr>
            <a:t>..</a:t>
          </a:r>
          <a:endParaRPr lang="en-US" sz="2000" dirty="0">
            <a:latin typeface="Dubai Light" panose="020B0303030403030204" pitchFamily="34" charset="-78"/>
            <a:ea typeface="+mn-ea"/>
            <a:cs typeface="Dubai Light" panose="020B0303030403030204" pitchFamily="34" charset="-78"/>
          </a:endParaRPr>
        </a:p>
      </dgm:t>
    </dgm:pt>
    <dgm:pt modelId="{DA862505-2987-4546-8C24-86CE70CCFEB0}" type="parTrans" cxnId="{964852E3-55B7-4D3E-A14A-82B4C90D2077}">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8A08A527-1293-46C3-BF66-34FB0C8162AB}" type="sibTrans" cxnId="{964852E3-55B7-4D3E-A14A-82B4C90D2077}">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C55FC61A-F3A3-4A41-932A-0B06D208FE57}">
      <dgm:prSet custT="1"/>
      <dgm:spPr>
        <a:xfrm>
          <a:off x="761878" y="3119747"/>
          <a:ext cx="9932669" cy="480073"/>
        </a:xfrm>
      </dgm:spPr>
      <dgm:t>
        <a:bodyPr/>
        <a:lstStyle/>
        <a:p>
          <a:pPr>
            <a:buNone/>
          </a:pPr>
          <a:r>
            <a:rPr lang="en-US" sz="2000" dirty="0">
              <a:latin typeface="Dubai Light" panose="020B0303030403030204" pitchFamily="34" charset="-78"/>
              <a:ea typeface="+mn-ea"/>
              <a:cs typeface="Dubai Light" panose="020B0303030403030204" pitchFamily="34" charset="-78"/>
            </a:rPr>
            <a:t>Till now, more than Rs 1.8 lakh crores have been transferred to more than 11.3 crore farmer families.</a:t>
          </a:r>
        </a:p>
      </dgm:t>
    </dgm:pt>
    <dgm:pt modelId="{783F63B9-E809-4F5D-8724-2108644D0EDE}" type="parTrans" cxnId="{33A9099A-6E4D-4038-AD7D-FAEDC52A741D}">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D9F8FF87-3053-4978-939F-C7A19D6AD321}" type="sibTrans" cxnId="{33A9099A-6E4D-4038-AD7D-FAEDC52A741D}">
      <dgm:prSet/>
      <dgm:spPr/>
      <dgm:t>
        <a:bodyPr/>
        <a:lstStyle/>
        <a:p>
          <a:endParaRPr lang="en-US" sz="1800">
            <a:solidFill>
              <a:schemeClr val="tx1"/>
            </a:solidFill>
            <a:latin typeface="Dubai Light" panose="020B0303030403030204" pitchFamily="34" charset="-78"/>
            <a:cs typeface="Dubai Light" panose="020B0303030403030204" pitchFamily="34" charset="-78"/>
          </a:endParaRPr>
        </a:p>
      </dgm:t>
    </dgm:pt>
    <dgm:pt modelId="{A58BB477-498B-4608-AC8F-0680E2D798D4}">
      <dgm:prSet phldrT="[Text]" custT="1"/>
      <dgm:spPr>
        <a:xfrm>
          <a:off x="942453" y="1680165"/>
          <a:ext cx="9752095" cy="480073"/>
        </a:xfrm>
      </dgm:spPr>
      <dgm:t>
        <a:bodyPr/>
        <a:lstStyle/>
        <a:p>
          <a:pPr>
            <a:buNone/>
          </a:pPr>
          <a:r>
            <a:rPr kumimoji="0" lang="en-US" sz="2000" b="0" i="0" u="none" strike="noStrike" cap="none" spc="0" normalizeH="0" baseline="0" noProof="0" dirty="0">
              <a:ln/>
              <a:effectLst/>
              <a:uLnTx/>
              <a:uFillTx/>
              <a:latin typeface="Dubai Light" panose="020B0303030403030204" pitchFamily="34" charset="-78"/>
              <a:ea typeface="+mn-ea"/>
              <a:cs typeface="Dubai Light" panose="020B0303030403030204" pitchFamily="34" charset="-78"/>
            </a:rPr>
            <a:t>Special provisions are made for Northeastern States, Jharkhand etc. by High Level Committee as per Cabinet Note.</a:t>
          </a:r>
          <a:endParaRPr lang="en-US" sz="2000" dirty="0">
            <a:latin typeface="Dubai Light" panose="020B0303030403030204" pitchFamily="34" charset="-78"/>
            <a:ea typeface="+mn-ea"/>
            <a:cs typeface="Dubai Light" panose="020B0303030403030204" pitchFamily="34" charset="-78"/>
          </a:endParaRPr>
        </a:p>
      </dgm:t>
    </dgm:pt>
    <dgm:pt modelId="{101C0716-E80E-4123-8C4A-8F4EBEF469E8}" type="parTrans" cxnId="{B0FDB9E2-4616-4CA4-BA00-82C62EB1C3DF}">
      <dgm:prSet/>
      <dgm:spPr/>
      <dgm:t>
        <a:bodyPr/>
        <a:lstStyle/>
        <a:p>
          <a:endParaRPr lang="en-US"/>
        </a:p>
      </dgm:t>
    </dgm:pt>
    <dgm:pt modelId="{6E1DF248-4246-4401-8B69-D8461C98A40D}" type="sibTrans" cxnId="{B0FDB9E2-4616-4CA4-BA00-82C62EB1C3DF}">
      <dgm:prSet/>
      <dgm:spPr/>
      <dgm:t>
        <a:bodyPr/>
        <a:lstStyle/>
        <a:p>
          <a:endParaRPr lang="en-US"/>
        </a:p>
      </dgm:t>
    </dgm:pt>
    <dgm:pt modelId="{C87953E4-B91B-464B-8E8A-722A144F962B}" type="pres">
      <dgm:prSet presAssocID="{D81FE77B-1AAE-4FAB-9DF1-EE96A9414BDD}" presName="vert0" presStyleCnt="0">
        <dgm:presLayoutVars>
          <dgm:dir/>
          <dgm:animOne val="branch"/>
          <dgm:animLvl val="lvl"/>
        </dgm:presLayoutVars>
      </dgm:prSet>
      <dgm:spPr/>
      <dgm:t>
        <a:bodyPr/>
        <a:lstStyle/>
        <a:p>
          <a:endParaRPr lang="en-IN"/>
        </a:p>
      </dgm:t>
    </dgm:pt>
    <dgm:pt modelId="{8C040057-3A89-4C02-A566-CDAA8D1D1D10}" type="pres">
      <dgm:prSet presAssocID="{7E2CF259-66EA-47EB-8606-3B4E0A03C3CB}" presName="thickLine" presStyleLbl="alignNode1" presStyleIdx="0" presStyleCnt="6"/>
      <dgm:spPr/>
    </dgm:pt>
    <dgm:pt modelId="{B9058258-8690-427B-A3D4-5C379DCB8E3C}" type="pres">
      <dgm:prSet presAssocID="{7E2CF259-66EA-47EB-8606-3B4E0A03C3CB}" presName="horz1" presStyleCnt="0"/>
      <dgm:spPr/>
    </dgm:pt>
    <dgm:pt modelId="{5F437BC0-4EE6-447E-A17F-D905C285FED8}" type="pres">
      <dgm:prSet presAssocID="{7E2CF259-66EA-47EB-8606-3B4E0A03C3CB}" presName="tx1" presStyleLbl="revTx" presStyleIdx="0" presStyleCnt="6"/>
      <dgm:spPr/>
      <dgm:t>
        <a:bodyPr/>
        <a:lstStyle/>
        <a:p>
          <a:endParaRPr lang="en-IN"/>
        </a:p>
      </dgm:t>
    </dgm:pt>
    <dgm:pt modelId="{52D8877A-DE86-4BB6-A418-40E6AC40EC8E}" type="pres">
      <dgm:prSet presAssocID="{7E2CF259-66EA-47EB-8606-3B4E0A03C3CB}" presName="vert1" presStyleCnt="0"/>
      <dgm:spPr/>
    </dgm:pt>
    <dgm:pt modelId="{79193330-0E66-4888-9151-2062A690621E}" type="pres">
      <dgm:prSet presAssocID="{CA156F6C-4BC7-477A-86A0-35C1EA23B1B1}" presName="thickLine" presStyleLbl="alignNode1" presStyleIdx="1" presStyleCnt="6"/>
      <dgm:spPr/>
    </dgm:pt>
    <dgm:pt modelId="{37601BE3-8E92-4453-B669-6A7E998D5105}" type="pres">
      <dgm:prSet presAssocID="{CA156F6C-4BC7-477A-86A0-35C1EA23B1B1}" presName="horz1" presStyleCnt="0"/>
      <dgm:spPr/>
    </dgm:pt>
    <dgm:pt modelId="{F99B1722-B19C-4688-B7C7-83539338B1FB}" type="pres">
      <dgm:prSet presAssocID="{CA156F6C-4BC7-477A-86A0-35C1EA23B1B1}" presName="tx1" presStyleLbl="revTx" presStyleIdx="1" presStyleCnt="6"/>
      <dgm:spPr/>
      <dgm:t>
        <a:bodyPr/>
        <a:lstStyle/>
        <a:p>
          <a:endParaRPr lang="en-IN"/>
        </a:p>
      </dgm:t>
    </dgm:pt>
    <dgm:pt modelId="{D57C98BF-1202-40B7-93B3-53F060FAF8A2}" type="pres">
      <dgm:prSet presAssocID="{CA156F6C-4BC7-477A-86A0-35C1EA23B1B1}" presName="vert1" presStyleCnt="0"/>
      <dgm:spPr/>
    </dgm:pt>
    <dgm:pt modelId="{F978564A-1002-4AE1-B058-F0ABE7BAE6C2}" type="pres">
      <dgm:prSet presAssocID="{525A43A8-2412-4F44-8B23-BCDF456DD97D}" presName="thickLine" presStyleLbl="alignNode1" presStyleIdx="2" presStyleCnt="6"/>
      <dgm:spPr/>
    </dgm:pt>
    <dgm:pt modelId="{9EC26812-87A8-4E92-8A83-7358FA6878EB}" type="pres">
      <dgm:prSet presAssocID="{525A43A8-2412-4F44-8B23-BCDF456DD97D}" presName="horz1" presStyleCnt="0"/>
      <dgm:spPr/>
    </dgm:pt>
    <dgm:pt modelId="{F7FEDBAB-AFC7-4C3A-BD36-27515ECBBFB6}" type="pres">
      <dgm:prSet presAssocID="{525A43A8-2412-4F44-8B23-BCDF456DD97D}" presName="tx1" presStyleLbl="revTx" presStyleIdx="2" presStyleCnt="6"/>
      <dgm:spPr/>
      <dgm:t>
        <a:bodyPr/>
        <a:lstStyle/>
        <a:p>
          <a:endParaRPr lang="en-IN"/>
        </a:p>
      </dgm:t>
    </dgm:pt>
    <dgm:pt modelId="{39F39081-6FC7-4260-A8E7-2A2AFA742319}" type="pres">
      <dgm:prSet presAssocID="{525A43A8-2412-4F44-8B23-BCDF456DD97D}" presName="vert1" presStyleCnt="0"/>
      <dgm:spPr/>
    </dgm:pt>
    <dgm:pt modelId="{245D9CC6-6DA1-4BA1-9A1B-EB3E59635716}" type="pres">
      <dgm:prSet presAssocID="{A58BB477-498B-4608-AC8F-0680E2D798D4}" presName="thickLine" presStyleLbl="alignNode1" presStyleIdx="3" presStyleCnt="6"/>
      <dgm:spPr/>
    </dgm:pt>
    <dgm:pt modelId="{790270AB-E53F-45AB-A757-074AD4B7E38F}" type="pres">
      <dgm:prSet presAssocID="{A58BB477-498B-4608-AC8F-0680E2D798D4}" presName="horz1" presStyleCnt="0"/>
      <dgm:spPr/>
    </dgm:pt>
    <dgm:pt modelId="{5D2DCE02-7F5E-46D1-9BB1-FBD95E743E03}" type="pres">
      <dgm:prSet presAssocID="{A58BB477-498B-4608-AC8F-0680E2D798D4}" presName="tx1" presStyleLbl="revTx" presStyleIdx="3" presStyleCnt="6"/>
      <dgm:spPr/>
      <dgm:t>
        <a:bodyPr/>
        <a:lstStyle/>
        <a:p>
          <a:endParaRPr lang="en-IN"/>
        </a:p>
      </dgm:t>
    </dgm:pt>
    <dgm:pt modelId="{3BBD4697-1764-46AF-9208-CBDCCF10FCE1}" type="pres">
      <dgm:prSet presAssocID="{A58BB477-498B-4608-AC8F-0680E2D798D4}" presName="vert1" presStyleCnt="0"/>
      <dgm:spPr/>
    </dgm:pt>
    <dgm:pt modelId="{CDB3E462-9AAC-4917-BC17-87D674CBB958}" type="pres">
      <dgm:prSet presAssocID="{3610C958-0A0C-4579-B6FC-A4DC756864D1}" presName="thickLine" presStyleLbl="alignNode1" presStyleIdx="4" presStyleCnt="6"/>
      <dgm:spPr/>
    </dgm:pt>
    <dgm:pt modelId="{229FB9C5-B4A3-4D58-9D6F-9A898A003A68}" type="pres">
      <dgm:prSet presAssocID="{3610C958-0A0C-4579-B6FC-A4DC756864D1}" presName="horz1" presStyleCnt="0"/>
      <dgm:spPr/>
    </dgm:pt>
    <dgm:pt modelId="{4BD7C882-AE37-49A3-8CF7-AB219461E50A}" type="pres">
      <dgm:prSet presAssocID="{3610C958-0A0C-4579-B6FC-A4DC756864D1}" presName="tx1" presStyleLbl="revTx" presStyleIdx="4" presStyleCnt="6"/>
      <dgm:spPr/>
      <dgm:t>
        <a:bodyPr/>
        <a:lstStyle/>
        <a:p>
          <a:endParaRPr lang="en-IN"/>
        </a:p>
      </dgm:t>
    </dgm:pt>
    <dgm:pt modelId="{F07DA04E-A7D6-4CC7-B463-2E05F96FDFAF}" type="pres">
      <dgm:prSet presAssocID="{3610C958-0A0C-4579-B6FC-A4DC756864D1}" presName="vert1" presStyleCnt="0"/>
      <dgm:spPr/>
    </dgm:pt>
    <dgm:pt modelId="{0844B7E6-0537-42C5-A3A4-D18CA52F41C1}" type="pres">
      <dgm:prSet presAssocID="{C55FC61A-F3A3-4A41-932A-0B06D208FE57}" presName="thickLine" presStyleLbl="alignNode1" presStyleIdx="5" presStyleCnt="6"/>
      <dgm:spPr/>
    </dgm:pt>
    <dgm:pt modelId="{58E4B389-0EB5-4FFC-826E-9DE05DECB1C5}" type="pres">
      <dgm:prSet presAssocID="{C55FC61A-F3A3-4A41-932A-0B06D208FE57}" presName="horz1" presStyleCnt="0"/>
      <dgm:spPr/>
    </dgm:pt>
    <dgm:pt modelId="{D73FFE41-6CCE-4C69-9A33-826F1602AEBD}" type="pres">
      <dgm:prSet presAssocID="{C55FC61A-F3A3-4A41-932A-0B06D208FE57}" presName="tx1" presStyleLbl="revTx" presStyleIdx="5" presStyleCnt="6"/>
      <dgm:spPr/>
      <dgm:t>
        <a:bodyPr/>
        <a:lstStyle/>
        <a:p>
          <a:endParaRPr lang="en-IN"/>
        </a:p>
      </dgm:t>
    </dgm:pt>
    <dgm:pt modelId="{7843669D-77F9-4169-95DF-796952447616}" type="pres">
      <dgm:prSet presAssocID="{C55FC61A-F3A3-4A41-932A-0B06D208FE57}" presName="vert1" presStyleCnt="0"/>
      <dgm:spPr/>
    </dgm:pt>
  </dgm:ptLst>
  <dgm:cxnLst>
    <dgm:cxn modelId="{082FE0E6-6048-49D3-9C02-3E4AC4AC0B02}" srcId="{D81FE77B-1AAE-4FAB-9DF1-EE96A9414BDD}" destId="{CA156F6C-4BC7-477A-86A0-35C1EA23B1B1}" srcOrd="1" destOrd="0" parTransId="{0CE1F360-73C0-47E7-8665-E300CDE379CD}" sibTransId="{5FDC9B3B-AF0E-4781-A1AF-C5D574C2EFE9}"/>
    <dgm:cxn modelId="{33A9099A-6E4D-4038-AD7D-FAEDC52A741D}" srcId="{D81FE77B-1AAE-4FAB-9DF1-EE96A9414BDD}" destId="{C55FC61A-F3A3-4A41-932A-0B06D208FE57}" srcOrd="5" destOrd="0" parTransId="{783F63B9-E809-4F5D-8724-2108644D0EDE}" sibTransId="{D9F8FF87-3053-4978-939F-C7A19D6AD321}"/>
    <dgm:cxn modelId="{CCF27EBC-4F68-4AE4-BF9C-6BE30CD4612C}" type="presOf" srcId="{CA156F6C-4BC7-477A-86A0-35C1EA23B1B1}" destId="{F99B1722-B19C-4688-B7C7-83539338B1FB}" srcOrd="0" destOrd="0" presId="urn:microsoft.com/office/officeart/2008/layout/LinedList"/>
    <dgm:cxn modelId="{199A7ED9-46C1-469D-9392-9E0D24273809}" type="presOf" srcId="{7E2CF259-66EA-47EB-8606-3B4E0A03C3CB}" destId="{5F437BC0-4EE6-447E-A17F-D905C285FED8}" srcOrd="0" destOrd="0" presId="urn:microsoft.com/office/officeart/2008/layout/LinedList"/>
    <dgm:cxn modelId="{B0FDB9E2-4616-4CA4-BA00-82C62EB1C3DF}" srcId="{D81FE77B-1AAE-4FAB-9DF1-EE96A9414BDD}" destId="{A58BB477-498B-4608-AC8F-0680E2D798D4}" srcOrd="3" destOrd="0" parTransId="{101C0716-E80E-4123-8C4A-8F4EBEF469E8}" sibTransId="{6E1DF248-4246-4401-8B69-D8461C98A40D}"/>
    <dgm:cxn modelId="{97E38B7E-A22E-45AA-A221-44720F6A1881}" srcId="{D81FE77B-1AAE-4FAB-9DF1-EE96A9414BDD}" destId="{525A43A8-2412-4F44-8B23-BCDF456DD97D}" srcOrd="2" destOrd="0" parTransId="{DB66CFF4-1B97-4C69-819E-9C9DEDF11889}" sibTransId="{CFDEA748-F227-42EE-8196-4EF2DE38F016}"/>
    <dgm:cxn modelId="{529CE8E3-9D57-47B5-922F-B6CCA510215D}" type="presOf" srcId="{A58BB477-498B-4608-AC8F-0680E2D798D4}" destId="{5D2DCE02-7F5E-46D1-9BB1-FBD95E743E03}" srcOrd="0" destOrd="0" presId="urn:microsoft.com/office/officeart/2008/layout/LinedList"/>
    <dgm:cxn modelId="{C7A57270-F5A6-4FAC-B228-5F928C82D4FD}" type="presOf" srcId="{3610C958-0A0C-4579-B6FC-A4DC756864D1}" destId="{4BD7C882-AE37-49A3-8CF7-AB219461E50A}" srcOrd="0" destOrd="0" presId="urn:microsoft.com/office/officeart/2008/layout/LinedList"/>
    <dgm:cxn modelId="{964852E3-55B7-4D3E-A14A-82B4C90D2077}" srcId="{D81FE77B-1AAE-4FAB-9DF1-EE96A9414BDD}" destId="{3610C958-0A0C-4579-B6FC-A4DC756864D1}" srcOrd="4" destOrd="0" parTransId="{DA862505-2987-4546-8C24-86CE70CCFEB0}" sibTransId="{8A08A527-1293-46C3-BF66-34FB0C8162AB}"/>
    <dgm:cxn modelId="{736041C7-7484-48D1-BD84-0466BCEE87CF}" type="presOf" srcId="{D81FE77B-1AAE-4FAB-9DF1-EE96A9414BDD}" destId="{C87953E4-B91B-464B-8E8A-722A144F962B}" srcOrd="0" destOrd="0" presId="urn:microsoft.com/office/officeart/2008/layout/LinedList"/>
    <dgm:cxn modelId="{4E395F08-6C11-48E7-804A-D66AB22770C6}" type="presOf" srcId="{C55FC61A-F3A3-4A41-932A-0B06D208FE57}" destId="{D73FFE41-6CCE-4C69-9A33-826F1602AEBD}" srcOrd="0" destOrd="0" presId="urn:microsoft.com/office/officeart/2008/layout/LinedList"/>
    <dgm:cxn modelId="{348B2B7E-AECE-4D09-AF1E-7AFAB93A1A17}" type="presOf" srcId="{525A43A8-2412-4F44-8B23-BCDF456DD97D}" destId="{F7FEDBAB-AFC7-4C3A-BD36-27515ECBBFB6}" srcOrd="0" destOrd="0" presId="urn:microsoft.com/office/officeart/2008/layout/LinedList"/>
    <dgm:cxn modelId="{A2BA19CB-747C-4D96-AB9B-36627A491CBB}" srcId="{D81FE77B-1AAE-4FAB-9DF1-EE96A9414BDD}" destId="{7E2CF259-66EA-47EB-8606-3B4E0A03C3CB}" srcOrd="0" destOrd="0" parTransId="{852D7B96-A34A-4B1B-A083-0EB36674CF2E}" sibTransId="{AC3A3795-AEE5-48C3-9D63-5728EA13CAA3}"/>
    <dgm:cxn modelId="{FAAFA85D-D1BD-4FF7-8040-09470621220F}" type="presParOf" srcId="{C87953E4-B91B-464B-8E8A-722A144F962B}" destId="{8C040057-3A89-4C02-A566-CDAA8D1D1D10}" srcOrd="0" destOrd="0" presId="urn:microsoft.com/office/officeart/2008/layout/LinedList"/>
    <dgm:cxn modelId="{219C3479-4485-4B2E-96E2-4D3907DF698C}" type="presParOf" srcId="{C87953E4-B91B-464B-8E8A-722A144F962B}" destId="{B9058258-8690-427B-A3D4-5C379DCB8E3C}" srcOrd="1" destOrd="0" presId="urn:microsoft.com/office/officeart/2008/layout/LinedList"/>
    <dgm:cxn modelId="{5F858194-8783-441C-9CFE-C75A923FA13E}" type="presParOf" srcId="{B9058258-8690-427B-A3D4-5C379DCB8E3C}" destId="{5F437BC0-4EE6-447E-A17F-D905C285FED8}" srcOrd="0" destOrd="0" presId="urn:microsoft.com/office/officeart/2008/layout/LinedList"/>
    <dgm:cxn modelId="{D57890CC-96AB-4739-8AB8-8372A2B90754}" type="presParOf" srcId="{B9058258-8690-427B-A3D4-5C379DCB8E3C}" destId="{52D8877A-DE86-4BB6-A418-40E6AC40EC8E}" srcOrd="1" destOrd="0" presId="urn:microsoft.com/office/officeart/2008/layout/LinedList"/>
    <dgm:cxn modelId="{AB980300-D168-4BA4-8701-ADBF733E28C6}" type="presParOf" srcId="{C87953E4-B91B-464B-8E8A-722A144F962B}" destId="{79193330-0E66-4888-9151-2062A690621E}" srcOrd="2" destOrd="0" presId="urn:microsoft.com/office/officeart/2008/layout/LinedList"/>
    <dgm:cxn modelId="{22265326-A129-4C3C-8DAB-270639C2CEB3}" type="presParOf" srcId="{C87953E4-B91B-464B-8E8A-722A144F962B}" destId="{37601BE3-8E92-4453-B669-6A7E998D5105}" srcOrd="3" destOrd="0" presId="urn:microsoft.com/office/officeart/2008/layout/LinedList"/>
    <dgm:cxn modelId="{36B48364-B9F9-4802-9630-2B7DAE78988C}" type="presParOf" srcId="{37601BE3-8E92-4453-B669-6A7E998D5105}" destId="{F99B1722-B19C-4688-B7C7-83539338B1FB}" srcOrd="0" destOrd="0" presId="urn:microsoft.com/office/officeart/2008/layout/LinedList"/>
    <dgm:cxn modelId="{7B9A0B1C-76B4-447B-A9E2-F6745F42FE8C}" type="presParOf" srcId="{37601BE3-8E92-4453-B669-6A7E998D5105}" destId="{D57C98BF-1202-40B7-93B3-53F060FAF8A2}" srcOrd="1" destOrd="0" presId="urn:microsoft.com/office/officeart/2008/layout/LinedList"/>
    <dgm:cxn modelId="{6C132AEC-A660-4B42-B30C-789C8F24C243}" type="presParOf" srcId="{C87953E4-B91B-464B-8E8A-722A144F962B}" destId="{F978564A-1002-4AE1-B058-F0ABE7BAE6C2}" srcOrd="4" destOrd="0" presId="urn:microsoft.com/office/officeart/2008/layout/LinedList"/>
    <dgm:cxn modelId="{432BDF5E-F6CA-44EA-BA3C-9CD7ADD2D935}" type="presParOf" srcId="{C87953E4-B91B-464B-8E8A-722A144F962B}" destId="{9EC26812-87A8-4E92-8A83-7358FA6878EB}" srcOrd="5" destOrd="0" presId="urn:microsoft.com/office/officeart/2008/layout/LinedList"/>
    <dgm:cxn modelId="{75C47834-C145-4B05-A95F-C005C7A131EB}" type="presParOf" srcId="{9EC26812-87A8-4E92-8A83-7358FA6878EB}" destId="{F7FEDBAB-AFC7-4C3A-BD36-27515ECBBFB6}" srcOrd="0" destOrd="0" presId="urn:microsoft.com/office/officeart/2008/layout/LinedList"/>
    <dgm:cxn modelId="{36B2AC01-5D00-4F10-923C-C0BB255BCB4F}" type="presParOf" srcId="{9EC26812-87A8-4E92-8A83-7358FA6878EB}" destId="{39F39081-6FC7-4260-A8E7-2A2AFA742319}" srcOrd="1" destOrd="0" presId="urn:microsoft.com/office/officeart/2008/layout/LinedList"/>
    <dgm:cxn modelId="{A8E9C687-989A-45DD-86B6-055EE8217877}" type="presParOf" srcId="{C87953E4-B91B-464B-8E8A-722A144F962B}" destId="{245D9CC6-6DA1-4BA1-9A1B-EB3E59635716}" srcOrd="6" destOrd="0" presId="urn:microsoft.com/office/officeart/2008/layout/LinedList"/>
    <dgm:cxn modelId="{369F252F-DD1C-46AD-9A55-D82384B83F1D}" type="presParOf" srcId="{C87953E4-B91B-464B-8E8A-722A144F962B}" destId="{790270AB-E53F-45AB-A757-074AD4B7E38F}" srcOrd="7" destOrd="0" presId="urn:microsoft.com/office/officeart/2008/layout/LinedList"/>
    <dgm:cxn modelId="{E1B8C1E2-5552-417F-A35C-8E0438694703}" type="presParOf" srcId="{790270AB-E53F-45AB-A757-074AD4B7E38F}" destId="{5D2DCE02-7F5E-46D1-9BB1-FBD95E743E03}" srcOrd="0" destOrd="0" presId="urn:microsoft.com/office/officeart/2008/layout/LinedList"/>
    <dgm:cxn modelId="{14A4EF75-CF3F-4E7F-AD1A-EF377049E6D6}" type="presParOf" srcId="{790270AB-E53F-45AB-A757-074AD4B7E38F}" destId="{3BBD4697-1764-46AF-9208-CBDCCF10FCE1}" srcOrd="1" destOrd="0" presId="urn:microsoft.com/office/officeart/2008/layout/LinedList"/>
    <dgm:cxn modelId="{0D671C54-F142-44E5-81BC-25B11F86E0A1}" type="presParOf" srcId="{C87953E4-B91B-464B-8E8A-722A144F962B}" destId="{CDB3E462-9AAC-4917-BC17-87D674CBB958}" srcOrd="8" destOrd="0" presId="urn:microsoft.com/office/officeart/2008/layout/LinedList"/>
    <dgm:cxn modelId="{23CF1040-8B22-4EF8-BCF9-A99A40A4D8D9}" type="presParOf" srcId="{C87953E4-B91B-464B-8E8A-722A144F962B}" destId="{229FB9C5-B4A3-4D58-9D6F-9A898A003A68}" srcOrd="9" destOrd="0" presId="urn:microsoft.com/office/officeart/2008/layout/LinedList"/>
    <dgm:cxn modelId="{56BC0D19-99F4-4C2E-9280-C5B59C06A8ED}" type="presParOf" srcId="{229FB9C5-B4A3-4D58-9D6F-9A898A003A68}" destId="{4BD7C882-AE37-49A3-8CF7-AB219461E50A}" srcOrd="0" destOrd="0" presId="urn:microsoft.com/office/officeart/2008/layout/LinedList"/>
    <dgm:cxn modelId="{002EE6DC-0FEE-4CF3-B330-50DDCD307C92}" type="presParOf" srcId="{229FB9C5-B4A3-4D58-9D6F-9A898A003A68}" destId="{F07DA04E-A7D6-4CC7-B463-2E05F96FDFAF}" srcOrd="1" destOrd="0" presId="urn:microsoft.com/office/officeart/2008/layout/LinedList"/>
    <dgm:cxn modelId="{00A7A4F9-6405-464B-BBFA-A0BB904C3A4F}" type="presParOf" srcId="{C87953E4-B91B-464B-8E8A-722A144F962B}" destId="{0844B7E6-0537-42C5-A3A4-D18CA52F41C1}" srcOrd="10" destOrd="0" presId="urn:microsoft.com/office/officeart/2008/layout/LinedList"/>
    <dgm:cxn modelId="{F0B08E09-C688-4CBF-AF19-29F8384E31D3}" type="presParOf" srcId="{C87953E4-B91B-464B-8E8A-722A144F962B}" destId="{58E4B389-0EB5-4FFC-826E-9DE05DECB1C5}" srcOrd="11" destOrd="0" presId="urn:microsoft.com/office/officeart/2008/layout/LinedList"/>
    <dgm:cxn modelId="{B749C6DE-B2E2-4636-AF90-64FEE0CBCE2C}" type="presParOf" srcId="{58E4B389-0EB5-4FFC-826E-9DE05DECB1C5}" destId="{D73FFE41-6CCE-4C69-9A33-826F1602AEBD}" srcOrd="0" destOrd="0" presId="urn:microsoft.com/office/officeart/2008/layout/LinedList"/>
    <dgm:cxn modelId="{4EE12AD5-CBF6-41D0-9BC7-E69678A8919F}" type="presParOf" srcId="{58E4B389-0EB5-4FFC-826E-9DE05DECB1C5}" destId="{7843669D-77F9-4169-95DF-796952447616}" srcOrd="1" destOrd="0" presId="urn:microsoft.com/office/officeart/2008/layout/LinedList"/>
  </dgm:cxnLst>
  <dgm:bg/>
  <dgm:whole/>
  <dgm:extLst>
    <a:ext uri="http://schemas.microsoft.com/office/drawing/2008/diagram">
      <dsp:dataModelExt xmlns:dsp="http://schemas.microsoft.com/office/drawing/2008/diagram" xmlns="" relId="rId13" minVer="http://schemas.openxmlformats.org/drawingml/2006/diagram"/>
    </a:ext>
    <a:ext uri="{C62137D5-CB1D-491B-B009-E17868A290BF}">
      <dgm14:recolorImg xmlns:dgm14="http://schemas.microsoft.com/office/drawing/2010/diagram" xmlns="" val="1"/>
    </a:ext>
  </dgm:extLst>
</dgm:dataModel>
</file>

<file path=ppt/diagrams/data2.xml><?xml version="1.0" encoding="utf-8"?>
<dgm:dataModel xmlns:dgm="http://schemas.openxmlformats.org/drawingml/2006/diagram" xmlns:a="http://schemas.openxmlformats.org/drawingml/2006/main">
  <dgm:ptLst>
    <dgm:pt modelId="{C680A25D-D0DD-4830-8EF1-0EEEDD6E0CCD}" type="doc">
      <dgm:prSet loTypeId="urn:microsoft.com/office/officeart/2005/8/layout/hList1" loCatId="list" qsTypeId="urn:microsoft.com/office/officeart/2005/8/quickstyle/simple4" qsCatId="simple" csTypeId="urn:microsoft.com/office/officeart/2005/8/colors/colorful4" csCatId="colorful" phldr="1"/>
      <dgm:spPr/>
      <dgm:t>
        <a:bodyPr/>
        <a:lstStyle/>
        <a:p>
          <a:endParaRPr lang="en-US"/>
        </a:p>
      </dgm:t>
    </dgm:pt>
    <dgm:pt modelId="{89B13F63-6700-4850-B29D-43135CFB72B5}">
      <dgm:prSet phldrT="[Text]" custT="1"/>
      <dgm:spPr/>
      <dgm:t>
        <a:bodyPr/>
        <a:lstStyle/>
        <a:p>
          <a:pPr>
            <a:buFont typeface="Arial" panose="020B0604020202020204" pitchFamily="34" charset="0"/>
            <a:buChar char="•"/>
          </a:pPr>
          <a:r>
            <a:rPr lang="en-IN" sz="1400" b="0" i="0" dirty="0"/>
            <a:t>All Institutional Land holders.</a:t>
          </a:r>
          <a:endParaRPr lang="en-US" sz="1400" dirty="0"/>
        </a:p>
      </dgm:t>
    </dgm:pt>
    <dgm:pt modelId="{74B9A6E9-8451-423C-BDB4-9B17B7CFC429}" type="parTrans" cxnId="{0B1D1451-C10C-4260-814B-75CBD32B8242}">
      <dgm:prSet/>
      <dgm:spPr/>
      <dgm:t>
        <a:bodyPr/>
        <a:lstStyle/>
        <a:p>
          <a:endParaRPr lang="en-US"/>
        </a:p>
      </dgm:t>
    </dgm:pt>
    <dgm:pt modelId="{060EAD04-824F-41F8-86C1-B802B1D239C0}" type="sibTrans" cxnId="{0B1D1451-C10C-4260-814B-75CBD32B8242}">
      <dgm:prSet/>
      <dgm:spPr/>
      <dgm:t>
        <a:bodyPr/>
        <a:lstStyle/>
        <a:p>
          <a:endParaRPr lang="en-US"/>
        </a:p>
      </dgm:t>
    </dgm:pt>
    <dgm:pt modelId="{34B7A5FF-7C75-4C75-8104-7103ED25EB67}">
      <dgm:prSet phldrT="[Text]" custT="1"/>
      <dgm:spPr/>
      <dgm:t>
        <a:bodyPr/>
        <a:lstStyle/>
        <a:p>
          <a:r>
            <a:rPr lang="en-US" sz="1200" b="1" dirty="0"/>
            <a:t>Farmer</a:t>
          </a:r>
          <a:r>
            <a:rPr lang="en-US" sz="900" b="1" dirty="0"/>
            <a:t> </a:t>
          </a:r>
          <a:r>
            <a:rPr lang="en-US" sz="1200" b="1" dirty="0"/>
            <a:t>Families/MP/MLA</a:t>
          </a:r>
          <a:endParaRPr lang="en-US" sz="900" b="1" dirty="0"/>
        </a:p>
      </dgm:t>
    </dgm:pt>
    <dgm:pt modelId="{A49426D2-9F07-4D4E-8CDB-4EC8FF99014F}" type="parTrans" cxnId="{B9F01722-7670-40BE-86A6-E1C9C6F396E5}">
      <dgm:prSet/>
      <dgm:spPr/>
      <dgm:t>
        <a:bodyPr/>
        <a:lstStyle/>
        <a:p>
          <a:endParaRPr lang="en-US"/>
        </a:p>
      </dgm:t>
    </dgm:pt>
    <dgm:pt modelId="{2386771C-A6EB-4DEF-87C7-703937DBB15B}" type="sibTrans" cxnId="{B9F01722-7670-40BE-86A6-E1C9C6F396E5}">
      <dgm:prSet/>
      <dgm:spPr/>
      <dgm:t>
        <a:bodyPr/>
        <a:lstStyle/>
        <a:p>
          <a:endParaRPr lang="en-US"/>
        </a:p>
      </dgm:t>
    </dgm:pt>
    <dgm:pt modelId="{EC018D61-B91D-4ADE-A560-34A3DBCFD807}">
      <dgm:prSet phldrT="[Text]" custT="1"/>
      <dgm:spPr/>
      <dgm:t>
        <a:bodyPr/>
        <a:lstStyle/>
        <a:p>
          <a:pPr>
            <a:buFont typeface="Arial" panose="020B0604020202020204" pitchFamily="34" charset="0"/>
            <a:buNone/>
          </a:pPr>
          <a:r>
            <a:rPr lang="en-US" sz="1600" b="0" i="0" kern="1200" dirty="0"/>
            <a:t>Benefits are  given to Farmer     family  </a:t>
          </a:r>
          <a:endParaRPr lang="en-US" sz="1600" b="0" i="0" kern="1200" dirty="0">
            <a:solidFill>
              <a:srgbClr val="000000">
                <a:hueOff val="0"/>
                <a:satOff val="0"/>
                <a:lumOff val="0"/>
                <a:alphaOff val="0"/>
              </a:srgbClr>
            </a:solidFill>
            <a:latin typeface="Century Gothic"/>
            <a:ea typeface="+mn-ea"/>
            <a:cs typeface="+mn-cs"/>
          </a:endParaRPr>
        </a:p>
      </dgm:t>
    </dgm:pt>
    <dgm:pt modelId="{A6B73A5D-4421-44FD-8AEC-BD819DFB453D}" type="parTrans" cxnId="{22DE655C-57FF-4F13-BBA8-5427E723E565}">
      <dgm:prSet/>
      <dgm:spPr/>
      <dgm:t>
        <a:bodyPr/>
        <a:lstStyle/>
        <a:p>
          <a:endParaRPr lang="en-US"/>
        </a:p>
      </dgm:t>
    </dgm:pt>
    <dgm:pt modelId="{E95EF28A-9716-4E65-870C-B8685FB5F651}" type="sibTrans" cxnId="{22DE655C-57FF-4F13-BBA8-5427E723E565}">
      <dgm:prSet/>
      <dgm:spPr/>
      <dgm:t>
        <a:bodyPr/>
        <a:lstStyle/>
        <a:p>
          <a:endParaRPr lang="en-US"/>
        </a:p>
      </dgm:t>
    </dgm:pt>
    <dgm:pt modelId="{92FFBC5C-B8EB-4603-B37B-E1B41C58E0EA}">
      <dgm:prSet phldrT="[Text]" custT="1"/>
      <dgm:spPr/>
      <dgm:t>
        <a:bodyPr/>
        <a:lstStyle/>
        <a:p>
          <a:r>
            <a:rPr lang="en-US" sz="1200" b="1" dirty="0"/>
            <a:t>Professionals</a:t>
          </a:r>
        </a:p>
      </dgm:t>
    </dgm:pt>
    <dgm:pt modelId="{9F2D2CF4-3A44-4162-ACEA-CF4EC18C900B}" type="parTrans" cxnId="{67C4EDD0-F0B1-4C22-A12D-9356FA22E422}">
      <dgm:prSet/>
      <dgm:spPr/>
      <dgm:t>
        <a:bodyPr/>
        <a:lstStyle/>
        <a:p>
          <a:endParaRPr lang="en-US"/>
        </a:p>
      </dgm:t>
    </dgm:pt>
    <dgm:pt modelId="{CD4CCFF3-0C54-43EE-AC13-11B66ECA49AB}" type="sibTrans" cxnId="{67C4EDD0-F0B1-4C22-A12D-9356FA22E422}">
      <dgm:prSet/>
      <dgm:spPr/>
      <dgm:t>
        <a:bodyPr/>
        <a:lstStyle/>
        <a:p>
          <a:endParaRPr lang="en-US"/>
        </a:p>
      </dgm:t>
    </dgm:pt>
    <dgm:pt modelId="{66A6178D-83E7-46F1-962A-F18B72647978}">
      <dgm:prSet phldrT="[Text]" custT="1"/>
      <dgm:spPr/>
      <dgm:t>
        <a:bodyPr/>
        <a:lstStyle/>
        <a:p>
          <a:r>
            <a:rPr lang="en-US" sz="1400" b="1" dirty="0"/>
            <a:t>Land</a:t>
          </a:r>
          <a:r>
            <a:rPr lang="en-US" sz="700" dirty="0"/>
            <a:t> </a:t>
          </a:r>
          <a:r>
            <a:rPr lang="en-US" sz="1600" b="1" dirty="0"/>
            <a:t>Holders</a:t>
          </a:r>
          <a:endParaRPr lang="en-US" sz="700" b="1" dirty="0"/>
        </a:p>
      </dgm:t>
    </dgm:pt>
    <dgm:pt modelId="{02229689-0AC9-4130-9890-E5CD4CF98BEF}" type="sibTrans" cxnId="{AF82A11C-AE2F-4EAD-A9BC-FCB94B21F364}">
      <dgm:prSet/>
      <dgm:spPr/>
      <dgm:t>
        <a:bodyPr/>
        <a:lstStyle/>
        <a:p>
          <a:endParaRPr lang="en-US"/>
        </a:p>
      </dgm:t>
    </dgm:pt>
    <dgm:pt modelId="{5AB7E4FE-499D-4C25-BA6F-478752141C20}" type="parTrans" cxnId="{AF82A11C-AE2F-4EAD-A9BC-FCB94B21F364}">
      <dgm:prSet/>
      <dgm:spPr/>
      <dgm:t>
        <a:bodyPr/>
        <a:lstStyle/>
        <a:p>
          <a:endParaRPr lang="en-US"/>
        </a:p>
      </dgm:t>
    </dgm:pt>
    <dgm:pt modelId="{26E34682-D729-48B7-B283-F5F862B4CB41}">
      <dgm:prSet custT="1"/>
      <dgm:spPr/>
      <dgm:t>
        <a:bodyPr/>
        <a:lstStyle/>
        <a:p>
          <a:pPr>
            <a:buFont typeface="Arial" panose="020B0604020202020204" pitchFamily="34" charset="0"/>
            <a:buNone/>
          </a:pPr>
          <a:r>
            <a:rPr lang="en-US" sz="1200" b="1" dirty="0"/>
            <a:t>Income</a:t>
          </a:r>
          <a:r>
            <a:rPr lang="en-US" sz="500" b="1" dirty="0"/>
            <a:t> </a:t>
          </a:r>
          <a:r>
            <a:rPr lang="en-US" sz="1200" b="1" dirty="0"/>
            <a:t>Tax</a:t>
          </a:r>
          <a:r>
            <a:rPr lang="en-US" sz="500" b="1" dirty="0"/>
            <a:t> </a:t>
          </a:r>
          <a:endParaRPr lang="en-US" sz="500" b="1" i="0" dirty="0"/>
        </a:p>
      </dgm:t>
    </dgm:pt>
    <dgm:pt modelId="{92A2034F-F1D5-4226-A90B-2AE2BA26CA3E}" type="parTrans" cxnId="{1AF6FCA6-EFC2-40C7-AC35-9B3DEE9EC6D8}">
      <dgm:prSet/>
      <dgm:spPr/>
      <dgm:t>
        <a:bodyPr/>
        <a:lstStyle/>
        <a:p>
          <a:endParaRPr lang="en-IN"/>
        </a:p>
      </dgm:t>
    </dgm:pt>
    <dgm:pt modelId="{8D389519-6B35-4660-8E77-55B0799D89F6}" type="sibTrans" cxnId="{1AF6FCA6-EFC2-40C7-AC35-9B3DEE9EC6D8}">
      <dgm:prSet/>
      <dgm:spPr/>
      <dgm:t>
        <a:bodyPr/>
        <a:lstStyle/>
        <a:p>
          <a:endParaRPr lang="en-IN"/>
        </a:p>
      </dgm:t>
    </dgm:pt>
    <dgm:pt modelId="{65534416-68B9-4976-A2C6-4F29E6579A53}">
      <dgm:prSet custT="1"/>
      <dgm:spPr/>
      <dgm:t>
        <a:bodyPr/>
        <a:lstStyle/>
        <a:p>
          <a:r>
            <a:rPr lang="en-US" sz="1600" b="0" i="0" kern="1200" dirty="0">
              <a:solidFill>
                <a:srgbClr val="000000">
                  <a:hueOff val="0"/>
                  <a:satOff val="0"/>
                  <a:lumOff val="0"/>
                  <a:alphaOff val="0"/>
                </a:srgbClr>
              </a:solidFill>
              <a:latin typeface="Century Gothic"/>
              <a:ea typeface="+mn-ea"/>
              <a:cs typeface="+mn-cs"/>
            </a:rPr>
            <a:t>Doctors</a:t>
          </a:r>
        </a:p>
      </dgm:t>
    </dgm:pt>
    <dgm:pt modelId="{D4C825DE-6580-4E7C-B272-A6F53EF86603}" type="parTrans" cxnId="{4057122B-098D-49BE-B49A-E0CE38AFE587}">
      <dgm:prSet/>
      <dgm:spPr/>
      <dgm:t>
        <a:bodyPr/>
        <a:lstStyle/>
        <a:p>
          <a:endParaRPr lang="en-US"/>
        </a:p>
      </dgm:t>
    </dgm:pt>
    <dgm:pt modelId="{D9EDC0E1-EC5A-45C1-9E60-D8EDE14206B3}" type="sibTrans" cxnId="{4057122B-098D-49BE-B49A-E0CE38AFE587}">
      <dgm:prSet/>
      <dgm:spPr/>
      <dgm:t>
        <a:bodyPr/>
        <a:lstStyle/>
        <a:p>
          <a:endParaRPr lang="en-US"/>
        </a:p>
      </dgm:t>
    </dgm:pt>
    <dgm:pt modelId="{CA9014F8-E918-4FA7-A87C-CDC28DAA9F52}">
      <dgm:prSet custT="1"/>
      <dgm:spPr/>
      <dgm:t>
        <a:bodyPr/>
        <a:lstStyle/>
        <a:p>
          <a:r>
            <a:rPr lang="en-US" sz="1600" b="0" i="0" kern="1200" dirty="0">
              <a:solidFill>
                <a:srgbClr val="000000">
                  <a:hueOff val="0"/>
                  <a:satOff val="0"/>
                  <a:lumOff val="0"/>
                  <a:alphaOff val="0"/>
                </a:srgbClr>
              </a:solidFill>
              <a:latin typeface="Century Gothic"/>
              <a:ea typeface="+mn-ea"/>
              <a:cs typeface="+mn-cs"/>
            </a:rPr>
            <a:t>Engineers </a:t>
          </a:r>
        </a:p>
      </dgm:t>
    </dgm:pt>
    <dgm:pt modelId="{BFB59E73-35E9-468F-BAA2-45C4AF676634}" type="parTrans" cxnId="{16291BBB-7B2E-487D-9259-234E32484818}">
      <dgm:prSet/>
      <dgm:spPr/>
      <dgm:t>
        <a:bodyPr/>
        <a:lstStyle/>
        <a:p>
          <a:endParaRPr lang="en-US"/>
        </a:p>
      </dgm:t>
    </dgm:pt>
    <dgm:pt modelId="{FACF83AD-D1EC-4475-A8EB-9104B5AA26DE}" type="sibTrans" cxnId="{16291BBB-7B2E-487D-9259-234E32484818}">
      <dgm:prSet/>
      <dgm:spPr/>
      <dgm:t>
        <a:bodyPr/>
        <a:lstStyle/>
        <a:p>
          <a:endParaRPr lang="en-US"/>
        </a:p>
      </dgm:t>
    </dgm:pt>
    <dgm:pt modelId="{8F12F8C6-F5FF-4C8E-BE57-00EF3207B66F}">
      <dgm:prSet custT="1"/>
      <dgm:spPr/>
      <dgm:t>
        <a:bodyPr/>
        <a:lstStyle/>
        <a:p>
          <a:r>
            <a:rPr lang="en-US" sz="1600" b="0" i="0" kern="1200" dirty="0">
              <a:solidFill>
                <a:srgbClr val="000000">
                  <a:hueOff val="0"/>
                  <a:satOff val="0"/>
                  <a:lumOff val="0"/>
                  <a:alphaOff val="0"/>
                </a:srgbClr>
              </a:solidFill>
              <a:latin typeface="Century Gothic"/>
              <a:ea typeface="+mn-ea"/>
              <a:cs typeface="+mn-cs"/>
            </a:rPr>
            <a:t>Lawyers</a:t>
          </a:r>
        </a:p>
      </dgm:t>
    </dgm:pt>
    <dgm:pt modelId="{9B18D7EB-722C-4B76-B7F6-96C44640AEC4}" type="parTrans" cxnId="{72A59226-07C9-4085-9126-22DB6CFB4D9E}">
      <dgm:prSet/>
      <dgm:spPr/>
      <dgm:t>
        <a:bodyPr/>
        <a:lstStyle/>
        <a:p>
          <a:endParaRPr lang="en-US"/>
        </a:p>
      </dgm:t>
    </dgm:pt>
    <dgm:pt modelId="{4A00F59C-55AB-4715-AC79-00810506B154}" type="sibTrans" cxnId="{72A59226-07C9-4085-9126-22DB6CFB4D9E}">
      <dgm:prSet/>
      <dgm:spPr/>
      <dgm:t>
        <a:bodyPr/>
        <a:lstStyle/>
        <a:p>
          <a:endParaRPr lang="en-US"/>
        </a:p>
      </dgm:t>
    </dgm:pt>
    <dgm:pt modelId="{FCA28C9C-74C2-4ECA-A46C-1D318603EA49}">
      <dgm:prSet custT="1"/>
      <dgm:spPr/>
      <dgm:t>
        <a:bodyPr/>
        <a:lstStyle/>
        <a:p>
          <a:r>
            <a:rPr lang="en-US" sz="1600" b="0" i="0" kern="1200" dirty="0">
              <a:solidFill>
                <a:srgbClr val="000000">
                  <a:hueOff val="0"/>
                  <a:satOff val="0"/>
                  <a:lumOff val="0"/>
                  <a:alphaOff val="0"/>
                </a:srgbClr>
              </a:solidFill>
              <a:latin typeface="Century Gothic"/>
              <a:ea typeface="+mn-ea"/>
              <a:cs typeface="+mn-cs"/>
            </a:rPr>
            <a:t>Chartered Accountants, and Architects etc. registered with Professional bodies</a:t>
          </a:r>
        </a:p>
      </dgm:t>
    </dgm:pt>
    <dgm:pt modelId="{140D75D3-7156-4162-8936-A0C308EEF446}" type="parTrans" cxnId="{1BAA6F46-0E79-4B15-9898-03C0B6AD6912}">
      <dgm:prSet/>
      <dgm:spPr/>
      <dgm:t>
        <a:bodyPr/>
        <a:lstStyle/>
        <a:p>
          <a:endParaRPr lang="en-US"/>
        </a:p>
      </dgm:t>
    </dgm:pt>
    <dgm:pt modelId="{FB7245A8-DC1A-4A6F-B52A-05DC802415D6}" type="sibTrans" cxnId="{1BAA6F46-0E79-4B15-9898-03C0B6AD6912}">
      <dgm:prSet/>
      <dgm:spPr/>
      <dgm:t>
        <a:bodyPr/>
        <a:lstStyle/>
        <a:p>
          <a:endParaRPr lang="en-US"/>
        </a:p>
      </dgm:t>
    </dgm:pt>
    <dgm:pt modelId="{44E00D90-E1F7-47CE-A3C5-92B5751A9BE1}">
      <dgm:prSet custT="1"/>
      <dgm:spPr/>
      <dgm:t>
        <a:bodyPr/>
        <a:lstStyle/>
        <a:p>
          <a:r>
            <a:rPr lang="en-US" sz="1600" b="0" i="0" kern="1200" dirty="0">
              <a:solidFill>
                <a:srgbClr val="000000">
                  <a:hueOff val="0"/>
                  <a:satOff val="0"/>
                  <a:lumOff val="0"/>
                  <a:alphaOff val="0"/>
                </a:srgbClr>
              </a:solidFill>
              <a:latin typeface="Century Gothic"/>
              <a:ea typeface="+mn-ea"/>
              <a:cs typeface="+mn-cs"/>
            </a:rPr>
            <a:t>Persons who paid Income Tax in last assessment year</a:t>
          </a:r>
        </a:p>
      </dgm:t>
    </dgm:pt>
    <dgm:pt modelId="{1B845855-4451-4894-953E-54F4924EA30A}" type="parTrans" cxnId="{F609CAF1-B739-41D5-8F92-5D975F895A7D}">
      <dgm:prSet/>
      <dgm:spPr/>
      <dgm:t>
        <a:bodyPr/>
        <a:lstStyle/>
        <a:p>
          <a:endParaRPr lang="en-US"/>
        </a:p>
      </dgm:t>
    </dgm:pt>
    <dgm:pt modelId="{A239E758-3B7C-4A57-AA67-3789FB7F8558}" type="sibTrans" cxnId="{F609CAF1-B739-41D5-8F92-5D975F895A7D}">
      <dgm:prSet/>
      <dgm:spPr/>
      <dgm:t>
        <a:bodyPr/>
        <a:lstStyle/>
        <a:p>
          <a:endParaRPr lang="en-US"/>
        </a:p>
      </dgm:t>
    </dgm:pt>
    <dgm:pt modelId="{3A5D7970-0D09-4FE8-881A-417B48DF08CF}">
      <dgm:prSet phldrT="[Text]" custT="1"/>
      <dgm:spPr/>
      <dgm:t>
        <a:bodyPr/>
        <a:lstStyle/>
        <a:p>
          <a:pPr>
            <a:buFont typeface="Arial" panose="020B0604020202020204" pitchFamily="34" charset="0"/>
            <a:buChar char="•"/>
          </a:pPr>
          <a:r>
            <a:rPr lang="en-US" sz="1600" b="0" i="0" dirty="0"/>
            <a:t>All Persons who paid Income Tax in last assessment year</a:t>
          </a:r>
          <a:endParaRPr lang="en-US" sz="1600" b="0" dirty="0"/>
        </a:p>
      </dgm:t>
    </dgm:pt>
    <dgm:pt modelId="{4CED7D8F-33A6-4F56-A925-138A8AB269C9}" type="sibTrans" cxnId="{6323E1F8-EAC1-4ED2-823A-C063A033A3F6}">
      <dgm:prSet/>
      <dgm:spPr/>
      <dgm:t>
        <a:bodyPr/>
        <a:lstStyle/>
        <a:p>
          <a:endParaRPr lang="en-US"/>
        </a:p>
      </dgm:t>
    </dgm:pt>
    <dgm:pt modelId="{DDB21112-5A38-45C4-AB3B-AD93BC73BC62}" type="parTrans" cxnId="{6323E1F8-EAC1-4ED2-823A-C063A033A3F6}">
      <dgm:prSet/>
      <dgm:spPr/>
      <dgm:t>
        <a:bodyPr/>
        <a:lstStyle/>
        <a:p>
          <a:endParaRPr lang="en-US"/>
        </a:p>
      </dgm:t>
    </dgm:pt>
    <dgm:pt modelId="{6D4EDC7A-EC7F-4AF5-A181-5AC8F15602DD}">
      <dgm:prSet phldrT="[Text]" custT="1"/>
      <dgm:spPr/>
      <dgm:t>
        <a:bodyPr/>
        <a:lstStyle/>
        <a:p>
          <a:pPr>
            <a:buFont typeface="Arial" panose="020B0604020202020204" pitchFamily="34" charset="0"/>
            <a:buChar char="•"/>
          </a:pPr>
          <a:r>
            <a:rPr lang="en-US" sz="1400" b="0" i="0" kern="1200" dirty="0">
              <a:solidFill>
                <a:srgbClr val="000000">
                  <a:hueOff val="0"/>
                  <a:satOff val="0"/>
                  <a:lumOff val="0"/>
                  <a:alphaOff val="0"/>
                </a:srgbClr>
              </a:solidFill>
              <a:latin typeface="Century Gothic"/>
              <a:ea typeface="+mn-ea"/>
              <a:cs typeface="+mn-cs"/>
            </a:rPr>
            <a:t>Former and present holders of constitutional posts.</a:t>
          </a:r>
        </a:p>
      </dgm:t>
    </dgm:pt>
    <dgm:pt modelId="{9294FCFB-B617-4B44-B045-AD901711B607}" type="parTrans" cxnId="{C3701631-B124-4495-BB06-7B8D39FF1EE7}">
      <dgm:prSet/>
      <dgm:spPr/>
      <dgm:t>
        <a:bodyPr/>
        <a:lstStyle/>
        <a:p>
          <a:endParaRPr lang="en-US"/>
        </a:p>
      </dgm:t>
    </dgm:pt>
    <dgm:pt modelId="{C810A1F7-5B2D-4946-8EFE-0C60777D34C5}" type="sibTrans" cxnId="{C3701631-B124-4495-BB06-7B8D39FF1EE7}">
      <dgm:prSet/>
      <dgm:spPr/>
      <dgm:t>
        <a:bodyPr/>
        <a:lstStyle/>
        <a:p>
          <a:endParaRPr lang="en-US"/>
        </a:p>
      </dgm:t>
    </dgm:pt>
    <dgm:pt modelId="{E86CEE2F-8294-4ECF-AA0F-F4F23D7AF900}">
      <dgm:prSet phldrT="[Text]" custT="1"/>
      <dgm:spPr/>
      <dgm:t>
        <a:bodyPr/>
        <a:lstStyle/>
        <a:p>
          <a:pPr>
            <a:buChar char="•"/>
          </a:pPr>
          <a:r>
            <a:rPr lang="en-US" sz="1400" b="0" i="0" kern="1200" dirty="0"/>
            <a:t>Former and present Ministers/ State Ministers.</a:t>
          </a:r>
          <a:endParaRPr lang="en-US" sz="1400" b="0" i="0" kern="1200" dirty="0">
            <a:solidFill>
              <a:srgbClr val="000000">
                <a:hueOff val="0"/>
                <a:satOff val="0"/>
                <a:lumOff val="0"/>
                <a:alphaOff val="0"/>
              </a:srgbClr>
            </a:solidFill>
            <a:latin typeface="Century Gothic"/>
            <a:ea typeface="+mn-ea"/>
            <a:cs typeface="+mn-cs"/>
          </a:endParaRPr>
        </a:p>
      </dgm:t>
    </dgm:pt>
    <dgm:pt modelId="{36F8FB22-FC3C-4B76-834C-7A1A4285C7D7}" type="parTrans" cxnId="{CA45FFA6-531A-45D5-B6B6-39271DFE4CC0}">
      <dgm:prSet/>
      <dgm:spPr/>
      <dgm:t>
        <a:bodyPr/>
        <a:lstStyle/>
        <a:p>
          <a:endParaRPr lang="en-US"/>
        </a:p>
      </dgm:t>
    </dgm:pt>
    <dgm:pt modelId="{6D970A52-F0FC-4F23-8ED5-C70D4B4B24D8}" type="sibTrans" cxnId="{CA45FFA6-531A-45D5-B6B6-39271DFE4CC0}">
      <dgm:prSet/>
      <dgm:spPr/>
      <dgm:t>
        <a:bodyPr/>
        <a:lstStyle/>
        <a:p>
          <a:endParaRPr lang="en-US"/>
        </a:p>
      </dgm:t>
    </dgm:pt>
    <dgm:pt modelId="{FD40EDE1-6EE1-4BE9-B207-8912AEC687FF}">
      <dgm:prSet phldrT="[Text]" custT="1"/>
      <dgm:spPr/>
      <dgm:t>
        <a:bodyPr/>
        <a:lstStyle/>
        <a:p>
          <a:pPr>
            <a:buChar char="•"/>
          </a:pPr>
          <a:r>
            <a:rPr lang="en-US" sz="1400" b="0" i="0" kern="1200" dirty="0"/>
            <a:t>Former/present Members of </a:t>
          </a:r>
          <a:r>
            <a:rPr lang="en-US" sz="1400" b="0" i="0" kern="1200" dirty="0" err="1"/>
            <a:t>Lok</a:t>
          </a:r>
          <a:r>
            <a:rPr lang="en-US" sz="1400" b="0" i="0" kern="1200" dirty="0"/>
            <a:t> Sabha/ </a:t>
          </a:r>
          <a:r>
            <a:rPr lang="en-US" sz="1400" b="0" i="0" kern="1200" dirty="0" err="1"/>
            <a:t>Rajya</a:t>
          </a:r>
          <a:r>
            <a:rPr lang="en-US" sz="1400" b="0" i="0" kern="1200" dirty="0"/>
            <a:t> Sabha/ State Legislative Assemblies/ State Legislative Councils, </a:t>
          </a:r>
          <a:endParaRPr lang="en-US" sz="1400" b="0" i="0" kern="1200" dirty="0">
            <a:solidFill>
              <a:srgbClr val="000000">
                <a:hueOff val="0"/>
                <a:satOff val="0"/>
                <a:lumOff val="0"/>
                <a:alphaOff val="0"/>
              </a:srgbClr>
            </a:solidFill>
            <a:latin typeface="Century Gothic"/>
            <a:ea typeface="+mn-ea"/>
            <a:cs typeface="+mn-cs"/>
          </a:endParaRPr>
        </a:p>
      </dgm:t>
    </dgm:pt>
    <dgm:pt modelId="{FBDDA206-0642-4351-B926-9BEBE267679F}" type="parTrans" cxnId="{6306DF06-D520-40B7-9164-98E9FB9D4E20}">
      <dgm:prSet/>
      <dgm:spPr/>
      <dgm:t>
        <a:bodyPr/>
        <a:lstStyle/>
        <a:p>
          <a:endParaRPr lang="en-US"/>
        </a:p>
      </dgm:t>
    </dgm:pt>
    <dgm:pt modelId="{FB913108-2201-4159-86FF-DB3EE41ED604}" type="sibTrans" cxnId="{6306DF06-D520-40B7-9164-98E9FB9D4E20}">
      <dgm:prSet/>
      <dgm:spPr/>
      <dgm:t>
        <a:bodyPr/>
        <a:lstStyle/>
        <a:p>
          <a:endParaRPr lang="en-US"/>
        </a:p>
      </dgm:t>
    </dgm:pt>
    <dgm:pt modelId="{333FA3D0-3B74-4984-B930-E3A39F69FBAD}">
      <dgm:prSet phldrT="[Text]" custT="1"/>
      <dgm:spPr/>
      <dgm:t>
        <a:bodyPr/>
        <a:lstStyle/>
        <a:p>
          <a:pPr>
            <a:buFont typeface="Arial" panose="020B0604020202020204" pitchFamily="34" charset="0"/>
            <a:buNone/>
          </a:pPr>
          <a:r>
            <a:rPr lang="en-US" sz="1400" b="1" dirty="0"/>
            <a:t>Pensioner</a:t>
          </a:r>
          <a:r>
            <a:rPr lang="en-US" sz="700" b="1" dirty="0"/>
            <a:t>s</a:t>
          </a:r>
        </a:p>
      </dgm:t>
    </dgm:pt>
    <dgm:pt modelId="{18AF482F-FC7A-4DB2-B5AB-E59314DAB2BC}" type="sibTrans" cxnId="{D17F64CD-B706-49E2-91D8-7A32C7688A46}">
      <dgm:prSet/>
      <dgm:spPr/>
      <dgm:t>
        <a:bodyPr/>
        <a:lstStyle/>
        <a:p>
          <a:endParaRPr lang="en-IN"/>
        </a:p>
      </dgm:t>
    </dgm:pt>
    <dgm:pt modelId="{AB3CB9EE-3B95-415B-A6A7-1FEF8FB5D3D1}" type="parTrans" cxnId="{D17F64CD-B706-49E2-91D8-7A32C7688A46}">
      <dgm:prSet/>
      <dgm:spPr/>
      <dgm:t>
        <a:bodyPr/>
        <a:lstStyle/>
        <a:p>
          <a:endParaRPr lang="en-IN"/>
        </a:p>
      </dgm:t>
    </dgm:pt>
    <dgm:pt modelId="{68EF3255-74FA-461F-99A3-02305A5805FE}">
      <dgm:prSet phldrT="[Text]" custT="1"/>
      <dgm:spPr/>
      <dgm:t>
        <a:bodyPr/>
        <a:lstStyle/>
        <a:p>
          <a:pPr>
            <a:buFont typeface="Arial" panose="020B0604020202020204" pitchFamily="34" charset="0"/>
          </a:pPr>
          <a:r>
            <a:rPr lang="en-US" sz="1600" b="0" i="0" dirty="0"/>
            <a:t>All superannuated/retired pensioners whose monthly pension is Rs.10,000/-or more</a:t>
          </a:r>
          <a:endParaRPr lang="en-US" sz="1600" b="0" dirty="0"/>
        </a:p>
      </dgm:t>
    </dgm:pt>
    <dgm:pt modelId="{268BB7F8-2B8D-4972-9219-F896CDB90493}" type="parTrans" cxnId="{A2ED8A26-1BE7-4EB6-9D91-99029760F46B}">
      <dgm:prSet/>
      <dgm:spPr/>
      <dgm:t>
        <a:bodyPr/>
        <a:lstStyle/>
        <a:p>
          <a:endParaRPr lang="en-US"/>
        </a:p>
      </dgm:t>
    </dgm:pt>
    <dgm:pt modelId="{BCCA2208-BC65-4975-B5E2-2F43CC5AFB0C}" type="sibTrans" cxnId="{A2ED8A26-1BE7-4EB6-9D91-99029760F46B}">
      <dgm:prSet/>
      <dgm:spPr/>
      <dgm:t>
        <a:bodyPr/>
        <a:lstStyle/>
        <a:p>
          <a:endParaRPr lang="en-US"/>
        </a:p>
      </dgm:t>
    </dgm:pt>
    <dgm:pt modelId="{BB1EE6C5-0158-4828-BBAD-43647D58050C}">
      <dgm:prSet custT="1"/>
      <dgm:spPr/>
      <dgm:t>
        <a:bodyPr/>
        <a:lstStyle/>
        <a:p>
          <a:r>
            <a:rPr lang="en-US" sz="1600" b="0" i="0" dirty="0"/>
            <a:t>(Excluding Multi Tasking Staff / Class IV/Group D employees) of above category</a:t>
          </a:r>
        </a:p>
      </dgm:t>
    </dgm:pt>
    <dgm:pt modelId="{D1EA6D5C-8CFA-41E9-9F69-283A06E5BEFB}" type="parTrans" cxnId="{A24EF2E8-8CCA-43C9-9CD9-B675C8FFD0A1}">
      <dgm:prSet/>
      <dgm:spPr/>
      <dgm:t>
        <a:bodyPr/>
        <a:lstStyle/>
        <a:p>
          <a:endParaRPr lang="en-US"/>
        </a:p>
      </dgm:t>
    </dgm:pt>
    <dgm:pt modelId="{41A7362D-9DB2-431E-9C82-C5F04AA3B604}" type="sibTrans" cxnId="{A24EF2E8-8CCA-43C9-9CD9-B675C8FFD0A1}">
      <dgm:prSet/>
      <dgm:spPr/>
      <dgm:t>
        <a:bodyPr/>
        <a:lstStyle/>
        <a:p>
          <a:endParaRPr lang="en-US"/>
        </a:p>
      </dgm:t>
    </dgm:pt>
    <dgm:pt modelId="{D9AE834F-D317-4E36-AC53-4551A6CBDC58}" type="pres">
      <dgm:prSet presAssocID="{C680A25D-D0DD-4830-8EF1-0EEEDD6E0CCD}" presName="Name0" presStyleCnt="0">
        <dgm:presLayoutVars>
          <dgm:dir/>
          <dgm:animLvl val="lvl"/>
          <dgm:resizeHandles val="exact"/>
        </dgm:presLayoutVars>
      </dgm:prSet>
      <dgm:spPr/>
      <dgm:t>
        <a:bodyPr/>
        <a:lstStyle/>
        <a:p>
          <a:endParaRPr lang="en-IN"/>
        </a:p>
      </dgm:t>
    </dgm:pt>
    <dgm:pt modelId="{3148AD2D-E350-4F8A-920B-FF326537D41A}" type="pres">
      <dgm:prSet presAssocID="{66A6178D-83E7-46F1-962A-F18B72647978}" presName="composite" presStyleCnt="0"/>
      <dgm:spPr/>
    </dgm:pt>
    <dgm:pt modelId="{EDEF1B96-406A-46AB-AFE6-A31D7E0C751E}" type="pres">
      <dgm:prSet presAssocID="{66A6178D-83E7-46F1-962A-F18B72647978}" presName="parTx" presStyleLbl="alignNode1" presStyleIdx="0" presStyleCnt="5" custScaleY="135393">
        <dgm:presLayoutVars>
          <dgm:chMax val="0"/>
          <dgm:chPref val="0"/>
          <dgm:bulletEnabled val="1"/>
        </dgm:presLayoutVars>
      </dgm:prSet>
      <dgm:spPr/>
      <dgm:t>
        <a:bodyPr/>
        <a:lstStyle/>
        <a:p>
          <a:endParaRPr lang="en-IN"/>
        </a:p>
      </dgm:t>
    </dgm:pt>
    <dgm:pt modelId="{CA4F5002-DF91-44E5-82A0-3A42717063DA}" type="pres">
      <dgm:prSet presAssocID="{66A6178D-83E7-46F1-962A-F18B72647978}" presName="desTx" presStyleLbl="alignAccFollowNode1" presStyleIdx="0" presStyleCnt="5">
        <dgm:presLayoutVars>
          <dgm:bulletEnabled val="1"/>
        </dgm:presLayoutVars>
      </dgm:prSet>
      <dgm:spPr/>
      <dgm:t>
        <a:bodyPr/>
        <a:lstStyle/>
        <a:p>
          <a:endParaRPr lang="en-IN"/>
        </a:p>
      </dgm:t>
    </dgm:pt>
    <dgm:pt modelId="{58A817EA-294D-490F-BF02-4D624F8109BC}" type="pres">
      <dgm:prSet presAssocID="{02229689-0AC9-4130-9890-E5CD4CF98BEF}" presName="space" presStyleCnt="0"/>
      <dgm:spPr/>
    </dgm:pt>
    <dgm:pt modelId="{90A6A36E-13D1-49EC-A03F-3E4D1DC8EF89}" type="pres">
      <dgm:prSet presAssocID="{34B7A5FF-7C75-4C75-8104-7103ED25EB67}" presName="composite" presStyleCnt="0"/>
      <dgm:spPr/>
    </dgm:pt>
    <dgm:pt modelId="{259CAAFE-05AE-43EB-8C8F-4F1C6EB9F027}" type="pres">
      <dgm:prSet presAssocID="{34B7A5FF-7C75-4C75-8104-7103ED25EB67}" presName="parTx" presStyleLbl="alignNode1" presStyleIdx="1" presStyleCnt="5">
        <dgm:presLayoutVars>
          <dgm:chMax val="0"/>
          <dgm:chPref val="0"/>
          <dgm:bulletEnabled val="1"/>
        </dgm:presLayoutVars>
      </dgm:prSet>
      <dgm:spPr/>
      <dgm:t>
        <a:bodyPr/>
        <a:lstStyle/>
        <a:p>
          <a:endParaRPr lang="en-IN"/>
        </a:p>
      </dgm:t>
    </dgm:pt>
    <dgm:pt modelId="{18941CE1-4F25-41D9-B8BA-198AF4C61A2B}" type="pres">
      <dgm:prSet presAssocID="{34B7A5FF-7C75-4C75-8104-7103ED25EB67}" presName="desTx" presStyleLbl="alignAccFollowNode1" presStyleIdx="1" presStyleCnt="5">
        <dgm:presLayoutVars>
          <dgm:bulletEnabled val="1"/>
        </dgm:presLayoutVars>
      </dgm:prSet>
      <dgm:spPr/>
      <dgm:t>
        <a:bodyPr/>
        <a:lstStyle/>
        <a:p>
          <a:endParaRPr lang="en-IN"/>
        </a:p>
      </dgm:t>
    </dgm:pt>
    <dgm:pt modelId="{7431ED61-6170-4B08-B78A-DA350569E12B}" type="pres">
      <dgm:prSet presAssocID="{2386771C-A6EB-4DEF-87C7-703937DBB15B}" presName="space" presStyleCnt="0"/>
      <dgm:spPr/>
    </dgm:pt>
    <dgm:pt modelId="{69E2D92F-D674-49E4-9A19-F915010639A8}" type="pres">
      <dgm:prSet presAssocID="{333FA3D0-3B74-4984-B930-E3A39F69FBAD}" presName="composite" presStyleCnt="0"/>
      <dgm:spPr/>
    </dgm:pt>
    <dgm:pt modelId="{3F565A42-8981-46BE-B219-E100D3C989DE}" type="pres">
      <dgm:prSet presAssocID="{333FA3D0-3B74-4984-B930-E3A39F69FBAD}" presName="parTx" presStyleLbl="alignNode1" presStyleIdx="2" presStyleCnt="5">
        <dgm:presLayoutVars>
          <dgm:chMax val="0"/>
          <dgm:chPref val="0"/>
          <dgm:bulletEnabled val="1"/>
        </dgm:presLayoutVars>
      </dgm:prSet>
      <dgm:spPr/>
      <dgm:t>
        <a:bodyPr/>
        <a:lstStyle/>
        <a:p>
          <a:endParaRPr lang="en-IN"/>
        </a:p>
      </dgm:t>
    </dgm:pt>
    <dgm:pt modelId="{FE0530F7-B81A-4ED8-A43B-FE0823AF4847}" type="pres">
      <dgm:prSet presAssocID="{333FA3D0-3B74-4984-B930-E3A39F69FBAD}" presName="desTx" presStyleLbl="alignAccFollowNode1" presStyleIdx="2" presStyleCnt="5">
        <dgm:presLayoutVars>
          <dgm:bulletEnabled val="1"/>
        </dgm:presLayoutVars>
      </dgm:prSet>
      <dgm:spPr/>
      <dgm:t>
        <a:bodyPr/>
        <a:lstStyle/>
        <a:p>
          <a:endParaRPr lang="en-IN"/>
        </a:p>
      </dgm:t>
    </dgm:pt>
    <dgm:pt modelId="{29FB0295-E59B-455D-A8D4-ECFE68F5C777}" type="pres">
      <dgm:prSet presAssocID="{18AF482F-FC7A-4DB2-B5AB-E59314DAB2BC}" presName="space" presStyleCnt="0"/>
      <dgm:spPr/>
    </dgm:pt>
    <dgm:pt modelId="{CE8E37D2-DE6F-4472-A896-B7A1C4B2A255}" type="pres">
      <dgm:prSet presAssocID="{26E34682-D729-48B7-B283-F5F862B4CB41}" presName="composite" presStyleCnt="0"/>
      <dgm:spPr/>
    </dgm:pt>
    <dgm:pt modelId="{094ACDE1-0F84-4117-B62D-C860C01E774D}" type="pres">
      <dgm:prSet presAssocID="{26E34682-D729-48B7-B283-F5F862B4CB41}" presName="parTx" presStyleLbl="alignNode1" presStyleIdx="3" presStyleCnt="5">
        <dgm:presLayoutVars>
          <dgm:chMax val="0"/>
          <dgm:chPref val="0"/>
          <dgm:bulletEnabled val="1"/>
        </dgm:presLayoutVars>
      </dgm:prSet>
      <dgm:spPr/>
      <dgm:t>
        <a:bodyPr/>
        <a:lstStyle/>
        <a:p>
          <a:endParaRPr lang="en-IN"/>
        </a:p>
      </dgm:t>
    </dgm:pt>
    <dgm:pt modelId="{05F347B4-15EC-475D-B006-2CF925950483}" type="pres">
      <dgm:prSet presAssocID="{26E34682-D729-48B7-B283-F5F862B4CB41}" presName="desTx" presStyleLbl="alignAccFollowNode1" presStyleIdx="3" presStyleCnt="5">
        <dgm:presLayoutVars>
          <dgm:bulletEnabled val="1"/>
        </dgm:presLayoutVars>
      </dgm:prSet>
      <dgm:spPr/>
      <dgm:t>
        <a:bodyPr/>
        <a:lstStyle/>
        <a:p>
          <a:endParaRPr lang="en-IN"/>
        </a:p>
      </dgm:t>
    </dgm:pt>
    <dgm:pt modelId="{18693AA7-2890-49C3-B7A9-0637C31E53B6}" type="pres">
      <dgm:prSet presAssocID="{8D389519-6B35-4660-8E77-55B0799D89F6}" presName="space" presStyleCnt="0"/>
      <dgm:spPr/>
    </dgm:pt>
    <dgm:pt modelId="{38B27704-779D-4FA1-8CDD-7CD68F989D4E}" type="pres">
      <dgm:prSet presAssocID="{92FFBC5C-B8EB-4603-B37B-E1B41C58E0EA}" presName="composite" presStyleCnt="0"/>
      <dgm:spPr/>
    </dgm:pt>
    <dgm:pt modelId="{A56F6FD0-20D9-43FC-8EC8-68C44C4E86BE}" type="pres">
      <dgm:prSet presAssocID="{92FFBC5C-B8EB-4603-B37B-E1B41C58E0EA}" presName="parTx" presStyleLbl="alignNode1" presStyleIdx="4" presStyleCnt="5">
        <dgm:presLayoutVars>
          <dgm:chMax val="0"/>
          <dgm:chPref val="0"/>
          <dgm:bulletEnabled val="1"/>
        </dgm:presLayoutVars>
      </dgm:prSet>
      <dgm:spPr/>
      <dgm:t>
        <a:bodyPr/>
        <a:lstStyle/>
        <a:p>
          <a:endParaRPr lang="en-IN"/>
        </a:p>
      </dgm:t>
    </dgm:pt>
    <dgm:pt modelId="{4B04260B-7505-4D0B-AF81-59542AFB8188}" type="pres">
      <dgm:prSet presAssocID="{92FFBC5C-B8EB-4603-B37B-E1B41C58E0EA}" presName="desTx" presStyleLbl="alignAccFollowNode1" presStyleIdx="4" presStyleCnt="5">
        <dgm:presLayoutVars>
          <dgm:bulletEnabled val="1"/>
        </dgm:presLayoutVars>
      </dgm:prSet>
      <dgm:spPr/>
      <dgm:t>
        <a:bodyPr/>
        <a:lstStyle/>
        <a:p>
          <a:endParaRPr lang="en-IN"/>
        </a:p>
      </dgm:t>
    </dgm:pt>
  </dgm:ptLst>
  <dgm:cxnLst>
    <dgm:cxn modelId="{15ED11B2-6D84-4F43-B903-2AB702F7FDB0}" type="presOf" srcId="{92FFBC5C-B8EB-4603-B37B-E1B41C58E0EA}" destId="{A56F6FD0-20D9-43FC-8EC8-68C44C4E86BE}" srcOrd="0" destOrd="0" presId="urn:microsoft.com/office/officeart/2005/8/layout/hList1"/>
    <dgm:cxn modelId="{22DE655C-57FF-4F13-BBA8-5427E723E565}" srcId="{34B7A5FF-7C75-4C75-8104-7103ED25EB67}" destId="{EC018D61-B91D-4ADE-A560-34A3DBCFD807}" srcOrd="0" destOrd="0" parTransId="{A6B73A5D-4421-44FD-8AEC-BD819DFB453D}" sibTransId="{E95EF28A-9716-4E65-870C-B8685FB5F651}"/>
    <dgm:cxn modelId="{1B7F00B2-B1ED-46C6-A18F-FE057439B8E9}" type="presOf" srcId="{6D4EDC7A-EC7F-4AF5-A181-5AC8F15602DD}" destId="{18941CE1-4F25-41D9-B8BA-198AF4C61A2B}" srcOrd="0" destOrd="1" presId="urn:microsoft.com/office/officeart/2005/8/layout/hList1"/>
    <dgm:cxn modelId="{3A2BF87B-F0F3-4509-89B9-29C53FF068BB}" type="presOf" srcId="{8F12F8C6-F5FF-4C8E-BE57-00EF3207B66F}" destId="{4B04260B-7505-4D0B-AF81-59542AFB8188}" srcOrd="0" destOrd="2" presId="urn:microsoft.com/office/officeart/2005/8/layout/hList1"/>
    <dgm:cxn modelId="{B0547646-D75B-4387-BB87-EE4A3BB3CDD1}" type="presOf" srcId="{333FA3D0-3B74-4984-B930-E3A39F69FBAD}" destId="{3F565A42-8981-46BE-B219-E100D3C989DE}" srcOrd="0" destOrd="0" presId="urn:microsoft.com/office/officeart/2005/8/layout/hList1"/>
    <dgm:cxn modelId="{6306DF06-D520-40B7-9164-98E9FB9D4E20}" srcId="{34B7A5FF-7C75-4C75-8104-7103ED25EB67}" destId="{FD40EDE1-6EE1-4BE9-B207-8912AEC687FF}" srcOrd="3" destOrd="0" parTransId="{FBDDA206-0642-4351-B926-9BEBE267679F}" sibTransId="{FB913108-2201-4159-86FF-DB3EE41ED604}"/>
    <dgm:cxn modelId="{7681CB67-119D-4B68-B092-1E94F6F34E0F}" type="presOf" srcId="{FCA28C9C-74C2-4ECA-A46C-1D318603EA49}" destId="{4B04260B-7505-4D0B-AF81-59542AFB8188}" srcOrd="0" destOrd="3" presId="urn:microsoft.com/office/officeart/2005/8/layout/hList1"/>
    <dgm:cxn modelId="{BEB6B5FB-9E7E-4742-93FE-77FE4D5740E8}" type="presOf" srcId="{34B7A5FF-7C75-4C75-8104-7103ED25EB67}" destId="{259CAAFE-05AE-43EB-8C8F-4F1C6EB9F027}" srcOrd="0" destOrd="0" presId="urn:microsoft.com/office/officeart/2005/8/layout/hList1"/>
    <dgm:cxn modelId="{DA0B5559-D465-4F67-80D9-1B956FB2E433}" type="presOf" srcId="{26E34682-D729-48B7-B283-F5F862B4CB41}" destId="{094ACDE1-0F84-4117-B62D-C860C01E774D}" srcOrd="0" destOrd="0" presId="urn:microsoft.com/office/officeart/2005/8/layout/hList1"/>
    <dgm:cxn modelId="{AF82A11C-AE2F-4EAD-A9BC-FCB94B21F364}" srcId="{C680A25D-D0DD-4830-8EF1-0EEEDD6E0CCD}" destId="{66A6178D-83E7-46F1-962A-F18B72647978}" srcOrd="0" destOrd="0" parTransId="{5AB7E4FE-499D-4C25-BA6F-478752141C20}" sibTransId="{02229689-0AC9-4130-9890-E5CD4CF98BEF}"/>
    <dgm:cxn modelId="{B9F01722-7670-40BE-86A6-E1C9C6F396E5}" srcId="{C680A25D-D0DD-4830-8EF1-0EEEDD6E0CCD}" destId="{34B7A5FF-7C75-4C75-8104-7103ED25EB67}" srcOrd="1" destOrd="0" parTransId="{A49426D2-9F07-4D4E-8CDB-4EC8FF99014F}" sibTransId="{2386771C-A6EB-4DEF-87C7-703937DBB15B}"/>
    <dgm:cxn modelId="{7B6CF876-CE76-4F19-8C74-C5EFBB3B3A8B}" type="presOf" srcId="{89B13F63-6700-4850-B29D-43135CFB72B5}" destId="{CA4F5002-DF91-44E5-82A0-3A42717063DA}" srcOrd="0" destOrd="0" presId="urn:microsoft.com/office/officeart/2005/8/layout/hList1"/>
    <dgm:cxn modelId="{9BD75D08-8744-4BE1-BE80-48BA65E184F9}" type="presOf" srcId="{68EF3255-74FA-461F-99A3-02305A5805FE}" destId="{FE0530F7-B81A-4ED8-A43B-FE0823AF4847}" srcOrd="0" destOrd="0" presId="urn:microsoft.com/office/officeart/2005/8/layout/hList1"/>
    <dgm:cxn modelId="{E9E177FD-0343-4B04-BCE2-C90418F7CE80}" type="presOf" srcId="{65534416-68B9-4976-A2C6-4F29E6579A53}" destId="{4B04260B-7505-4D0B-AF81-59542AFB8188}" srcOrd="0" destOrd="0" presId="urn:microsoft.com/office/officeart/2005/8/layout/hList1"/>
    <dgm:cxn modelId="{9FC433A8-26F2-4E45-BEBE-545D12B480FD}" type="presOf" srcId="{44E00D90-E1F7-47CE-A3C5-92B5751A9BE1}" destId="{4B04260B-7505-4D0B-AF81-59542AFB8188}" srcOrd="0" destOrd="4" presId="urn:microsoft.com/office/officeart/2005/8/layout/hList1"/>
    <dgm:cxn modelId="{C3701631-B124-4495-BB06-7B8D39FF1EE7}" srcId="{34B7A5FF-7C75-4C75-8104-7103ED25EB67}" destId="{6D4EDC7A-EC7F-4AF5-A181-5AC8F15602DD}" srcOrd="1" destOrd="0" parTransId="{9294FCFB-B617-4B44-B045-AD901711B607}" sibTransId="{C810A1F7-5B2D-4946-8EFE-0C60777D34C5}"/>
    <dgm:cxn modelId="{0B1D1451-C10C-4260-814B-75CBD32B8242}" srcId="{66A6178D-83E7-46F1-962A-F18B72647978}" destId="{89B13F63-6700-4850-B29D-43135CFB72B5}" srcOrd="0" destOrd="0" parTransId="{74B9A6E9-8451-423C-BDB4-9B17B7CFC429}" sibTransId="{060EAD04-824F-41F8-86C1-B802B1D239C0}"/>
    <dgm:cxn modelId="{A2ED8A26-1BE7-4EB6-9D91-99029760F46B}" srcId="{333FA3D0-3B74-4984-B930-E3A39F69FBAD}" destId="{68EF3255-74FA-461F-99A3-02305A5805FE}" srcOrd="0" destOrd="0" parTransId="{268BB7F8-2B8D-4972-9219-F896CDB90493}" sibTransId="{BCCA2208-BC65-4975-B5E2-2F43CC5AFB0C}"/>
    <dgm:cxn modelId="{16291BBB-7B2E-487D-9259-234E32484818}" srcId="{92FFBC5C-B8EB-4603-B37B-E1B41C58E0EA}" destId="{CA9014F8-E918-4FA7-A87C-CDC28DAA9F52}" srcOrd="1" destOrd="0" parTransId="{BFB59E73-35E9-468F-BAA2-45C4AF676634}" sibTransId="{FACF83AD-D1EC-4475-A8EB-9104B5AA26DE}"/>
    <dgm:cxn modelId="{D4BE83EE-7218-430D-8974-3D150FE4E2C0}" type="presOf" srcId="{C680A25D-D0DD-4830-8EF1-0EEEDD6E0CCD}" destId="{D9AE834F-D317-4E36-AC53-4551A6CBDC58}" srcOrd="0" destOrd="0" presId="urn:microsoft.com/office/officeart/2005/8/layout/hList1"/>
    <dgm:cxn modelId="{D17F64CD-B706-49E2-91D8-7A32C7688A46}" srcId="{C680A25D-D0DD-4830-8EF1-0EEEDD6E0CCD}" destId="{333FA3D0-3B74-4984-B930-E3A39F69FBAD}" srcOrd="2" destOrd="0" parTransId="{AB3CB9EE-3B95-415B-A6A7-1FEF8FB5D3D1}" sibTransId="{18AF482F-FC7A-4DB2-B5AB-E59314DAB2BC}"/>
    <dgm:cxn modelId="{1BAA6F46-0E79-4B15-9898-03C0B6AD6912}" srcId="{92FFBC5C-B8EB-4603-B37B-E1B41C58E0EA}" destId="{FCA28C9C-74C2-4ECA-A46C-1D318603EA49}" srcOrd="3" destOrd="0" parTransId="{140D75D3-7156-4162-8936-A0C308EEF446}" sibTransId="{FB7245A8-DC1A-4A6F-B52A-05DC802415D6}"/>
    <dgm:cxn modelId="{72A59226-07C9-4085-9126-22DB6CFB4D9E}" srcId="{92FFBC5C-B8EB-4603-B37B-E1B41C58E0EA}" destId="{8F12F8C6-F5FF-4C8E-BE57-00EF3207B66F}" srcOrd="2" destOrd="0" parTransId="{9B18D7EB-722C-4B76-B7F6-96C44640AEC4}" sibTransId="{4A00F59C-55AB-4715-AC79-00810506B154}"/>
    <dgm:cxn modelId="{1AF6FCA6-EFC2-40C7-AC35-9B3DEE9EC6D8}" srcId="{C680A25D-D0DD-4830-8EF1-0EEEDD6E0CCD}" destId="{26E34682-D729-48B7-B283-F5F862B4CB41}" srcOrd="3" destOrd="0" parTransId="{92A2034F-F1D5-4226-A90B-2AE2BA26CA3E}" sibTransId="{8D389519-6B35-4660-8E77-55B0799D89F6}"/>
    <dgm:cxn modelId="{643199B7-63A0-486B-AF3C-19C4D9E17FFB}" type="presOf" srcId="{EC018D61-B91D-4ADE-A560-34A3DBCFD807}" destId="{18941CE1-4F25-41D9-B8BA-198AF4C61A2B}" srcOrd="0" destOrd="0" presId="urn:microsoft.com/office/officeart/2005/8/layout/hList1"/>
    <dgm:cxn modelId="{6323E1F8-EAC1-4ED2-823A-C063A033A3F6}" srcId="{26E34682-D729-48B7-B283-F5F862B4CB41}" destId="{3A5D7970-0D09-4FE8-881A-417B48DF08CF}" srcOrd="0" destOrd="0" parTransId="{DDB21112-5A38-45C4-AB3B-AD93BC73BC62}" sibTransId="{4CED7D8F-33A6-4F56-A925-138A8AB269C9}"/>
    <dgm:cxn modelId="{F609CAF1-B739-41D5-8F92-5D975F895A7D}" srcId="{92FFBC5C-B8EB-4603-B37B-E1B41C58E0EA}" destId="{44E00D90-E1F7-47CE-A3C5-92B5751A9BE1}" srcOrd="4" destOrd="0" parTransId="{1B845855-4451-4894-953E-54F4924EA30A}" sibTransId="{A239E758-3B7C-4A57-AA67-3789FB7F8558}"/>
    <dgm:cxn modelId="{0A93EFEA-C9A7-4160-A809-631982201608}" type="presOf" srcId="{E86CEE2F-8294-4ECF-AA0F-F4F23D7AF900}" destId="{18941CE1-4F25-41D9-B8BA-198AF4C61A2B}" srcOrd="0" destOrd="2" presId="urn:microsoft.com/office/officeart/2005/8/layout/hList1"/>
    <dgm:cxn modelId="{E7EADF58-3375-41C9-AFCB-26D8ABC9D265}" type="presOf" srcId="{66A6178D-83E7-46F1-962A-F18B72647978}" destId="{EDEF1B96-406A-46AB-AFE6-A31D7E0C751E}" srcOrd="0" destOrd="0" presId="urn:microsoft.com/office/officeart/2005/8/layout/hList1"/>
    <dgm:cxn modelId="{4057122B-098D-49BE-B49A-E0CE38AFE587}" srcId="{92FFBC5C-B8EB-4603-B37B-E1B41C58E0EA}" destId="{65534416-68B9-4976-A2C6-4F29E6579A53}" srcOrd="0" destOrd="0" parTransId="{D4C825DE-6580-4E7C-B272-A6F53EF86603}" sibTransId="{D9EDC0E1-EC5A-45C1-9E60-D8EDE14206B3}"/>
    <dgm:cxn modelId="{E3AFC1BA-0CD4-4B05-AA32-324C268BD9E1}" type="presOf" srcId="{FD40EDE1-6EE1-4BE9-B207-8912AEC687FF}" destId="{18941CE1-4F25-41D9-B8BA-198AF4C61A2B}" srcOrd="0" destOrd="3" presId="urn:microsoft.com/office/officeart/2005/8/layout/hList1"/>
    <dgm:cxn modelId="{C81993A5-9713-43F5-8D32-0123CD8F69EF}" type="presOf" srcId="{3A5D7970-0D09-4FE8-881A-417B48DF08CF}" destId="{05F347B4-15EC-475D-B006-2CF925950483}" srcOrd="0" destOrd="0" presId="urn:microsoft.com/office/officeart/2005/8/layout/hList1"/>
    <dgm:cxn modelId="{67C4EDD0-F0B1-4C22-A12D-9356FA22E422}" srcId="{C680A25D-D0DD-4830-8EF1-0EEEDD6E0CCD}" destId="{92FFBC5C-B8EB-4603-B37B-E1B41C58E0EA}" srcOrd="4" destOrd="0" parTransId="{9F2D2CF4-3A44-4162-ACEA-CF4EC18C900B}" sibTransId="{CD4CCFF3-0C54-43EE-AC13-11B66ECA49AB}"/>
    <dgm:cxn modelId="{B94C113E-BF5D-4E97-AB84-35D989AF6017}" type="presOf" srcId="{BB1EE6C5-0158-4828-BBAD-43647D58050C}" destId="{FE0530F7-B81A-4ED8-A43B-FE0823AF4847}" srcOrd="0" destOrd="1" presId="urn:microsoft.com/office/officeart/2005/8/layout/hList1"/>
    <dgm:cxn modelId="{135D042A-9605-4C13-8301-86FEA5CE4A99}" type="presOf" srcId="{CA9014F8-E918-4FA7-A87C-CDC28DAA9F52}" destId="{4B04260B-7505-4D0B-AF81-59542AFB8188}" srcOrd="0" destOrd="1" presId="urn:microsoft.com/office/officeart/2005/8/layout/hList1"/>
    <dgm:cxn modelId="{A24EF2E8-8CCA-43C9-9CD9-B675C8FFD0A1}" srcId="{333FA3D0-3B74-4984-B930-E3A39F69FBAD}" destId="{BB1EE6C5-0158-4828-BBAD-43647D58050C}" srcOrd="1" destOrd="0" parTransId="{D1EA6D5C-8CFA-41E9-9F69-283A06E5BEFB}" sibTransId="{41A7362D-9DB2-431E-9C82-C5F04AA3B604}"/>
    <dgm:cxn modelId="{CA45FFA6-531A-45D5-B6B6-39271DFE4CC0}" srcId="{34B7A5FF-7C75-4C75-8104-7103ED25EB67}" destId="{E86CEE2F-8294-4ECF-AA0F-F4F23D7AF900}" srcOrd="2" destOrd="0" parTransId="{36F8FB22-FC3C-4B76-834C-7A1A4285C7D7}" sibTransId="{6D970A52-F0FC-4F23-8ED5-C70D4B4B24D8}"/>
    <dgm:cxn modelId="{5E78355D-BE8A-40CE-BE9D-6887A709BBF1}" type="presParOf" srcId="{D9AE834F-D317-4E36-AC53-4551A6CBDC58}" destId="{3148AD2D-E350-4F8A-920B-FF326537D41A}" srcOrd="0" destOrd="0" presId="urn:microsoft.com/office/officeart/2005/8/layout/hList1"/>
    <dgm:cxn modelId="{BE1DF0E6-B408-4243-BEFB-A7409D92ED8B}" type="presParOf" srcId="{3148AD2D-E350-4F8A-920B-FF326537D41A}" destId="{EDEF1B96-406A-46AB-AFE6-A31D7E0C751E}" srcOrd="0" destOrd="0" presId="urn:microsoft.com/office/officeart/2005/8/layout/hList1"/>
    <dgm:cxn modelId="{BB3AF51E-E6FA-4B22-98F5-121EBDBC34FC}" type="presParOf" srcId="{3148AD2D-E350-4F8A-920B-FF326537D41A}" destId="{CA4F5002-DF91-44E5-82A0-3A42717063DA}" srcOrd="1" destOrd="0" presId="urn:microsoft.com/office/officeart/2005/8/layout/hList1"/>
    <dgm:cxn modelId="{C3D05FAB-EE79-4AC9-81F1-0769CBB079C6}" type="presParOf" srcId="{D9AE834F-D317-4E36-AC53-4551A6CBDC58}" destId="{58A817EA-294D-490F-BF02-4D624F8109BC}" srcOrd="1" destOrd="0" presId="urn:microsoft.com/office/officeart/2005/8/layout/hList1"/>
    <dgm:cxn modelId="{2254C269-4950-49B2-853B-4B88B1FFC82F}" type="presParOf" srcId="{D9AE834F-D317-4E36-AC53-4551A6CBDC58}" destId="{90A6A36E-13D1-49EC-A03F-3E4D1DC8EF89}" srcOrd="2" destOrd="0" presId="urn:microsoft.com/office/officeart/2005/8/layout/hList1"/>
    <dgm:cxn modelId="{FEC3B496-2893-4336-ADDD-508E748F588B}" type="presParOf" srcId="{90A6A36E-13D1-49EC-A03F-3E4D1DC8EF89}" destId="{259CAAFE-05AE-43EB-8C8F-4F1C6EB9F027}" srcOrd="0" destOrd="0" presId="urn:microsoft.com/office/officeart/2005/8/layout/hList1"/>
    <dgm:cxn modelId="{8889DE01-9536-42DB-8F9F-FD32C6A338FF}" type="presParOf" srcId="{90A6A36E-13D1-49EC-A03F-3E4D1DC8EF89}" destId="{18941CE1-4F25-41D9-B8BA-198AF4C61A2B}" srcOrd="1" destOrd="0" presId="urn:microsoft.com/office/officeart/2005/8/layout/hList1"/>
    <dgm:cxn modelId="{6AD1C274-411F-4881-821A-CFCA39F81DBE}" type="presParOf" srcId="{D9AE834F-D317-4E36-AC53-4551A6CBDC58}" destId="{7431ED61-6170-4B08-B78A-DA350569E12B}" srcOrd="3" destOrd="0" presId="urn:microsoft.com/office/officeart/2005/8/layout/hList1"/>
    <dgm:cxn modelId="{838F1BA0-96D7-432C-891F-3322382ECF1A}" type="presParOf" srcId="{D9AE834F-D317-4E36-AC53-4551A6CBDC58}" destId="{69E2D92F-D674-49E4-9A19-F915010639A8}" srcOrd="4" destOrd="0" presId="urn:microsoft.com/office/officeart/2005/8/layout/hList1"/>
    <dgm:cxn modelId="{8406A10A-20BD-49D3-96C7-EF053427D38B}" type="presParOf" srcId="{69E2D92F-D674-49E4-9A19-F915010639A8}" destId="{3F565A42-8981-46BE-B219-E100D3C989DE}" srcOrd="0" destOrd="0" presId="urn:microsoft.com/office/officeart/2005/8/layout/hList1"/>
    <dgm:cxn modelId="{FEE9DC47-8AD3-4047-94A3-E94E5F9EDA73}" type="presParOf" srcId="{69E2D92F-D674-49E4-9A19-F915010639A8}" destId="{FE0530F7-B81A-4ED8-A43B-FE0823AF4847}" srcOrd="1" destOrd="0" presId="urn:microsoft.com/office/officeart/2005/8/layout/hList1"/>
    <dgm:cxn modelId="{F1ABEDB3-B9DB-4EDF-932C-EDA89A7319FD}" type="presParOf" srcId="{D9AE834F-D317-4E36-AC53-4551A6CBDC58}" destId="{29FB0295-E59B-455D-A8D4-ECFE68F5C777}" srcOrd="5" destOrd="0" presId="urn:microsoft.com/office/officeart/2005/8/layout/hList1"/>
    <dgm:cxn modelId="{198F10BC-6943-4E57-8D06-E25165CCDB37}" type="presParOf" srcId="{D9AE834F-D317-4E36-AC53-4551A6CBDC58}" destId="{CE8E37D2-DE6F-4472-A896-B7A1C4B2A255}" srcOrd="6" destOrd="0" presId="urn:microsoft.com/office/officeart/2005/8/layout/hList1"/>
    <dgm:cxn modelId="{3908A377-1A7B-4FB6-994C-299E266FABB1}" type="presParOf" srcId="{CE8E37D2-DE6F-4472-A896-B7A1C4B2A255}" destId="{094ACDE1-0F84-4117-B62D-C860C01E774D}" srcOrd="0" destOrd="0" presId="urn:microsoft.com/office/officeart/2005/8/layout/hList1"/>
    <dgm:cxn modelId="{6FCC5F21-2F46-4B08-9F46-593C7F6442BC}" type="presParOf" srcId="{CE8E37D2-DE6F-4472-A896-B7A1C4B2A255}" destId="{05F347B4-15EC-475D-B006-2CF925950483}" srcOrd="1" destOrd="0" presId="urn:microsoft.com/office/officeart/2005/8/layout/hList1"/>
    <dgm:cxn modelId="{BD2B8041-20CC-41EB-9EAE-84CC1382F558}" type="presParOf" srcId="{D9AE834F-D317-4E36-AC53-4551A6CBDC58}" destId="{18693AA7-2890-49C3-B7A9-0637C31E53B6}" srcOrd="7" destOrd="0" presId="urn:microsoft.com/office/officeart/2005/8/layout/hList1"/>
    <dgm:cxn modelId="{D2BE8E7D-4594-4161-A396-B3F5D6F436F3}" type="presParOf" srcId="{D9AE834F-D317-4E36-AC53-4551A6CBDC58}" destId="{38B27704-779D-4FA1-8CDD-7CD68F989D4E}" srcOrd="8" destOrd="0" presId="urn:microsoft.com/office/officeart/2005/8/layout/hList1"/>
    <dgm:cxn modelId="{B7B4325F-312F-43EB-AFEF-C1397D5D79CC}" type="presParOf" srcId="{38B27704-779D-4FA1-8CDD-7CD68F989D4E}" destId="{A56F6FD0-20D9-43FC-8EC8-68C44C4E86BE}" srcOrd="0" destOrd="0" presId="urn:microsoft.com/office/officeart/2005/8/layout/hList1"/>
    <dgm:cxn modelId="{6F62C7C2-B496-4927-81E3-DFBCE23AA9E8}" type="presParOf" srcId="{38B27704-779D-4FA1-8CDD-7CD68F989D4E}" destId="{4B04260B-7505-4D0B-AF81-59542AFB8188}"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43C43C-746E-44E0-B749-23BDF9673AC9}" type="doc">
      <dgm:prSet loTypeId="urn:microsoft.com/office/officeart/2009/3/layout/SubStepProcess" loCatId="process" qsTypeId="urn:microsoft.com/office/officeart/2005/8/quickstyle/simple1" qsCatId="simple" csTypeId="urn:microsoft.com/office/officeart/2005/8/colors/accent1_2" csCatId="accent1" phldr="1"/>
      <dgm:spPr/>
      <dgm:t>
        <a:bodyPr/>
        <a:lstStyle/>
        <a:p>
          <a:endParaRPr lang="en-US"/>
        </a:p>
      </dgm:t>
    </dgm:pt>
    <dgm:pt modelId="{A33BE22C-DF2F-458E-8113-F5DE5546FB37}">
      <dgm:prSet phldrT="[Text]"/>
      <dgm:spPr/>
      <dgm:t>
        <a:bodyPr/>
        <a:lstStyle/>
        <a:p>
          <a:r>
            <a:rPr lang="en-US" dirty="0"/>
            <a:t>States/   UTs</a:t>
          </a:r>
        </a:p>
      </dgm:t>
    </dgm:pt>
    <dgm:pt modelId="{2E856004-5DEA-47CD-84C2-1DA6E8FDB27C}" type="parTrans" cxnId="{E3C0BBAA-1E85-47E6-9D30-EE38ACBD9DBF}">
      <dgm:prSet/>
      <dgm:spPr/>
      <dgm:t>
        <a:bodyPr/>
        <a:lstStyle/>
        <a:p>
          <a:endParaRPr lang="en-US"/>
        </a:p>
      </dgm:t>
    </dgm:pt>
    <dgm:pt modelId="{E15DE988-8AE8-449B-AC54-E1C96AFDA237}" type="sibTrans" cxnId="{E3C0BBAA-1E85-47E6-9D30-EE38ACBD9DBF}">
      <dgm:prSet/>
      <dgm:spPr/>
      <dgm:t>
        <a:bodyPr/>
        <a:lstStyle/>
        <a:p>
          <a:endParaRPr lang="en-US"/>
        </a:p>
      </dgm:t>
    </dgm:pt>
    <dgm:pt modelId="{DC7EB6C3-4F6A-430C-96F9-4B30690B166D}">
      <dgm:prSet phldrT="[Text]" custT="1"/>
      <dgm:spPr/>
      <dgm:t>
        <a:bodyPr/>
        <a:lstStyle/>
        <a:p>
          <a:r>
            <a:rPr lang="en-US" sz="1600" b="1" dirty="0"/>
            <a:t>Preparation, verification &amp; Uploading of beneficiaries on portal.</a:t>
          </a:r>
        </a:p>
      </dgm:t>
    </dgm:pt>
    <dgm:pt modelId="{3C8B1DD4-7F79-4C35-91CC-08FA3133CE68}" type="parTrans" cxnId="{BD9308C8-0190-4C1F-B568-DA10EC8079B8}">
      <dgm:prSet/>
      <dgm:spPr/>
      <dgm:t>
        <a:bodyPr/>
        <a:lstStyle/>
        <a:p>
          <a:endParaRPr lang="en-US"/>
        </a:p>
      </dgm:t>
    </dgm:pt>
    <dgm:pt modelId="{75EFD4C9-4359-4AC3-B603-4B489972A91B}" type="sibTrans" cxnId="{BD9308C8-0190-4C1F-B568-DA10EC8079B8}">
      <dgm:prSet/>
      <dgm:spPr/>
      <dgm:t>
        <a:bodyPr/>
        <a:lstStyle/>
        <a:p>
          <a:endParaRPr lang="en-US"/>
        </a:p>
      </dgm:t>
    </dgm:pt>
    <dgm:pt modelId="{5F2A638A-D83A-42B3-807A-F1040BD0B278}">
      <dgm:prSet phldrT="[Text]" custT="1"/>
      <dgm:spPr/>
      <dgm:t>
        <a:bodyPr/>
        <a:lstStyle/>
        <a:p>
          <a:r>
            <a:rPr lang="en-US" sz="1600" b="1" dirty="0"/>
            <a:t>Correction of Records</a:t>
          </a:r>
          <a:r>
            <a:rPr lang="en-US" sz="1400" dirty="0"/>
            <a:t>.</a:t>
          </a:r>
        </a:p>
      </dgm:t>
    </dgm:pt>
    <dgm:pt modelId="{DB859BA4-1E17-4759-B186-A176EF9EABCD}" type="parTrans" cxnId="{B4D70313-052C-46C5-9437-CD3E7263CA90}">
      <dgm:prSet/>
      <dgm:spPr/>
      <dgm:t>
        <a:bodyPr/>
        <a:lstStyle/>
        <a:p>
          <a:endParaRPr lang="en-US"/>
        </a:p>
      </dgm:t>
    </dgm:pt>
    <dgm:pt modelId="{99C7A581-F2E6-44B1-964B-F28C85B34435}" type="sibTrans" cxnId="{B4D70313-052C-46C5-9437-CD3E7263CA90}">
      <dgm:prSet/>
      <dgm:spPr/>
      <dgm:t>
        <a:bodyPr/>
        <a:lstStyle/>
        <a:p>
          <a:endParaRPr lang="en-US"/>
        </a:p>
      </dgm:t>
    </dgm:pt>
    <dgm:pt modelId="{DABDEB00-3774-4AF8-AD8A-9FFAA5AAEBDF}">
      <dgm:prSet phldrT="[Text]" custT="1"/>
      <dgm:spPr/>
      <dgm:t>
        <a:bodyPr/>
        <a:lstStyle/>
        <a:p>
          <a:r>
            <a:rPr lang="en-US" sz="1600" b="1" dirty="0"/>
            <a:t>Sign Request for Fund Transfer (RFT) after Stop Payment &amp; Lot Closure.</a:t>
          </a:r>
        </a:p>
      </dgm:t>
    </dgm:pt>
    <dgm:pt modelId="{6F7D9E4E-A8C2-4E50-8762-27FDD441F3FE}" type="parTrans" cxnId="{BC91C8E0-DD30-4A37-8219-B733F9549207}">
      <dgm:prSet/>
      <dgm:spPr/>
      <dgm:t>
        <a:bodyPr/>
        <a:lstStyle/>
        <a:p>
          <a:endParaRPr lang="en-US"/>
        </a:p>
      </dgm:t>
    </dgm:pt>
    <dgm:pt modelId="{65E9609E-032F-4A72-877E-55E55BB3FC00}" type="sibTrans" cxnId="{BC91C8E0-DD30-4A37-8219-B733F9549207}">
      <dgm:prSet/>
      <dgm:spPr/>
      <dgm:t>
        <a:bodyPr/>
        <a:lstStyle/>
        <a:p>
          <a:endParaRPr lang="en-US"/>
        </a:p>
      </dgm:t>
    </dgm:pt>
    <dgm:pt modelId="{49DF1226-2CEF-4A5C-8D0B-F7F8FFC2EB25}">
      <dgm:prSet phldrT="[Text]" custT="1"/>
      <dgm:spPr/>
      <dgm:t>
        <a:bodyPr/>
        <a:lstStyle/>
        <a:p>
          <a:r>
            <a:rPr lang="en-US" sz="1600" b="1" dirty="0"/>
            <a:t>Redressal of Grievances raised by beneficiaries.</a:t>
          </a:r>
        </a:p>
      </dgm:t>
    </dgm:pt>
    <dgm:pt modelId="{8B4B8F25-4F3C-4BF5-AF16-163B3A37A43B}" type="parTrans" cxnId="{A1AF7D08-0022-4499-ADBC-0D535FF16B5A}">
      <dgm:prSet/>
      <dgm:spPr/>
      <dgm:t>
        <a:bodyPr/>
        <a:lstStyle/>
        <a:p>
          <a:endParaRPr lang="en-US"/>
        </a:p>
      </dgm:t>
    </dgm:pt>
    <dgm:pt modelId="{3659BB12-1B97-4CE4-BC34-07ACA268FB91}" type="sibTrans" cxnId="{A1AF7D08-0022-4499-ADBC-0D535FF16B5A}">
      <dgm:prSet/>
      <dgm:spPr/>
      <dgm:t>
        <a:bodyPr/>
        <a:lstStyle/>
        <a:p>
          <a:endParaRPr lang="en-US"/>
        </a:p>
      </dgm:t>
    </dgm:pt>
    <dgm:pt modelId="{76B537DF-FD19-4CCC-A3AE-EBFF051320CA}">
      <dgm:prSet phldrT="[Text]" custT="1"/>
      <dgm:spPr/>
      <dgm:t>
        <a:bodyPr/>
        <a:lstStyle/>
        <a:p>
          <a:r>
            <a:rPr lang="en-US" sz="1600" b="1" dirty="0"/>
            <a:t>Responsible for Physical Verification (5% &amp; 10%) in respective states.</a:t>
          </a:r>
        </a:p>
      </dgm:t>
    </dgm:pt>
    <dgm:pt modelId="{2F1AD95A-D029-4F60-83DA-80B48256ABC0}" type="parTrans" cxnId="{4201205B-4CC0-4C91-AF3F-B85D40B058F4}">
      <dgm:prSet/>
      <dgm:spPr/>
      <dgm:t>
        <a:bodyPr/>
        <a:lstStyle/>
        <a:p>
          <a:endParaRPr lang="en-US"/>
        </a:p>
      </dgm:t>
    </dgm:pt>
    <dgm:pt modelId="{E8951C7A-D229-4A66-BDB1-E76946F5AFCB}" type="sibTrans" cxnId="{4201205B-4CC0-4C91-AF3F-B85D40B058F4}">
      <dgm:prSet/>
      <dgm:spPr/>
      <dgm:t>
        <a:bodyPr/>
        <a:lstStyle/>
        <a:p>
          <a:endParaRPr lang="en-US"/>
        </a:p>
      </dgm:t>
    </dgm:pt>
    <dgm:pt modelId="{AF247DA8-5431-4206-B2BB-2D32F0B3D496}">
      <dgm:prSet phldrT="[Text]" custT="1"/>
      <dgm:spPr/>
      <dgm:t>
        <a:bodyPr/>
        <a:lstStyle/>
        <a:p>
          <a:r>
            <a:rPr lang="en-US" sz="1600" b="1" dirty="0"/>
            <a:t>Responsible for conducting Social Audit</a:t>
          </a:r>
          <a:r>
            <a:rPr lang="en-US" sz="1400" b="1" dirty="0"/>
            <a:t>.</a:t>
          </a:r>
        </a:p>
      </dgm:t>
    </dgm:pt>
    <dgm:pt modelId="{C5312C8C-229F-48C8-AAA6-798917F1D23F}" type="parTrans" cxnId="{4E334F5A-6B8C-433A-A3BF-68FFD836DE62}">
      <dgm:prSet/>
      <dgm:spPr/>
      <dgm:t>
        <a:bodyPr/>
        <a:lstStyle/>
        <a:p>
          <a:endParaRPr lang="en-US"/>
        </a:p>
      </dgm:t>
    </dgm:pt>
    <dgm:pt modelId="{1F3C01E6-1513-4948-90CA-EDB1AE2DC84C}" type="sibTrans" cxnId="{4E334F5A-6B8C-433A-A3BF-68FFD836DE62}">
      <dgm:prSet/>
      <dgm:spPr/>
      <dgm:t>
        <a:bodyPr/>
        <a:lstStyle/>
        <a:p>
          <a:endParaRPr lang="en-US"/>
        </a:p>
      </dgm:t>
    </dgm:pt>
    <dgm:pt modelId="{57544DF1-7D12-456A-82FC-68A7BA4DC57D}">
      <dgm:prSet phldrT="[Text]" custT="1"/>
      <dgm:spPr/>
      <dgm:t>
        <a:bodyPr/>
        <a:lstStyle/>
        <a:p>
          <a:r>
            <a:rPr lang="en-US" sz="1600" b="1" dirty="0"/>
            <a:t>IEC Activities at regular Intervals</a:t>
          </a:r>
          <a:r>
            <a:rPr lang="en-US" sz="1400" b="1" dirty="0"/>
            <a:t>.</a:t>
          </a:r>
        </a:p>
      </dgm:t>
    </dgm:pt>
    <dgm:pt modelId="{B83F6897-ED4C-436F-8F85-761722B9F47B}" type="parTrans" cxnId="{AE4D6B7B-AE5F-4C93-9664-879EA3A15DAF}">
      <dgm:prSet/>
      <dgm:spPr/>
      <dgm:t>
        <a:bodyPr/>
        <a:lstStyle/>
        <a:p>
          <a:endParaRPr lang="en-US"/>
        </a:p>
      </dgm:t>
    </dgm:pt>
    <dgm:pt modelId="{375F927C-4C57-40D0-BBDF-82F69EA1980D}" type="sibTrans" cxnId="{AE4D6B7B-AE5F-4C93-9664-879EA3A15DAF}">
      <dgm:prSet/>
      <dgm:spPr/>
      <dgm:t>
        <a:bodyPr/>
        <a:lstStyle/>
        <a:p>
          <a:endParaRPr lang="en-US"/>
        </a:p>
      </dgm:t>
    </dgm:pt>
    <dgm:pt modelId="{5922F303-32C4-44A1-944E-99136B56F6D1}">
      <dgm:prSet phldrT="[Text]" custT="1"/>
      <dgm:spPr/>
      <dgm:t>
        <a:bodyPr/>
        <a:lstStyle/>
        <a:p>
          <a:r>
            <a:rPr lang="en-US" sz="1600" b="1" dirty="0"/>
            <a:t>Corrections of Transaction Failed Records</a:t>
          </a:r>
          <a:r>
            <a:rPr lang="en-US" sz="1400" b="1" dirty="0"/>
            <a:t>.</a:t>
          </a:r>
        </a:p>
      </dgm:t>
    </dgm:pt>
    <dgm:pt modelId="{16AFF338-F20A-4303-8267-E42957DF11A8}" type="parTrans" cxnId="{DE2F6C41-8B3E-4EDB-AA1A-AF21F151B9E8}">
      <dgm:prSet/>
      <dgm:spPr/>
      <dgm:t>
        <a:bodyPr/>
        <a:lstStyle/>
        <a:p>
          <a:endParaRPr lang="en-US"/>
        </a:p>
      </dgm:t>
    </dgm:pt>
    <dgm:pt modelId="{AF053F14-BFBD-491A-AD25-1C3BB3326D53}" type="sibTrans" cxnId="{DE2F6C41-8B3E-4EDB-AA1A-AF21F151B9E8}">
      <dgm:prSet/>
      <dgm:spPr/>
      <dgm:t>
        <a:bodyPr/>
        <a:lstStyle/>
        <a:p>
          <a:endParaRPr lang="en-US"/>
        </a:p>
      </dgm:t>
    </dgm:pt>
    <dgm:pt modelId="{C2BF05AD-F7B5-46E8-A4E4-DCBE399047E3}">
      <dgm:prSet phldrT="[Text]" custT="1"/>
      <dgm:spPr/>
      <dgm:t>
        <a:bodyPr/>
        <a:lstStyle/>
        <a:p>
          <a:r>
            <a:rPr lang="en-US" sz="1600" b="1" dirty="0"/>
            <a:t>Major role in Recovery process through states.</a:t>
          </a:r>
        </a:p>
      </dgm:t>
    </dgm:pt>
    <dgm:pt modelId="{1C539E06-FCED-42D3-84E4-03DF7D53304D}" type="parTrans" cxnId="{B8410CEF-4319-4C1D-BE4F-66DD52A879F8}">
      <dgm:prSet/>
      <dgm:spPr/>
      <dgm:t>
        <a:bodyPr/>
        <a:lstStyle/>
        <a:p>
          <a:endParaRPr lang="en-US"/>
        </a:p>
      </dgm:t>
    </dgm:pt>
    <dgm:pt modelId="{1D403C13-BDF0-4DF3-9402-B89FEF303692}" type="sibTrans" cxnId="{B8410CEF-4319-4C1D-BE4F-66DD52A879F8}">
      <dgm:prSet/>
      <dgm:spPr/>
      <dgm:t>
        <a:bodyPr/>
        <a:lstStyle/>
        <a:p>
          <a:endParaRPr lang="en-US"/>
        </a:p>
      </dgm:t>
    </dgm:pt>
    <dgm:pt modelId="{A96FCA27-BA46-4561-9855-34FA9BC1597F}">
      <dgm:prSet phldrT="[Text]" custT="1"/>
      <dgm:spPr/>
      <dgm:t>
        <a:bodyPr/>
        <a:lstStyle/>
        <a:p>
          <a:r>
            <a:rPr lang="en-US" sz="1400" b="1" dirty="0"/>
            <a:t>Follow Compliance of SOPs issued by Department.</a:t>
          </a:r>
        </a:p>
      </dgm:t>
    </dgm:pt>
    <dgm:pt modelId="{5DE57177-585B-49AE-8600-159A3B89DF1A}" type="parTrans" cxnId="{02596A62-AF27-4795-B847-6763870036D4}">
      <dgm:prSet/>
      <dgm:spPr/>
    </dgm:pt>
    <dgm:pt modelId="{29FAA7D6-63B2-4F22-AF4F-19AAD128F234}" type="sibTrans" cxnId="{02596A62-AF27-4795-B847-6763870036D4}">
      <dgm:prSet/>
      <dgm:spPr/>
    </dgm:pt>
    <dgm:pt modelId="{98AF2706-B11F-4F4A-BAF3-C5D6D184E30B}" type="pres">
      <dgm:prSet presAssocID="{9743C43C-746E-44E0-B749-23BDF9673AC9}" presName="Name0" presStyleCnt="0">
        <dgm:presLayoutVars>
          <dgm:chMax val="7"/>
          <dgm:dir/>
          <dgm:animOne val="branch"/>
        </dgm:presLayoutVars>
      </dgm:prSet>
      <dgm:spPr/>
      <dgm:t>
        <a:bodyPr/>
        <a:lstStyle/>
        <a:p>
          <a:endParaRPr lang="en-IN"/>
        </a:p>
      </dgm:t>
    </dgm:pt>
    <dgm:pt modelId="{A2CBED75-6722-4C49-B8E6-A269E8B78C4B}" type="pres">
      <dgm:prSet presAssocID="{A33BE22C-DF2F-458E-8113-F5DE5546FB37}" presName="parTx1" presStyleLbl="node1" presStyleIdx="0" presStyleCnt="1"/>
      <dgm:spPr/>
      <dgm:t>
        <a:bodyPr/>
        <a:lstStyle/>
        <a:p>
          <a:endParaRPr lang="en-IN"/>
        </a:p>
      </dgm:t>
    </dgm:pt>
    <dgm:pt modelId="{80B9F9F2-3B0E-440A-B529-8E9E47C514B2}" type="pres">
      <dgm:prSet presAssocID="{A33BE22C-DF2F-458E-8113-F5DE5546FB37}" presName="spPre1" presStyleCnt="0"/>
      <dgm:spPr/>
    </dgm:pt>
    <dgm:pt modelId="{0C3E9353-0012-41B4-8042-BF374055AEF0}" type="pres">
      <dgm:prSet presAssocID="{A33BE22C-DF2F-458E-8113-F5DE5546FB37}" presName="chLin1" presStyleCnt="0"/>
      <dgm:spPr/>
    </dgm:pt>
    <dgm:pt modelId="{E362023A-5582-44A3-97CE-DBEE0D3E2C6E}" type="pres">
      <dgm:prSet presAssocID="{3C8B1DD4-7F79-4C35-91CC-08FA3133CE68}" presName="Name11" presStyleLbl="parChTrans1D1" presStyleIdx="0" presStyleCnt="20"/>
      <dgm:spPr/>
    </dgm:pt>
    <dgm:pt modelId="{AA9AD208-270E-4FED-9EBB-8E23744F8345}" type="pres">
      <dgm:prSet presAssocID="{DC7EB6C3-4F6A-430C-96F9-4B30690B166D}" presName="txAndLines1" presStyleCnt="0"/>
      <dgm:spPr/>
    </dgm:pt>
    <dgm:pt modelId="{E93380EA-DC3B-4855-A660-DDF5FE4B643A}" type="pres">
      <dgm:prSet presAssocID="{DC7EB6C3-4F6A-430C-96F9-4B30690B166D}" presName="anchor1" presStyleCnt="0"/>
      <dgm:spPr/>
    </dgm:pt>
    <dgm:pt modelId="{1180F321-BA63-42B9-952F-CCECD0E61880}" type="pres">
      <dgm:prSet presAssocID="{DC7EB6C3-4F6A-430C-96F9-4B30690B166D}" presName="backup1" presStyleCnt="0"/>
      <dgm:spPr/>
    </dgm:pt>
    <dgm:pt modelId="{B674451B-2BA1-4EEC-B63E-4A38632FBD4C}" type="pres">
      <dgm:prSet presAssocID="{DC7EB6C3-4F6A-430C-96F9-4B30690B166D}" presName="preLine1" presStyleLbl="parChTrans1D1" presStyleIdx="1" presStyleCnt="20"/>
      <dgm:spPr/>
    </dgm:pt>
    <dgm:pt modelId="{902D05B3-EBB2-44CD-B92F-BCF0E18731CE}" type="pres">
      <dgm:prSet presAssocID="{DC7EB6C3-4F6A-430C-96F9-4B30690B166D}" presName="desTx1" presStyleLbl="revTx" presStyleIdx="0" presStyleCnt="0">
        <dgm:presLayoutVars>
          <dgm:bulletEnabled val="1"/>
        </dgm:presLayoutVars>
      </dgm:prSet>
      <dgm:spPr/>
      <dgm:t>
        <a:bodyPr/>
        <a:lstStyle/>
        <a:p>
          <a:endParaRPr lang="en-IN"/>
        </a:p>
      </dgm:t>
    </dgm:pt>
    <dgm:pt modelId="{8916290F-1B01-47B6-895B-39E563C091B3}" type="pres">
      <dgm:prSet presAssocID="{DB859BA4-1E17-4759-B186-A176EF9EABCD}" presName="Name11" presStyleLbl="parChTrans1D1" presStyleIdx="2" presStyleCnt="20"/>
      <dgm:spPr/>
    </dgm:pt>
    <dgm:pt modelId="{D73CDB0D-61E1-46E1-853A-6B13527B0192}" type="pres">
      <dgm:prSet presAssocID="{5F2A638A-D83A-42B3-807A-F1040BD0B278}" presName="txAndLines1" presStyleCnt="0"/>
      <dgm:spPr/>
    </dgm:pt>
    <dgm:pt modelId="{CE91B993-B38D-4D11-BEE2-F0CF05106A49}" type="pres">
      <dgm:prSet presAssocID="{5F2A638A-D83A-42B3-807A-F1040BD0B278}" presName="anchor1" presStyleCnt="0"/>
      <dgm:spPr/>
    </dgm:pt>
    <dgm:pt modelId="{D84A4DE5-6DFF-410C-8D49-F97591EF2D82}" type="pres">
      <dgm:prSet presAssocID="{5F2A638A-D83A-42B3-807A-F1040BD0B278}" presName="backup1" presStyleCnt="0"/>
      <dgm:spPr/>
    </dgm:pt>
    <dgm:pt modelId="{7D913BFB-FBBE-4240-AE34-D857F5E6AF1F}" type="pres">
      <dgm:prSet presAssocID="{5F2A638A-D83A-42B3-807A-F1040BD0B278}" presName="preLine1" presStyleLbl="parChTrans1D1" presStyleIdx="3" presStyleCnt="20"/>
      <dgm:spPr/>
    </dgm:pt>
    <dgm:pt modelId="{0C60ABEE-6517-4792-991F-99078488522B}" type="pres">
      <dgm:prSet presAssocID="{5F2A638A-D83A-42B3-807A-F1040BD0B278}" presName="desTx1" presStyleLbl="revTx" presStyleIdx="0" presStyleCnt="0">
        <dgm:presLayoutVars>
          <dgm:bulletEnabled val="1"/>
        </dgm:presLayoutVars>
      </dgm:prSet>
      <dgm:spPr/>
      <dgm:t>
        <a:bodyPr/>
        <a:lstStyle/>
        <a:p>
          <a:endParaRPr lang="en-IN"/>
        </a:p>
      </dgm:t>
    </dgm:pt>
    <dgm:pt modelId="{53E23AE1-404A-4FF4-8F2A-ED0A06E207B3}" type="pres">
      <dgm:prSet presAssocID="{6F7D9E4E-A8C2-4E50-8762-27FDD441F3FE}" presName="Name11" presStyleLbl="parChTrans1D1" presStyleIdx="4" presStyleCnt="20"/>
      <dgm:spPr/>
    </dgm:pt>
    <dgm:pt modelId="{9AA8FBCF-AA37-46D0-A2C0-8E53C66DDEC1}" type="pres">
      <dgm:prSet presAssocID="{DABDEB00-3774-4AF8-AD8A-9FFAA5AAEBDF}" presName="txAndLines1" presStyleCnt="0"/>
      <dgm:spPr/>
    </dgm:pt>
    <dgm:pt modelId="{69692456-A16D-4387-BE97-E2A4336428AE}" type="pres">
      <dgm:prSet presAssocID="{DABDEB00-3774-4AF8-AD8A-9FFAA5AAEBDF}" presName="anchor1" presStyleCnt="0"/>
      <dgm:spPr/>
    </dgm:pt>
    <dgm:pt modelId="{A17BCD90-FBC8-47D2-BD5B-03996E030B6E}" type="pres">
      <dgm:prSet presAssocID="{DABDEB00-3774-4AF8-AD8A-9FFAA5AAEBDF}" presName="backup1" presStyleCnt="0"/>
      <dgm:spPr/>
    </dgm:pt>
    <dgm:pt modelId="{61E5DA4A-6BB0-412F-894D-EDBCBE10BC4B}" type="pres">
      <dgm:prSet presAssocID="{DABDEB00-3774-4AF8-AD8A-9FFAA5AAEBDF}" presName="preLine1" presStyleLbl="parChTrans1D1" presStyleIdx="5" presStyleCnt="20"/>
      <dgm:spPr/>
    </dgm:pt>
    <dgm:pt modelId="{1A57CC8C-0F59-4567-B17E-F19B233CB786}" type="pres">
      <dgm:prSet presAssocID="{DABDEB00-3774-4AF8-AD8A-9FFAA5AAEBDF}" presName="desTx1" presStyleLbl="revTx" presStyleIdx="0" presStyleCnt="0">
        <dgm:presLayoutVars>
          <dgm:bulletEnabled val="1"/>
        </dgm:presLayoutVars>
      </dgm:prSet>
      <dgm:spPr/>
      <dgm:t>
        <a:bodyPr/>
        <a:lstStyle/>
        <a:p>
          <a:endParaRPr lang="en-IN"/>
        </a:p>
      </dgm:t>
    </dgm:pt>
    <dgm:pt modelId="{79816F57-29F8-4ABA-BD9C-DCC67EA51328}" type="pres">
      <dgm:prSet presAssocID="{8B4B8F25-4F3C-4BF5-AF16-163B3A37A43B}" presName="Name11" presStyleLbl="parChTrans1D1" presStyleIdx="6" presStyleCnt="20"/>
      <dgm:spPr/>
    </dgm:pt>
    <dgm:pt modelId="{5BF2DE18-752A-4690-A11E-0427C27F80EF}" type="pres">
      <dgm:prSet presAssocID="{49DF1226-2CEF-4A5C-8D0B-F7F8FFC2EB25}" presName="txAndLines1" presStyleCnt="0"/>
      <dgm:spPr/>
    </dgm:pt>
    <dgm:pt modelId="{E6D45080-4320-4F77-AB87-28E8B72B8830}" type="pres">
      <dgm:prSet presAssocID="{49DF1226-2CEF-4A5C-8D0B-F7F8FFC2EB25}" presName="anchor1" presStyleCnt="0"/>
      <dgm:spPr/>
    </dgm:pt>
    <dgm:pt modelId="{7E1E41E3-9F08-4931-B568-4BF6D876B7B6}" type="pres">
      <dgm:prSet presAssocID="{49DF1226-2CEF-4A5C-8D0B-F7F8FFC2EB25}" presName="backup1" presStyleCnt="0"/>
      <dgm:spPr/>
    </dgm:pt>
    <dgm:pt modelId="{22DE2A8E-7586-488F-9AE1-25B2F267E982}" type="pres">
      <dgm:prSet presAssocID="{49DF1226-2CEF-4A5C-8D0B-F7F8FFC2EB25}" presName="preLine1" presStyleLbl="parChTrans1D1" presStyleIdx="7" presStyleCnt="20"/>
      <dgm:spPr/>
    </dgm:pt>
    <dgm:pt modelId="{DBD4D66F-3BC5-4C3A-A664-4B38B40864A3}" type="pres">
      <dgm:prSet presAssocID="{49DF1226-2CEF-4A5C-8D0B-F7F8FFC2EB25}" presName="desTx1" presStyleLbl="revTx" presStyleIdx="0" presStyleCnt="0">
        <dgm:presLayoutVars>
          <dgm:bulletEnabled val="1"/>
        </dgm:presLayoutVars>
      </dgm:prSet>
      <dgm:spPr/>
      <dgm:t>
        <a:bodyPr/>
        <a:lstStyle/>
        <a:p>
          <a:endParaRPr lang="en-IN"/>
        </a:p>
      </dgm:t>
    </dgm:pt>
    <dgm:pt modelId="{0ABECCC6-8410-41B0-985F-AAB9810CCE97}" type="pres">
      <dgm:prSet presAssocID="{2F1AD95A-D029-4F60-83DA-80B48256ABC0}" presName="Name11" presStyleLbl="parChTrans1D1" presStyleIdx="8" presStyleCnt="20"/>
      <dgm:spPr/>
    </dgm:pt>
    <dgm:pt modelId="{9C20107B-5533-43F5-9ADF-A9D495420A14}" type="pres">
      <dgm:prSet presAssocID="{76B537DF-FD19-4CCC-A3AE-EBFF051320CA}" presName="txAndLines1" presStyleCnt="0"/>
      <dgm:spPr/>
    </dgm:pt>
    <dgm:pt modelId="{59E34232-32A9-4E55-8CB9-118325CE0E29}" type="pres">
      <dgm:prSet presAssocID="{76B537DF-FD19-4CCC-A3AE-EBFF051320CA}" presName="anchor1" presStyleCnt="0"/>
      <dgm:spPr/>
    </dgm:pt>
    <dgm:pt modelId="{8A263392-8B11-45D3-AF41-E64439AF815C}" type="pres">
      <dgm:prSet presAssocID="{76B537DF-FD19-4CCC-A3AE-EBFF051320CA}" presName="backup1" presStyleCnt="0"/>
      <dgm:spPr/>
    </dgm:pt>
    <dgm:pt modelId="{1F3DCB23-2D79-4007-A9D1-D8825B8E7286}" type="pres">
      <dgm:prSet presAssocID="{76B537DF-FD19-4CCC-A3AE-EBFF051320CA}" presName="preLine1" presStyleLbl="parChTrans1D1" presStyleIdx="9" presStyleCnt="20"/>
      <dgm:spPr/>
    </dgm:pt>
    <dgm:pt modelId="{D6E05790-071A-4964-8371-C8009337430A}" type="pres">
      <dgm:prSet presAssocID="{76B537DF-FD19-4CCC-A3AE-EBFF051320CA}" presName="desTx1" presStyleLbl="revTx" presStyleIdx="0" presStyleCnt="0">
        <dgm:presLayoutVars>
          <dgm:bulletEnabled val="1"/>
        </dgm:presLayoutVars>
      </dgm:prSet>
      <dgm:spPr/>
      <dgm:t>
        <a:bodyPr/>
        <a:lstStyle/>
        <a:p>
          <a:endParaRPr lang="en-IN"/>
        </a:p>
      </dgm:t>
    </dgm:pt>
    <dgm:pt modelId="{72005570-A817-4918-809D-5650E2CAD308}" type="pres">
      <dgm:prSet presAssocID="{C5312C8C-229F-48C8-AAA6-798917F1D23F}" presName="Name11" presStyleLbl="parChTrans1D1" presStyleIdx="10" presStyleCnt="20"/>
      <dgm:spPr/>
    </dgm:pt>
    <dgm:pt modelId="{A7E55455-0DB7-461F-99CE-CBAAC0ECB335}" type="pres">
      <dgm:prSet presAssocID="{AF247DA8-5431-4206-B2BB-2D32F0B3D496}" presName="txAndLines1" presStyleCnt="0"/>
      <dgm:spPr/>
    </dgm:pt>
    <dgm:pt modelId="{B0649C09-13B8-4E83-9661-E17494036270}" type="pres">
      <dgm:prSet presAssocID="{AF247DA8-5431-4206-B2BB-2D32F0B3D496}" presName="anchor1" presStyleCnt="0"/>
      <dgm:spPr/>
    </dgm:pt>
    <dgm:pt modelId="{EBAB2243-CE4B-4948-8F90-6F5CE0D9EECD}" type="pres">
      <dgm:prSet presAssocID="{AF247DA8-5431-4206-B2BB-2D32F0B3D496}" presName="backup1" presStyleCnt="0"/>
      <dgm:spPr/>
    </dgm:pt>
    <dgm:pt modelId="{E4EEE7D2-3D0B-4BD4-A3F0-98D4F4D4AB34}" type="pres">
      <dgm:prSet presAssocID="{AF247DA8-5431-4206-B2BB-2D32F0B3D496}" presName="preLine1" presStyleLbl="parChTrans1D1" presStyleIdx="11" presStyleCnt="20"/>
      <dgm:spPr/>
    </dgm:pt>
    <dgm:pt modelId="{AB3B8FAE-36E6-436A-9B0F-2FC2440F785E}" type="pres">
      <dgm:prSet presAssocID="{AF247DA8-5431-4206-B2BB-2D32F0B3D496}" presName="desTx1" presStyleLbl="revTx" presStyleIdx="0" presStyleCnt="0">
        <dgm:presLayoutVars>
          <dgm:bulletEnabled val="1"/>
        </dgm:presLayoutVars>
      </dgm:prSet>
      <dgm:spPr/>
      <dgm:t>
        <a:bodyPr/>
        <a:lstStyle/>
        <a:p>
          <a:endParaRPr lang="en-IN"/>
        </a:p>
      </dgm:t>
    </dgm:pt>
    <dgm:pt modelId="{C0D0877A-ABB3-474F-B21D-9E1B988C7B70}" type="pres">
      <dgm:prSet presAssocID="{B83F6897-ED4C-436F-8F85-761722B9F47B}" presName="Name11" presStyleLbl="parChTrans1D1" presStyleIdx="12" presStyleCnt="20"/>
      <dgm:spPr/>
    </dgm:pt>
    <dgm:pt modelId="{6FF590EB-A0BB-4851-96E9-74F871604465}" type="pres">
      <dgm:prSet presAssocID="{57544DF1-7D12-456A-82FC-68A7BA4DC57D}" presName="txAndLines1" presStyleCnt="0"/>
      <dgm:spPr/>
    </dgm:pt>
    <dgm:pt modelId="{F55552FA-76B2-42EE-87BE-373F4D3976E2}" type="pres">
      <dgm:prSet presAssocID="{57544DF1-7D12-456A-82FC-68A7BA4DC57D}" presName="anchor1" presStyleCnt="0"/>
      <dgm:spPr/>
    </dgm:pt>
    <dgm:pt modelId="{4855963D-3FA5-4A80-8143-CCFDD15FE57E}" type="pres">
      <dgm:prSet presAssocID="{57544DF1-7D12-456A-82FC-68A7BA4DC57D}" presName="backup1" presStyleCnt="0"/>
      <dgm:spPr/>
    </dgm:pt>
    <dgm:pt modelId="{DC756B3C-BB22-4FC7-AFED-BB63C1E0FC2D}" type="pres">
      <dgm:prSet presAssocID="{57544DF1-7D12-456A-82FC-68A7BA4DC57D}" presName="preLine1" presStyleLbl="parChTrans1D1" presStyleIdx="13" presStyleCnt="20"/>
      <dgm:spPr/>
    </dgm:pt>
    <dgm:pt modelId="{B5B821C1-2B0F-47A3-8B67-63E585C2331D}" type="pres">
      <dgm:prSet presAssocID="{57544DF1-7D12-456A-82FC-68A7BA4DC57D}" presName="desTx1" presStyleLbl="revTx" presStyleIdx="0" presStyleCnt="0">
        <dgm:presLayoutVars>
          <dgm:bulletEnabled val="1"/>
        </dgm:presLayoutVars>
      </dgm:prSet>
      <dgm:spPr/>
      <dgm:t>
        <a:bodyPr/>
        <a:lstStyle/>
        <a:p>
          <a:endParaRPr lang="en-IN"/>
        </a:p>
      </dgm:t>
    </dgm:pt>
    <dgm:pt modelId="{16A8F2CD-7CCE-440F-B820-D975E3E0532E}" type="pres">
      <dgm:prSet presAssocID="{5DE57177-585B-49AE-8600-159A3B89DF1A}" presName="Name11" presStyleLbl="parChTrans1D1" presStyleIdx="14" presStyleCnt="20"/>
      <dgm:spPr/>
    </dgm:pt>
    <dgm:pt modelId="{C63C8229-B660-419C-8B2E-C21E8A277F9F}" type="pres">
      <dgm:prSet presAssocID="{A96FCA27-BA46-4561-9855-34FA9BC1597F}" presName="txAndLines1" presStyleCnt="0"/>
      <dgm:spPr/>
    </dgm:pt>
    <dgm:pt modelId="{A8B80680-66AC-4248-8950-FAAE1008545A}" type="pres">
      <dgm:prSet presAssocID="{A96FCA27-BA46-4561-9855-34FA9BC1597F}" presName="anchor1" presStyleCnt="0"/>
      <dgm:spPr/>
    </dgm:pt>
    <dgm:pt modelId="{CC79E2F9-0A17-4992-BE5F-5A1460E3D7F5}" type="pres">
      <dgm:prSet presAssocID="{A96FCA27-BA46-4561-9855-34FA9BC1597F}" presName="backup1" presStyleCnt="0"/>
      <dgm:spPr/>
    </dgm:pt>
    <dgm:pt modelId="{827F98E3-A0DE-4331-BE6D-059868841803}" type="pres">
      <dgm:prSet presAssocID="{A96FCA27-BA46-4561-9855-34FA9BC1597F}" presName="preLine1" presStyleLbl="parChTrans1D1" presStyleIdx="15" presStyleCnt="20"/>
      <dgm:spPr/>
    </dgm:pt>
    <dgm:pt modelId="{6259CA1E-5A6E-4029-9550-99B9B26B018B}" type="pres">
      <dgm:prSet presAssocID="{A96FCA27-BA46-4561-9855-34FA9BC1597F}" presName="desTx1" presStyleLbl="revTx" presStyleIdx="0" presStyleCnt="0">
        <dgm:presLayoutVars>
          <dgm:bulletEnabled val="1"/>
        </dgm:presLayoutVars>
      </dgm:prSet>
      <dgm:spPr/>
      <dgm:t>
        <a:bodyPr/>
        <a:lstStyle/>
        <a:p>
          <a:endParaRPr lang="en-IN"/>
        </a:p>
      </dgm:t>
    </dgm:pt>
    <dgm:pt modelId="{FE0A45EE-BDCD-4B8B-B940-9C17D957B67B}" type="pres">
      <dgm:prSet presAssocID="{16AFF338-F20A-4303-8267-E42957DF11A8}" presName="Name11" presStyleLbl="parChTrans1D1" presStyleIdx="16" presStyleCnt="20"/>
      <dgm:spPr/>
    </dgm:pt>
    <dgm:pt modelId="{48BFE413-9A7F-49CF-8BE8-5F3709C36EE7}" type="pres">
      <dgm:prSet presAssocID="{5922F303-32C4-44A1-944E-99136B56F6D1}" presName="txAndLines1" presStyleCnt="0"/>
      <dgm:spPr/>
    </dgm:pt>
    <dgm:pt modelId="{CF6B081C-40A4-4994-BF05-3AB53552CB81}" type="pres">
      <dgm:prSet presAssocID="{5922F303-32C4-44A1-944E-99136B56F6D1}" presName="anchor1" presStyleCnt="0"/>
      <dgm:spPr/>
    </dgm:pt>
    <dgm:pt modelId="{35C9C562-1894-467D-91EF-5278B527B9A0}" type="pres">
      <dgm:prSet presAssocID="{5922F303-32C4-44A1-944E-99136B56F6D1}" presName="backup1" presStyleCnt="0"/>
      <dgm:spPr/>
    </dgm:pt>
    <dgm:pt modelId="{208C2B9F-597F-4EE2-8B81-80CEEF65044A}" type="pres">
      <dgm:prSet presAssocID="{5922F303-32C4-44A1-944E-99136B56F6D1}" presName="preLine1" presStyleLbl="parChTrans1D1" presStyleIdx="17" presStyleCnt="20"/>
      <dgm:spPr/>
    </dgm:pt>
    <dgm:pt modelId="{9E2122DB-B83C-49EA-A598-F4A71CF672A6}" type="pres">
      <dgm:prSet presAssocID="{5922F303-32C4-44A1-944E-99136B56F6D1}" presName="desTx1" presStyleLbl="revTx" presStyleIdx="0" presStyleCnt="0">
        <dgm:presLayoutVars>
          <dgm:bulletEnabled val="1"/>
        </dgm:presLayoutVars>
      </dgm:prSet>
      <dgm:spPr/>
      <dgm:t>
        <a:bodyPr/>
        <a:lstStyle/>
        <a:p>
          <a:endParaRPr lang="en-IN"/>
        </a:p>
      </dgm:t>
    </dgm:pt>
    <dgm:pt modelId="{9623706B-CE04-41C8-89DD-367125ED8BD9}" type="pres">
      <dgm:prSet presAssocID="{1C539E06-FCED-42D3-84E4-03DF7D53304D}" presName="Name11" presStyleLbl="parChTrans1D1" presStyleIdx="18" presStyleCnt="20"/>
      <dgm:spPr/>
    </dgm:pt>
    <dgm:pt modelId="{830C88C9-2FB3-40EA-9874-DA7554248F59}" type="pres">
      <dgm:prSet presAssocID="{C2BF05AD-F7B5-46E8-A4E4-DCBE399047E3}" presName="txAndLines1" presStyleCnt="0"/>
      <dgm:spPr/>
    </dgm:pt>
    <dgm:pt modelId="{165166CC-4674-4875-84C5-3482E1DD82F3}" type="pres">
      <dgm:prSet presAssocID="{C2BF05AD-F7B5-46E8-A4E4-DCBE399047E3}" presName="anchor1" presStyleCnt="0"/>
      <dgm:spPr/>
    </dgm:pt>
    <dgm:pt modelId="{1D02B3A5-9F9A-4C9D-A558-9E4F4A913D4C}" type="pres">
      <dgm:prSet presAssocID="{C2BF05AD-F7B5-46E8-A4E4-DCBE399047E3}" presName="backup1" presStyleCnt="0"/>
      <dgm:spPr/>
    </dgm:pt>
    <dgm:pt modelId="{43624971-B7D4-4C55-A835-DC982985B149}" type="pres">
      <dgm:prSet presAssocID="{C2BF05AD-F7B5-46E8-A4E4-DCBE399047E3}" presName="preLine1" presStyleLbl="parChTrans1D1" presStyleIdx="19" presStyleCnt="20"/>
      <dgm:spPr/>
    </dgm:pt>
    <dgm:pt modelId="{59D2C079-0B32-4449-8171-5E65FFDF9EEB}" type="pres">
      <dgm:prSet presAssocID="{C2BF05AD-F7B5-46E8-A4E4-DCBE399047E3}" presName="desTx1" presStyleLbl="revTx" presStyleIdx="0" presStyleCnt="0">
        <dgm:presLayoutVars>
          <dgm:bulletEnabled val="1"/>
        </dgm:presLayoutVars>
      </dgm:prSet>
      <dgm:spPr/>
      <dgm:t>
        <a:bodyPr/>
        <a:lstStyle/>
        <a:p>
          <a:endParaRPr lang="en-IN"/>
        </a:p>
      </dgm:t>
    </dgm:pt>
  </dgm:ptLst>
  <dgm:cxnLst>
    <dgm:cxn modelId="{B4D70313-052C-46C5-9437-CD3E7263CA90}" srcId="{A33BE22C-DF2F-458E-8113-F5DE5546FB37}" destId="{5F2A638A-D83A-42B3-807A-F1040BD0B278}" srcOrd="1" destOrd="0" parTransId="{DB859BA4-1E17-4759-B186-A176EF9EABCD}" sibTransId="{99C7A581-F2E6-44B1-964B-F28C85B34435}"/>
    <dgm:cxn modelId="{AE4D6B7B-AE5F-4C93-9664-879EA3A15DAF}" srcId="{A33BE22C-DF2F-458E-8113-F5DE5546FB37}" destId="{57544DF1-7D12-456A-82FC-68A7BA4DC57D}" srcOrd="6" destOrd="0" parTransId="{B83F6897-ED4C-436F-8F85-761722B9F47B}" sibTransId="{375F927C-4C57-40D0-BBDF-82F69EA1980D}"/>
    <dgm:cxn modelId="{4201205B-4CC0-4C91-AF3F-B85D40B058F4}" srcId="{A33BE22C-DF2F-458E-8113-F5DE5546FB37}" destId="{76B537DF-FD19-4CCC-A3AE-EBFF051320CA}" srcOrd="4" destOrd="0" parTransId="{2F1AD95A-D029-4F60-83DA-80B48256ABC0}" sibTransId="{E8951C7A-D229-4A66-BDB1-E76946F5AFCB}"/>
    <dgm:cxn modelId="{3A7D3765-4119-4664-BE7C-F8EEDA18323E}" type="presOf" srcId="{9743C43C-746E-44E0-B749-23BDF9673AC9}" destId="{98AF2706-B11F-4F4A-BAF3-C5D6D184E30B}" srcOrd="0" destOrd="0" presId="urn:microsoft.com/office/officeart/2009/3/layout/SubStepProcess"/>
    <dgm:cxn modelId="{E3C0BBAA-1E85-47E6-9D30-EE38ACBD9DBF}" srcId="{9743C43C-746E-44E0-B749-23BDF9673AC9}" destId="{A33BE22C-DF2F-458E-8113-F5DE5546FB37}" srcOrd="0" destOrd="0" parTransId="{2E856004-5DEA-47CD-84C2-1DA6E8FDB27C}" sibTransId="{E15DE988-8AE8-449B-AC54-E1C96AFDA237}"/>
    <dgm:cxn modelId="{02596A62-AF27-4795-B847-6763870036D4}" srcId="{A33BE22C-DF2F-458E-8113-F5DE5546FB37}" destId="{A96FCA27-BA46-4561-9855-34FA9BC1597F}" srcOrd="7" destOrd="0" parTransId="{5DE57177-585B-49AE-8600-159A3B89DF1A}" sibTransId="{29FAA7D6-63B2-4F22-AF4F-19AAD128F234}"/>
    <dgm:cxn modelId="{DE2F6C41-8B3E-4EDB-AA1A-AF21F151B9E8}" srcId="{A33BE22C-DF2F-458E-8113-F5DE5546FB37}" destId="{5922F303-32C4-44A1-944E-99136B56F6D1}" srcOrd="8" destOrd="0" parTransId="{16AFF338-F20A-4303-8267-E42957DF11A8}" sibTransId="{AF053F14-BFBD-491A-AD25-1C3BB3326D53}"/>
    <dgm:cxn modelId="{A1AF7D08-0022-4499-ADBC-0D535FF16B5A}" srcId="{A33BE22C-DF2F-458E-8113-F5DE5546FB37}" destId="{49DF1226-2CEF-4A5C-8D0B-F7F8FFC2EB25}" srcOrd="3" destOrd="0" parTransId="{8B4B8F25-4F3C-4BF5-AF16-163B3A37A43B}" sibTransId="{3659BB12-1B97-4CE4-BC34-07ACA268FB91}"/>
    <dgm:cxn modelId="{B158E141-4A86-4B72-9B9C-45EEC0BADF5F}" type="presOf" srcId="{A96FCA27-BA46-4561-9855-34FA9BC1597F}" destId="{6259CA1E-5A6E-4029-9550-99B9B26B018B}" srcOrd="0" destOrd="0" presId="urn:microsoft.com/office/officeart/2009/3/layout/SubStepProcess"/>
    <dgm:cxn modelId="{4E334F5A-6B8C-433A-A3BF-68FFD836DE62}" srcId="{A33BE22C-DF2F-458E-8113-F5DE5546FB37}" destId="{AF247DA8-5431-4206-B2BB-2D32F0B3D496}" srcOrd="5" destOrd="0" parTransId="{C5312C8C-229F-48C8-AAA6-798917F1D23F}" sibTransId="{1F3C01E6-1513-4948-90CA-EDB1AE2DC84C}"/>
    <dgm:cxn modelId="{0BFDF925-2047-4063-86B1-F2E419371619}" type="presOf" srcId="{76B537DF-FD19-4CCC-A3AE-EBFF051320CA}" destId="{D6E05790-071A-4964-8371-C8009337430A}" srcOrd="0" destOrd="0" presId="urn:microsoft.com/office/officeart/2009/3/layout/SubStepProcess"/>
    <dgm:cxn modelId="{B8410CEF-4319-4C1D-BE4F-66DD52A879F8}" srcId="{A33BE22C-DF2F-458E-8113-F5DE5546FB37}" destId="{C2BF05AD-F7B5-46E8-A4E4-DCBE399047E3}" srcOrd="9" destOrd="0" parTransId="{1C539E06-FCED-42D3-84E4-03DF7D53304D}" sibTransId="{1D403C13-BDF0-4DF3-9402-B89FEF303692}"/>
    <dgm:cxn modelId="{F1A0EA73-31A2-4C6E-9426-993D3CA05F99}" type="presOf" srcId="{57544DF1-7D12-456A-82FC-68A7BA4DC57D}" destId="{B5B821C1-2B0F-47A3-8B67-63E585C2331D}" srcOrd="0" destOrd="0" presId="urn:microsoft.com/office/officeart/2009/3/layout/SubStepProcess"/>
    <dgm:cxn modelId="{BD9308C8-0190-4C1F-B568-DA10EC8079B8}" srcId="{A33BE22C-DF2F-458E-8113-F5DE5546FB37}" destId="{DC7EB6C3-4F6A-430C-96F9-4B30690B166D}" srcOrd="0" destOrd="0" parTransId="{3C8B1DD4-7F79-4C35-91CC-08FA3133CE68}" sibTransId="{75EFD4C9-4359-4AC3-B603-4B489972A91B}"/>
    <dgm:cxn modelId="{014C4E4E-2A9D-4B80-83E2-7C9651916649}" type="presOf" srcId="{AF247DA8-5431-4206-B2BB-2D32F0B3D496}" destId="{AB3B8FAE-36E6-436A-9B0F-2FC2440F785E}" srcOrd="0" destOrd="0" presId="urn:microsoft.com/office/officeart/2009/3/layout/SubStepProcess"/>
    <dgm:cxn modelId="{2990E74D-5229-423A-8B3F-10AA004F9E8E}" type="presOf" srcId="{DABDEB00-3774-4AF8-AD8A-9FFAA5AAEBDF}" destId="{1A57CC8C-0F59-4567-B17E-F19B233CB786}" srcOrd="0" destOrd="0" presId="urn:microsoft.com/office/officeart/2009/3/layout/SubStepProcess"/>
    <dgm:cxn modelId="{BC91C8E0-DD30-4A37-8219-B733F9549207}" srcId="{A33BE22C-DF2F-458E-8113-F5DE5546FB37}" destId="{DABDEB00-3774-4AF8-AD8A-9FFAA5AAEBDF}" srcOrd="2" destOrd="0" parTransId="{6F7D9E4E-A8C2-4E50-8762-27FDD441F3FE}" sibTransId="{65E9609E-032F-4A72-877E-55E55BB3FC00}"/>
    <dgm:cxn modelId="{55657633-EF48-4412-8CAC-A6C20C419EDA}" type="presOf" srcId="{C2BF05AD-F7B5-46E8-A4E4-DCBE399047E3}" destId="{59D2C079-0B32-4449-8171-5E65FFDF9EEB}" srcOrd="0" destOrd="0" presId="urn:microsoft.com/office/officeart/2009/3/layout/SubStepProcess"/>
    <dgm:cxn modelId="{848A0133-EF25-46A4-972D-82C197AB700D}" type="presOf" srcId="{DC7EB6C3-4F6A-430C-96F9-4B30690B166D}" destId="{902D05B3-EBB2-44CD-B92F-BCF0E18731CE}" srcOrd="0" destOrd="0" presId="urn:microsoft.com/office/officeart/2009/3/layout/SubStepProcess"/>
    <dgm:cxn modelId="{8EDB2253-06E0-47AD-9A44-32FA439C8A82}" type="presOf" srcId="{5F2A638A-D83A-42B3-807A-F1040BD0B278}" destId="{0C60ABEE-6517-4792-991F-99078488522B}" srcOrd="0" destOrd="0" presId="urn:microsoft.com/office/officeart/2009/3/layout/SubStepProcess"/>
    <dgm:cxn modelId="{EF133B5C-C432-4FFA-A03E-EB4B05660A9D}" type="presOf" srcId="{49DF1226-2CEF-4A5C-8D0B-F7F8FFC2EB25}" destId="{DBD4D66F-3BC5-4C3A-A664-4B38B40864A3}" srcOrd="0" destOrd="0" presId="urn:microsoft.com/office/officeart/2009/3/layout/SubStepProcess"/>
    <dgm:cxn modelId="{436E0634-709F-4FA7-820C-06137F2AFBD6}" type="presOf" srcId="{A33BE22C-DF2F-458E-8113-F5DE5546FB37}" destId="{A2CBED75-6722-4C49-B8E6-A269E8B78C4B}" srcOrd="0" destOrd="0" presId="urn:microsoft.com/office/officeart/2009/3/layout/SubStepProcess"/>
    <dgm:cxn modelId="{DF03EE64-77C2-4DD4-8CEF-71BBD0DF8169}" type="presOf" srcId="{5922F303-32C4-44A1-944E-99136B56F6D1}" destId="{9E2122DB-B83C-49EA-A598-F4A71CF672A6}" srcOrd="0" destOrd="0" presId="urn:microsoft.com/office/officeart/2009/3/layout/SubStepProcess"/>
    <dgm:cxn modelId="{5D8BFD53-801C-442D-8A09-D589F2042C6D}" type="presParOf" srcId="{98AF2706-B11F-4F4A-BAF3-C5D6D184E30B}" destId="{A2CBED75-6722-4C49-B8E6-A269E8B78C4B}" srcOrd="0" destOrd="0" presId="urn:microsoft.com/office/officeart/2009/3/layout/SubStepProcess"/>
    <dgm:cxn modelId="{236DE7EA-0BBA-433D-80DB-CAFEC2BCE7E0}" type="presParOf" srcId="{98AF2706-B11F-4F4A-BAF3-C5D6D184E30B}" destId="{80B9F9F2-3B0E-440A-B529-8E9E47C514B2}" srcOrd="1" destOrd="0" presId="urn:microsoft.com/office/officeart/2009/3/layout/SubStepProcess"/>
    <dgm:cxn modelId="{63022EB8-FBB6-4E2A-B143-D325803B3146}" type="presParOf" srcId="{98AF2706-B11F-4F4A-BAF3-C5D6D184E30B}" destId="{0C3E9353-0012-41B4-8042-BF374055AEF0}" srcOrd="2" destOrd="0" presId="urn:microsoft.com/office/officeart/2009/3/layout/SubStepProcess"/>
    <dgm:cxn modelId="{0C8696BE-0E65-4A73-850B-D78468E9FA46}" type="presParOf" srcId="{0C3E9353-0012-41B4-8042-BF374055AEF0}" destId="{E362023A-5582-44A3-97CE-DBEE0D3E2C6E}" srcOrd="0" destOrd="0" presId="urn:microsoft.com/office/officeart/2009/3/layout/SubStepProcess"/>
    <dgm:cxn modelId="{5C65300A-6358-4BC0-8496-3491903EFB71}" type="presParOf" srcId="{0C3E9353-0012-41B4-8042-BF374055AEF0}" destId="{AA9AD208-270E-4FED-9EBB-8E23744F8345}" srcOrd="1" destOrd="0" presId="urn:microsoft.com/office/officeart/2009/3/layout/SubStepProcess"/>
    <dgm:cxn modelId="{85029AD4-4CC4-45E2-BCA3-9DC78D1F3323}" type="presParOf" srcId="{AA9AD208-270E-4FED-9EBB-8E23744F8345}" destId="{E93380EA-DC3B-4855-A660-DDF5FE4B643A}" srcOrd="0" destOrd="0" presId="urn:microsoft.com/office/officeart/2009/3/layout/SubStepProcess"/>
    <dgm:cxn modelId="{5566F373-80B3-410B-8701-CAE740806480}" type="presParOf" srcId="{AA9AD208-270E-4FED-9EBB-8E23744F8345}" destId="{1180F321-BA63-42B9-952F-CCECD0E61880}" srcOrd="1" destOrd="0" presId="urn:microsoft.com/office/officeart/2009/3/layout/SubStepProcess"/>
    <dgm:cxn modelId="{0FFDCA41-092F-446E-AC88-CB564F015896}" type="presParOf" srcId="{AA9AD208-270E-4FED-9EBB-8E23744F8345}" destId="{B674451B-2BA1-4EEC-B63E-4A38632FBD4C}" srcOrd="2" destOrd="0" presId="urn:microsoft.com/office/officeart/2009/3/layout/SubStepProcess"/>
    <dgm:cxn modelId="{32195DEF-0487-400F-9B29-3DE986BA88A9}" type="presParOf" srcId="{AA9AD208-270E-4FED-9EBB-8E23744F8345}" destId="{902D05B3-EBB2-44CD-B92F-BCF0E18731CE}" srcOrd="3" destOrd="0" presId="urn:microsoft.com/office/officeart/2009/3/layout/SubStepProcess"/>
    <dgm:cxn modelId="{828AA1A2-E4B5-45C8-9909-CCC523282125}" type="presParOf" srcId="{0C3E9353-0012-41B4-8042-BF374055AEF0}" destId="{8916290F-1B01-47B6-895B-39E563C091B3}" srcOrd="2" destOrd="0" presId="urn:microsoft.com/office/officeart/2009/3/layout/SubStepProcess"/>
    <dgm:cxn modelId="{A51C316A-4036-481E-B38B-7531C14E9AA1}" type="presParOf" srcId="{0C3E9353-0012-41B4-8042-BF374055AEF0}" destId="{D73CDB0D-61E1-46E1-853A-6B13527B0192}" srcOrd="3" destOrd="0" presId="urn:microsoft.com/office/officeart/2009/3/layout/SubStepProcess"/>
    <dgm:cxn modelId="{36FD9779-73BB-48B2-A924-E525A2E9E5A6}" type="presParOf" srcId="{D73CDB0D-61E1-46E1-853A-6B13527B0192}" destId="{CE91B993-B38D-4D11-BEE2-F0CF05106A49}" srcOrd="0" destOrd="0" presId="urn:microsoft.com/office/officeart/2009/3/layout/SubStepProcess"/>
    <dgm:cxn modelId="{9DB1356C-7421-4B3E-98D1-199C5C7AE1F9}" type="presParOf" srcId="{D73CDB0D-61E1-46E1-853A-6B13527B0192}" destId="{D84A4DE5-6DFF-410C-8D49-F97591EF2D82}" srcOrd="1" destOrd="0" presId="urn:microsoft.com/office/officeart/2009/3/layout/SubStepProcess"/>
    <dgm:cxn modelId="{E2CD3465-84F3-4797-A648-B8E81381F469}" type="presParOf" srcId="{D73CDB0D-61E1-46E1-853A-6B13527B0192}" destId="{7D913BFB-FBBE-4240-AE34-D857F5E6AF1F}" srcOrd="2" destOrd="0" presId="urn:microsoft.com/office/officeart/2009/3/layout/SubStepProcess"/>
    <dgm:cxn modelId="{73C76753-032B-4F63-9178-EAD9CDDFE0C3}" type="presParOf" srcId="{D73CDB0D-61E1-46E1-853A-6B13527B0192}" destId="{0C60ABEE-6517-4792-991F-99078488522B}" srcOrd="3" destOrd="0" presId="urn:microsoft.com/office/officeart/2009/3/layout/SubStepProcess"/>
    <dgm:cxn modelId="{9379EC51-1166-4BE2-9639-3F6B810E92A9}" type="presParOf" srcId="{0C3E9353-0012-41B4-8042-BF374055AEF0}" destId="{53E23AE1-404A-4FF4-8F2A-ED0A06E207B3}" srcOrd="4" destOrd="0" presId="urn:microsoft.com/office/officeart/2009/3/layout/SubStepProcess"/>
    <dgm:cxn modelId="{DD6AC7DF-5B97-4B8C-8DE1-7B5B8A754942}" type="presParOf" srcId="{0C3E9353-0012-41B4-8042-BF374055AEF0}" destId="{9AA8FBCF-AA37-46D0-A2C0-8E53C66DDEC1}" srcOrd="5" destOrd="0" presId="urn:microsoft.com/office/officeart/2009/3/layout/SubStepProcess"/>
    <dgm:cxn modelId="{853CC5DE-6256-445B-B20D-D53C45701DC7}" type="presParOf" srcId="{9AA8FBCF-AA37-46D0-A2C0-8E53C66DDEC1}" destId="{69692456-A16D-4387-BE97-E2A4336428AE}" srcOrd="0" destOrd="0" presId="urn:microsoft.com/office/officeart/2009/3/layout/SubStepProcess"/>
    <dgm:cxn modelId="{91DA99CF-60A2-4F9E-8D57-971D71C7359E}" type="presParOf" srcId="{9AA8FBCF-AA37-46D0-A2C0-8E53C66DDEC1}" destId="{A17BCD90-FBC8-47D2-BD5B-03996E030B6E}" srcOrd="1" destOrd="0" presId="urn:microsoft.com/office/officeart/2009/3/layout/SubStepProcess"/>
    <dgm:cxn modelId="{B28160FD-0A2C-4400-91D3-D0EA493D3C1A}" type="presParOf" srcId="{9AA8FBCF-AA37-46D0-A2C0-8E53C66DDEC1}" destId="{61E5DA4A-6BB0-412F-894D-EDBCBE10BC4B}" srcOrd="2" destOrd="0" presId="urn:microsoft.com/office/officeart/2009/3/layout/SubStepProcess"/>
    <dgm:cxn modelId="{68FFD099-6686-4654-BA40-E62A195C4316}" type="presParOf" srcId="{9AA8FBCF-AA37-46D0-A2C0-8E53C66DDEC1}" destId="{1A57CC8C-0F59-4567-B17E-F19B233CB786}" srcOrd="3" destOrd="0" presId="urn:microsoft.com/office/officeart/2009/3/layout/SubStepProcess"/>
    <dgm:cxn modelId="{AD46EF6D-825E-4D05-894C-B79FE03A7651}" type="presParOf" srcId="{0C3E9353-0012-41B4-8042-BF374055AEF0}" destId="{79816F57-29F8-4ABA-BD9C-DCC67EA51328}" srcOrd="6" destOrd="0" presId="urn:microsoft.com/office/officeart/2009/3/layout/SubStepProcess"/>
    <dgm:cxn modelId="{F738D7E5-5E27-445E-BBF1-C46F2722F06E}" type="presParOf" srcId="{0C3E9353-0012-41B4-8042-BF374055AEF0}" destId="{5BF2DE18-752A-4690-A11E-0427C27F80EF}" srcOrd="7" destOrd="0" presId="urn:microsoft.com/office/officeart/2009/3/layout/SubStepProcess"/>
    <dgm:cxn modelId="{03CA2463-2A27-4CF0-8339-25A507EE0196}" type="presParOf" srcId="{5BF2DE18-752A-4690-A11E-0427C27F80EF}" destId="{E6D45080-4320-4F77-AB87-28E8B72B8830}" srcOrd="0" destOrd="0" presId="urn:microsoft.com/office/officeart/2009/3/layout/SubStepProcess"/>
    <dgm:cxn modelId="{5A82F098-C921-4982-9551-72917D4A6D0C}" type="presParOf" srcId="{5BF2DE18-752A-4690-A11E-0427C27F80EF}" destId="{7E1E41E3-9F08-4931-B568-4BF6D876B7B6}" srcOrd="1" destOrd="0" presId="urn:microsoft.com/office/officeart/2009/3/layout/SubStepProcess"/>
    <dgm:cxn modelId="{9468EF40-41C3-416F-BB44-A1842B3EDA42}" type="presParOf" srcId="{5BF2DE18-752A-4690-A11E-0427C27F80EF}" destId="{22DE2A8E-7586-488F-9AE1-25B2F267E982}" srcOrd="2" destOrd="0" presId="urn:microsoft.com/office/officeart/2009/3/layout/SubStepProcess"/>
    <dgm:cxn modelId="{0A007A1D-6BCE-439C-96E4-2D3DA0E44FF8}" type="presParOf" srcId="{5BF2DE18-752A-4690-A11E-0427C27F80EF}" destId="{DBD4D66F-3BC5-4C3A-A664-4B38B40864A3}" srcOrd="3" destOrd="0" presId="urn:microsoft.com/office/officeart/2009/3/layout/SubStepProcess"/>
    <dgm:cxn modelId="{2780E962-49A2-4D6F-BD84-723FC64C6A9D}" type="presParOf" srcId="{0C3E9353-0012-41B4-8042-BF374055AEF0}" destId="{0ABECCC6-8410-41B0-985F-AAB9810CCE97}" srcOrd="8" destOrd="0" presId="urn:microsoft.com/office/officeart/2009/3/layout/SubStepProcess"/>
    <dgm:cxn modelId="{B838D3FA-E7E2-42F6-BDF9-ED5C0EC4999C}" type="presParOf" srcId="{0C3E9353-0012-41B4-8042-BF374055AEF0}" destId="{9C20107B-5533-43F5-9ADF-A9D495420A14}" srcOrd="9" destOrd="0" presId="urn:microsoft.com/office/officeart/2009/3/layout/SubStepProcess"/>
    <dgm:cxn modelId="{C43B6BDE-670A-4CA1-A7E4-593136DD2111}" type="presParOf" srcId="{9C20107B-5533-43F5-9ADF-A9D495420A14}" destId="{59E34232-32A9-4E55-8CB9-118325CE0E29}" srcOrd="0" destOrd="0" presId="urn:microsoft.com/office/officeart/2009/3/layout/SubStepProcess"/>
    <dgm:cxn modelId="{78ABDFB8-2EE2-413A-9C16-3390AC6C8960}" type="presParOf" srcId="{9C20107B-5533-43F5-9ADF-A9D495420A14}" destId="{8A263392-8B11-45D3-AF41-E64439AF815C}" srcOrd="1" destOrd="0" presId="urn:microsoft.com/office/officeart/2009/3/layout/SubStepProcess"/>
    <dgm:cxn modelId="{9F023A45-9D36-4183-B38C-AD69AECEAC39}" type="presParOf" srcId="{9C20107B-5533-43F5-9ADF-A9D495420A14}" destId="{1F3DCB23-2D79-4007-A9D1-D8825B8E7286}" srcOrd="2" destOrd="0" presId="urn:microsoft.com/office/officeart/2009/3/layout/SubStepProcess"/>
    <dgm:cxn modelId="{04CC7D44-76B3-421F-836A-6E046B1AC960}" type="presParOf" srcId="{9C20107B-5533-43F5-9ADF-A9D495420A14}" destId="{D6E05790-071A-4964-8371-C8009337430A}" srcOrd="3" destOrd="0" presId="urn:microsoft.com/office/officeart/2009/3/layout/SubStepProcess"/>
    <dgm:cxn modelId="{06786AE5-5033-4866-8258-9B5C27F6E05F}" type="presParOf" srcId="{0C3E9353-0012-41B4-8042-BF374055AEF0}" destId="{72005570-A817-4918-809D-5650E2CAD308}" srcOrd="10" destOrd="0" presId="urn:microsoft.com/office/officeart/2009/3/layout/SubStepProcess"/>
    <dgm:cxn modelId="{3D2C5CBF-0738-45DA-9EFD-47FDD619F7EF}" type="presParOf" srcId="{0C3E9353-0012-41B4-8042-BF374055AEF0}" destId="{A7E55455-0DB7-461F-99CE-CBAAC0ECB335}" srcOrd="11" destOrd="0" presId="urn:microsoft.com/office/officeart/2009/3/layout/SubStepProcess"/>
    <dgm:cxn modelId="{0C90D91D-7B39-409C-A7A9-AA3AA1D01789}" type="presParOf" srcId="{A7E55455-0DB7-461F-99CE-CBAAC0ECB335}" destId="{B0649C09-13B8-4E83-9661-E17494036270}" srcOrd="0" destOrd="0" presId="urn:microsoft.com/office/officeart/2009/3/layout/SubStepProcess"/>
    <dgm:cxn modelId="{DC6EB4C0-C4C8-4635-AF28-9EBA94263479}" type="presParOf" srcId="{A7E55455-0DB7-461F-99CE-CBAAC0ECB335}" destId="{EBAB2243-CE4B-4948-8F90-6F5CE0D9EECD}" srcOrd="1" destOrd="0" presId="urn:microsoft.com/office/officeart/2009/3/layout/SubStepProcess"/>
    <dgm:cxn modelId="{C267312A-BE98-408A-ADEB-7FBFC4AFBCFB}" type="presParOf" srcId="{A7E55455-0DB7-461F-99CE-CBAAC0ECB335}" destId="{E4EEE7D2-3D0B-4BD4-A3F0-98D4F4D4AB34}" srcOrd="2" destOrd="0" presId="urn:microsoft.com/office/officeart/2009/3/layout/SubStepProcess"/>
    <dgm:cxn modelId="{623DA354-5992-4000-9CCC-5A2C3801F7A0}" type="presParOf" srcId="{A7E55455-0DB7-461F-99CE-CBAAC0ECB335}" destId="{AB3B8FAE-36E6-436A-9B0F-2FC2440F785E}" srcOrd="3" destOrd="0" presId="urn:microsoft.com/office/officeart/2009/3/layout/SubStepProcess"/>
    <dgm:cxn modelId="{CB93FEF9-E902-486C-9C7B-4A485E4867E3}" type="presParOf" srcId="{0C3E9353-0012-41B4-8042-BF374055AEF0}" destId="{C0D0877A-ABB3-474F-B21D-9E1B988C7B70}" srcOrd="12" destOrd="0" presId="urn:microsoft.com/office/officeart/2009/3/layout/SubStepProcess"/>
    <dgm:cxn modelId="{AE9C2B59-74B8-4259-82F1-6331CDBE31B0}" type="presParOf" srcId="{0C3E9353-0012-41B4-8042-BF374055AEF0}" destId="{6FF590EB-A0BB-4851-96E9-74F871604465}" srcOrd="13" destOrd="0" presId="urn:microsoft.com/office/officeart/2009/3/layout/SubStepProcess"/>
    <dgm:cxn modelId="{EAE536E5-1273-48C4-A4E6-857B7F859158}" type="presParOf" srcId="{6FF590EB-A0BB-4851-96E9-74F871604465}" destId="{F55552FA-76B2-42EE-87BE-373F4D3976E2}" srcOrd="0" destOrd="0" presId="urn:microsoft.com/office/officeart/2009/3/layout/SubStepProcess"/>
    <dgm:cxn modelId="{0033E391-668C-4DEF-B80B-28F794F757B4}" type="presParOf" srcId="{6FF590EB-A0BB-4851-96E9-74F871604465}" destId="{4855963D-3FA5-4A80-8143-CCFDD15FE57E}" srcOrd="1" destOrd="0" presId="urn:microsoft.com/office/officeart/2009/3/layout/SubStepProcess"/>
    <dgm:cxn modelId="{36FB1FB1-0DEA-4A61-96E6-E25317FEE890}" type="presParOf" srcId="{6FF590EB-A0BB-4851-96E9-74F871604465}" destId="{DC756B3C-BB22-4FC7-AFED-BB63C1E0FC2D}" srcOrd="2" destOrd="0" presId="urn:microsoft.com/office/officeart/2009/3/layout/SubStepProcess"/>
    <dgm:cxn modelId="{6B575EB4-1AB6-4389-9158-63F2626C8366}" type="presParOf" srcId="{6FF590EB-A0BB-4851-96E9-74F871604465}" destId="{B5B821C1-2B0F-47A3-8B67-63E585C2331D}" srcOrd="3" destOrd="0" presId="urn:microsoft.com/office/officeart/2009/3/layout/SubStepProcess"/>
    <dgm:cxn modelId="{6DE0770F-0C60-4F63-8458-168642A31B54}" type="presParOf" srcId="{0C3E9353-0012-41B4-8042-BF374055AEF0}" destId="{16A8F2CD-7CCE-440F-B820-D975E3E0532E}" srcOrd="14" destOrd="0" presId="urn:microsoft.com/office/officeart/2009/3/layout/SubStepProcess"/>
    <dgm:cxn modelId="{C5820FA7-ACA5-4F01-ABE1-1BDB1F385FB3}" type="presParOf" srcId="{0C3E9353-0012-41B4-8042-BF374055AEF0}" destId="{C63C8229-B660-419C-8B2E-C21E8A277F9F}" srcOrd="15" destOrd="0" presId="urn:microsoft.com/office/officeart/2009/3/layout/SubStepProcess"/>
    <dgm:cxn modelId="{AE8DA206-2597-4299-9132-7594A51A7282}" type="presParOf" srcId="{C63C8229-B660-419C-8B2E-C21E8A277F9F}" destId="{A8B80680-66AC-4248-8950-FAAE1008545A}" srcOrd="0" destOrd="0" presId="urn:microsoft.com/office/officeart/2009/3/layout/SubStepProcess"/>
    <dgm:cxn modelId="{638ED237-09F6-4086-8D0F-6BA149CE46C3}" type="presParOf" srcId="{C63C8229-B660-419C-8B2E-C21E8A277F9F}" destId="{CC79E2F9-0A17-4992-BE5F-5A1460E3D7F5}" srcOrd="1" destOrd="0" presId="urn:microsoft.com/office/officeart/2009/3/layout/SubStepProcess"/>
    <dgm:cxn modelId="{67D6E007-BD27-4D54-8D91-0616668F8187}" type="presParOf" srcId="{C63C8229-B660-419C-8B2E-C21E8A277F9F}" destId="{827F98E3-A0DE-4331-BE6D-059868841803}" srcOrd="2" destOrd="0" presId="urn:microsoft.com/office/officeart/2009/3/layout/SubStepProcess"/>
    <dgm:cxn modelId="{F19997C7-0272-437B-8F7B-E5B26F9858D1}" type="presParOf" srcId="{C63C8229-B660-419C-8B2E-C21E8A277F9F}" destId="{6259CA1E-5A6E-4029-9550-99B9B26B018B}" srcOrd="3" destOrd="0" presId="urn:microsoft.com/office/officeart/2009/3/layout/SubStepProcess"/>
    <dgm:cxn modelId="{650F0A49-FE43-47C7-AD81-743485A0853B}" type="presParOf" srcId="{0C3E9353-0012-41B4-8042-BF374055AEF0}" destId="{FE0A45EE-BDCD-4B8B-B940-9C17D957B67B}" srcOrd="16" destOrd="0" presId="urn:microsoft.com/office/officeart/2009/3/layout/SubStepProcess"/>
    <dgm:cxn modelId="{96B8DDE0-D6CD-4D65-8AFD-FD72176E68F3}" type="presParOf" srcId="{0C3E9353-0012-41B4-8042-BF374055AEF0}" destId="{48BFE413-9A7F-49CF-8BE8-5F3709C36EE7}" srcOrd="17" destOrd="0" presId="urn:microsoft.com/office/officeart/2009/3/layout/SubStepProcess"/>
    <dgm:cxn modelId="{3196795F-F259-4ED7-A703-EB0C812AAACB}" type="presParOf" srcId="{48BFE413-9A7F-49CF-8BE8-5F3709C36EE7}" destId="{CF6B081C-40A4-4994-BF05-3AB53552CB81}" srcOrd="0" destOrd="0" presId="urn:microsoft.com/office/officeart/2009/3/layout/SubStepProcess"/>
    <dgm:cxn modelId="{D715C657-C052-431D-B9BE-F237F26C03A0}" type="presParOf" srcId="{48BFE413-9A7F-49CF-8BE8-5F3709C36EE7}" destId="{35C9C562-1894-467D-91EF-5278B527B9A0}" srcOrd="1" destOrd="0" presId="urn:microsoft.com/office/officeart/2009/3/layout/SubStepProcess"/>
    <dgm:cxn modelId="{B262CF25-3B50-4BBC-B9D6-7F4F959E1615}" type="presParOf" srcId="{48BFE413-9A7F-49CF-8BE8-5F3709C36EE7}" destId="{208C2B9F-597F-4EE2-8B81-80CEEF65044A}" srcOrd="2" destOrd="0" presId="urn:microsoft.com/office/officeart/2009/3/layout/SubStepProcess"/>
    <dgm:cxn modelId="{FCB7A92E-F95E-47FA-A337-2A056AEFF7EE}" type="presParOf" srcId="{48BFE413-9A7F-49CF-8BE8-5F3709C36EE7}" destId="{9E2122DB-B83C-49EA-A598-F4A71CF672A6}" srcOrd="3" destOrd="0" presId="urn:microsoft.com/office/officeart/2009/3/layout/SubStepProcess"/>
    <dgm:cxn modelId="{13322B0C-9171-41FA-8251-F5E5589C4986}" type="presParOf" srcId="{0C3E9353-0012-41B4-8042-BF374055AEF0}" destId="{9623706B-CE04-41C8-89DD-367125ED8BD9}" srcOrd="18" destOrd="0" presId="urn:microsoft.com/office/officeart/2009/3/layout/SubStepProcess"/>
    <dgm:cxn modelId="{B367ED4F-2389-4292-AA41-DCDDE0034EC1}" type="presParOf" srcId="{0C3E9353-0012-41B4-8042-BF374055AEF0}" destId="{830C88C9-2FB3-40EA-9874-DA7554248F59}" srcOrd="19" destOrd="0" presId="urn:microsoft.com/office/officeart/2009/3/layout/SubStepProcess"/>
    <dgm:cxn modelId="{9B1D338C-3647-45B5-8392-700A568F6536}" type="presParOf" srcId="{830C88C9-2FB3-40EA-9874-DA7554248F59}" destId="{165166CC-4674-4875-84C5-3482E1DD82F3}" srcOrd="0" destOrd="0" presId="urn:microsoft.com/office/officeart/2009/3/layout/SubStepProcess"/>
    <dgm:cxn modelId="{44731ED7-0367-4CC4-B63E-707A9F532417}" type="presParOf" srcId="{830C88C9-2FB3-40EA-9874-DA7554248F59}" destId="{1D02B3A5-9F9A-4C9D-A558-9E4F4A913D4C}" srcOrd="1" destOrd="0" presId="urn:microsoft.com/office/officeart/2009/3/layout/SubStepProcess"/>
    <dgm:cxn modelId="{771A7305-1C2F-41E7-B611-8EF0E948D856}" type="presParOf" srcId="{830C88C9-2FB3-40EA-9874-DA7554248F59}" destId="{43624971-B7D4-4C55-A835-DC982985B149}" srcOrd="2" destOrd="0" presId="urn:microsoft.com/office/officeart/2009/3/layout/SubStepProcess"/>
    <dgm:cxn modelId="{5EA222D5-F9D9-4BD0-9B1D-D8EDC5566468}" type="presParOf" srcId="{830C88C9-2FB3-40EA-9874-DA7554248F59}" destId="{59D2C079-0B32-4449-8171-5E65FFDF9EEB}" srcOrd="3" destOrd="0" presId="urn:microsoft.com/office/officeart/2009/3/layout/SubStepProcess"/>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80A25D-D0DD-4830-8EF1-0EEEDD6E0CCD}" type="doc">
      <dgm:prSet loTypeId="urn:microsoft.com/office/officeart/2005/8/layout/hList1" loCatId="list" qsTypeId="urn:microsoft.com/office/officeart/2005/8/quickstyle/simple4" qsCatId="simple" csTypeId="urn:microsoft.com/office/officeart/2005/8/colors/colorful4" csCatId="colorful" phldr="1"/>
      <dgm:spPr/>
      <dgm:t>
        <a:bodyPr/>
        <a:lstStyle/>
        <a:p>
          <a:endParaRPr lang="en-US"/>
        </a:p>
      </dgm:t>
    </dgm:pt>
    <dgm:pt modelId="{66A6178D-83E7-46F1-962A-F18B72647978}">
      <dgm:prSet phldrT="[Text]"/>
      <dgm:spPr/>
      <dgm:t>
        <a:bodyPr/>
        <a:lstStyle/>
        <a:p>
          <a:r>
            <a:rPr lang="en-US" dirty="0"/>
            <a:t>Reports &amp; Analytics</a:t>
          </a:r>
        </a:p>
      </dgm:t>
    </dgm:pt>
    <dgm:pt modelId="{5AB7E4FE-499D-4C25-BA6F-478752141C20}" type="parTrans" cxnId="{AF82A11C-AE2F-4EAD-A9BC-FCB94B21F364}">
      <dgm:prSet/>
      <dgm:spPr/>
      <dgm:t>
        <a:bodyPr/>
        <a:lstStyle/>
        <a:p>
          <a:endParaRPr lang="en-US"/>
        </a:p>
      </dgm:t>
    </dgm:pt>
    <dgm:pt modelId="{02229689-0AC9-4130-9890-E5CD4CF98BEF}" type="sibTrans" cxnId="{AF82A11C-AE2F-4EAD-A9BC-FCB94B21F364}">
      <dgm:prSet/>
      <dgm:spPr/>
      <dgm:t>
        <a:bodyPr/>
        <a:lstStyle/>
        <a:p>
          <a:endParaRPr lang="en-US"/>
        </a:p>
      </dgm:t>
    </dgm:pt>
    <dgm:pt modelId="{89B13F63-6700-4850-B29D-43135CFB72B5}">
      <dgm:prSet phldrT="[Text]"/>
      <dgm:spPr/>
      <dgm:t>
        <a:bodyPr/>
        <a:lstStyle/>
        <a:p>
          <a:pPr>
            <a:buFont typeface="Arial" panose="020B0604020202020204" pitchFamily="34" charset="0"/>
            <a:buChar char="•"/>
          </a:pPr>
          <a:r>
            <a:rPr lang="en-US" dirty="0"/>
            <a:t>PM KISAN Status Report</a:t>
          </a:r>
        </a:p>
      </dgm:t>
    </dgm:pt>
    <dgm:pt modelId="{74B9A6E9-8451-423C-BDB4-9B17B7CFC429}" type="parTrans" cxnId="{0B1D1451-C10C-4260-814B-75CBD32B8242}">
      <dgm:prSet/>
      <dgm:spPr/>
      <dgm:t>
        <a:bodyPr/>
        <a:lstStyle/>
        <a:p>
          <a:endParaRPr lang="en-US"/>
        </a:p>
      </dgm:t>
    </dgm:pt>
    <dgm:pt modelId="{060EAD04-824F-41F8-86C1-B802B1D239C0}" type="sibTrans" cxnId="{0B1D1451-C10C-4260-814B-75CBD32B8242}">
      <dgm:prSet/>
      <dgm:spPr/>
      <dgm:t>
        <a:bodyPr/>
        <a:lstStyle/>
        <a:p>
          <a:endParaRPr lang="en-US"/>
        </a:p>
      </dgm:t>
    </dgm:pt>
    <dgm:pt modelId="{34B7A5FF-7C75-4C75-8104-7103ED25EB67}">
      <dgm:prSet phldrT="[Text]"/>
      <dgm:spPr/>
      <dgm:t>
        <a:bodyPr/>
        <a:lstStyle/>
        <a:p>
          <a:r>
            <a:rPr lang="en-US" dirty="0"/>
            <a:t>Correction Techniques</a:t>
          </a:r>
        </a:p>
      </dgm:t>
    </dgm:pt>
    <dgm:pt modelId="{A49426D2-9F07-4D4E-8CDB-4EC8FF99014F}" type="parTrans" cxnId="{B9F01722-7670-40BE-86A6-E1C9C6F396E5}">
      <dgm:prSet/>
      <dgm:spPr/>
      <dgm:t>
        <a:bodyPr/>
        <a:lstStyle/>
        <a:p>
          <a:endParaRPr lang="en-US"/>
        </a:p>
      </dgm:t>
    </dgm:pt>
    <dgm:pt modelId="{2386771C-A6EB-4DEF-87C7-703937DBB15B}" type="sibTrans" cxnId="{B9F01722-7670-40BE-86A6-E1C9C6F396E5}">
      <dgm:prSet/>
      <dgm:spPr/>
      <dgm:t>
        <a:bodyPr/>
        <a:lstStyle/>
        <a:p>
          <a:endParaRPr lang="en-US"/>
        </a:p>
      </dgm:t>
    </dgm:pt>
    <dgm:pt modelId="{EC018D61-B91D-4ADE-A560-34A3DBCFD807}">
      <dgm:prSet phldrT="[Text]"/>
      <dgm:spPr/>
      <dgm:t>
        <a:bodyPr/>
        <a:lstStyle/>
        <a:p>
          <a:pPr>
            <a:buFont typeface="Arial" panose="020B0604020202020204" pitchFamily="34" charset="0"/>
            <a:buChar char="•"/>
          </a:pPr>
          <a:r>
            <a:rPr lang="en-US" dirty="0"/>
            <a:t>The states have been provided facilities to access data rejected at various levels</a:t>
          </a:r>
        </a:p>
      </dgm:t>
    </dgm:pt>
    <dgm:pt modelId="{A6B73A5D-4421-44FD-8AEC-BD819DFB453D}" type="parTrans" cxnId="{22DE655C-57FF-4F13-BBA8-5427E723E565}">
      <dgm:prSet/>
      <dgm:spPr/>
      <dgm:t>
        <a:bodyPr/>
        <a:lstStyle/>
        <a:p>
          <a:endParaRPr lang="en-US"/>
        </a:p>
      </dgm:t>
    </dgm:pt>
    <dgm:pt modelId="{E95EF28A-9716-4E65-870C-B8685FB5F651}" type="sibTrans" cxnId="{22DE655C-57FF-4F13-BBA8-5427E723E565}">
      <dgm:prSet/>
      <dgm:spPr/>
      <dgm:t>
        <a:bodyPr/>
        <a:lstStyle/>
        <a:p>
          <a:endParaRPr lang="en-US"/>
        </a:p>
      </dgm:t>
    </dgm:pt>
    <dgm:pt modelId="{5241ED8D-F5CD-4E00-BE3A-927EAC3321CF}">
      <dgm:prSet phldrT="[Text]"/>
      <dgm:spPr/>
      <dgm:t>
        <a:bodyPr/>
        <a:lstStyle/>
        <a:p>
          <a:r>
            <a:rPr lang="en-US" dirty="0"/>
            <a:t>Automation</a:t>
          </a:r>
        </a:p>
      </dgm:t>
    </dgm:pt>
    <dgm:pt modelId="{8BC27F54-9CBF-42F5-AD3F-653C8C79C190}" type="parTrans" cxnId="{00C16D82-4C56-4958-8FD4-02EF482AC0DD}">
      <dgm:prSet/>
      <dgm:spPr/>
      <dgm:t>
        <a:bodyPr/>
        <a:lstStyle/>
        <a:p>
          <a:endParaRPr lang="en-US"/>
        </a:p>
      </dgm:t>
    </dgm:pt>
    <dgm:pt modelId="{FB8F3407-3A69-441A-B664-0FC24D1D6EE6}" type="sibTrans" cxnId="{00C16D82-4C56-4958-8FD4-02EF482AC0DD}">
      <dgm:prSet/>
      <dgm:spPr/>
      <dgm:t>
        <a:bodyPr/>
        <a:lstStyle/>
        <a:p>
          <a:endParaRPr lang="en-US"/>
        </a:p>
      </dgm:t>
    </dgm:pt>
    <dgm:pt modelId="{92FFBC5C-B8EB-4603-B37B-E1B41C58E0EA}">
      <dgm:prSet phldrT="[Text]"/>
      <dgm:spPr/>
      <dgm:t>
        <a:bodyPr/>
        <a:lstStyle/>
        <a:p>
          <a:r>
            <a:rPr lang="en-US" dirty="0"/>
            <a:t>Digital RFT Signature</a:t>
          </a:r>
        </a:p>
      </dgm:t>
    </dgm:pt>
    <dgm:pt modelId="{9F2D2CF4-3A44-4162-ACEA-CF4EC18C900B}" type="parTrans" cxnId="{67C4EDD0-F0B1-4C22-A12D-9356FA22E422}">
      <dgm:prSet/>
      <dgm:spPr/>
      <dgm:t>
        <a:bodyPr/>
        <a:lstStyle/>
        <a:p>
          <a:endParaRPr lang="en-US"/>
        </a:p>
      </dgm:t>
    </dgm:pt>
    <dgm:pt modelId="{CD4CCFF3-0C54-43EE-AC13-11B66ECA49AB}" type="sibTrans" cxnId="{67C4EDD0-F0B1-4C22-A12D-9356FA22E422}">
      <dgm:prSet/>
      <dgm:spPr/>
      <dgm:t>
        <a:bodyPr/>
        <a:lstStyle/>
        <a:p>
          <a:endParaRPr lang="en-US"/>
        </a:p>
      </dgm:t>
    </dgm:pt>
    <dgm:pt modelId="{3A5D7970-0D09-4FE8-881A-417B48DF08CF}">
      <dgm:prSet phldrT="[Text]"/>
      <dgm:spPr/>
      <dgm:t>
        <a:bodyPr/>
        <a:lstStyle/>
        <a:p>
          <a:pPr>
            <a:buFont typeface="Arial" panose="020B0604020202020204" pitchFamily="34" charset="0"/>
            <a:buChar char="•"/>
          </a:pPr>
          <a:r>
            <a:rPr lang="en-US" dirty="0"/>
            <a:t>Pre-defined XML format to reduce junk data at the grass-root level.</a:t>
          </a:r>
        </a:p>
      </dgm:t>
    </dgm:pt>
    <dgm:pt modelId="{4CED7D8F-33A6-4F56-A925-138A8AB269C9}" type="sibTrans" cxnId="{6323E1F8-EAC1-4ED2-823A-C063A033A3F6}">
      <dgm:prSet/>
      <dgm:spPr/>
      <dgm:t>
        <a:bodyPr/>
        <a:lstStyle/>
        <a:p>
          <a:endParaRPr lang="en-US"/>
        </a:p>
      </dgm:t>
    </dgm:pt>
    <dgm:pt modelId="{DDB21112-5A38-45C4-AB3B-AD93BC73BC62}" type="parTrans" cxnId="{6323E1F8-EAC1-4ED2-823A-C063A033A3F6}">
      <dgm:prSet/>
      <dgm:spPr/>
      <dgm:t>
        <a:bodyPr/>
        <a:lstStyle/>
        <a:p>
          <a:endParaRPr lang="en-US"/>
        </a:p>
      </dgm:t>
    </dgm:pt>
    <dgm:pt modelId="{FC969449-5429-4060-AF0B-1AD4BBA035EE}">
      <dgm:prSet/>
      <dgm:spPr/>
      <dgm:t>
        <a:bodyPr/>
        <a:lstStyle/>
        <a:p>
          <a:r>
            <a:rPr lang="en-US"/>
            <a:t>Integrated master list of IFSCs to auto-validate bank detail</a:t>
          </a:r>
          <a:endParaRPr lang="en-US" dirty="0"/>
        </a:p>
      </dgm:t>
    </dgm:pt>
    <dgm:pt modelId="{7C6D43FB-467A-4E5A-B176-DC4D537163DD}" type="sibTrans" cxnId="{027EBAF2-CB51-4B13-B54A-86923E25A5E5}">
      <dgm:prSet/>
      <dgm:spPr/>
      <dgm:t>
        <a:bodyPr/>
        <a:lstStyle/>
        <a:p>
          <a:endParaRPr lang="en-US"/>
        </a:p>
      </dgm:t>
    </dgm:pt>
    <dgm:pt modelId="{C28B558C-6EB6-4241-9584-DCBA334A6948}" type="parTrans" cxnId="{027EBAF2-CB51-4B13-B54A-86923E25A5E5}">
      <dgm:prSet/>
      <dgm:spPr/>
      <dgm:t>
        <a:bodyPr/>
        <a:lstStyle/>
        <a:p>
          <a:endParaRPr lang="en-US"/>
        </a:p>
      </dgm:t>
    </dgm:pt>
    <dgm:pt modelId="{9E23624F-3214-47DC-AFF3-C9E8CA012ABA}">
      <dgm:prSet/>
      <dgm:spPr/>
      <dgm:t>
        <a:bodyPr/>
        <a:lstStyle/>
        <a:p>
          <a:r>
            <a:rPr lang="en-US"/>
            <a:t>Automated data transfer to PFMS for account-based verification</a:t>
          </a:r>
          <a:endParaRPr lang="en-US" dirty="0"/>
        </a:p>
      </dgm:t>
    </dgm:pt>
    <dgm:pt modelId="{D8CFCA71-F01A-4EF1-BF63-54DCE450B8F6}" type="sibTrans" cxnId="{008342E5-B8D2-4591-8BB6-818435E1D47E}">
      <dgm:prSet/>
      <dgm:spPr/>
      <dgm:t>
        <a:bodyPr/>
        <a:lstStyle/>
        <a:p>
          <a:endParaRPr lang="en-US"/>
        </a:p>
      </dgm:t>
    </dgm:pt>
    <dgm:pt modelId="{CD15691D-3BAC-4052-8300-BD2A4F9B826F}" type="parTrans" cxnId="{008342E5-B8D2-4591-8BB6-818435E1D47E}">
      <dgm:prSet/>
      <dgm:spPr/>
      <dgm:t>
        <a:bodyPr/>
        <a:lstStyle/>
        <a:p>
          <a:endParaRPr lang="en-US"/>
        </a:p>
      </dgm:t>
    </dgm:pt>
    <dgm:pt modelId="{41DC1BCA-1EC5-4913-89C7-A3ED79C53BF6}">
      <dgm:prSet/>
      <dgm:spPr/>
      <dgm:t>
        <a:bodyPr/>
        <a:lstStyle/>
        <a:p>
          <a:r>
            <a:rPr lang="en-US" dirty="0"/>
            <a:t>Automated generation of FTOs on receiving signed RFTs from state</a:t>
          </a:r>
        </a:p>
      </dgm:t>
    </dgm:pt>
    <dgm:pt modelId="{8FC1AB11-2D81-4952-9874-87E4353B7853}" type="sibTrans" cxnId="{16008DA7-BFEC-4150-8063-20FB3648276C}">
      <dgm:prSet/>
      <dgm:spPr/>
      <dgm:t>
        <a:bodyPr/>
        <a:lstStyle/>
        <a:p>
          <a:endParaRPr lang="en-US"/>
        </a:p>
      </dgm:t>
    </dgm:pt>
    <dgm:pt modelId="{F0B307B3-6750-4EB3-8BEE-8AE33D3FF6FD}" type="parTrans" cxnId="{16008DA7-BFEC-4150-8063-20FB3648276C}">
      <dgm:prSet/>
      <dgm:spPr/>
      <dgm:t>
        <a:bodyPr/>
        <a:lstStyle/>
        <a:p>
          <a:endParaRPr lang="en-US"/>
        </a:p>
      </dgm:t>
    </dgm:pt>
    <dgm:pt modelId="{9B372BF5-A136-4A05-906C-D014A7A6E3F3}">
      <dgm:prSet phldrT="[Text]"/>
      <dgm:spPr/>
      <dgm:t>
        <a:bodyPr/>
        <a:lstStyle/>
        <a:p>
          <a:r>
            <a:rPr lang="en-US" dirty="0"/>
            <a:t>Facility for Digital signature enrollment</a:t>
          </a:r>
        </a:p>
      </dgm:t>
    </dgm:pt>
    <dgm:pt modelId="{8CD741FE-E9ED-42D3-B9D5-6DF2E2E930B3}" type="parTrans" cxnId="{6CAA0F5A-0AB4-408D-996D-7CA931040291}">
      <dgm:prSet/>
      <dgm:spPr/>
      <dgm:t>
        <a:bodyPr/>
        <a:lstStyle/>
        <a:p>
          <a:endParaRPr lang="en-US"/>
        </a:p>
      </dgm:t>
    </dgm:pt>
    <dgm:pt modelId="{4534211E-5360-407C-A624-74F02C191323}" type="sibTrans" cxnId="{6CAA0F5A-0AB4-408D-996D-7CA931040291}">
      <dgm:prSet/>
      <dgm:spPr/>
      <dgm:t>
        <a:bodyPr/>
        <a:lstStyle/>
        <a:p>
          <a:endParaRPr lang="en-US"/>
        </a:p>
      </dgm:t>
    </dgm:pt>
    <dgm:pt modelId="{E00523F1-09A5-47DB-ADF0-32BDE00A82BF}">
      <dgm:prSet/>
      <dgm:spPr/>
      <dgm:t>
        <a:bodyPr/>
        <a:lstStyle/>
        <a:p>
          <a:r>
            <a:rPr lang="en-US"/>
            <a:t>District-wise Status</a:t>
          </a:r>
          <a:endParaRPr lang="en-US" dirty="0"/>
        </a:p>
      </dgm:t>
    </dgm:pt>
    <dgm:pt modelId="{9A824AAE-A79D-4CDA-A743-52E392667A9C}" type="parTrans" cxnId="{D6A7278B-D8E1-445E-8683-6BC29C2468BF}">
      <dgm:prSet/>
      <dgm:spPr/>
      <dgm:t>
        <a:bodyPr/>
        <a:lstStyle/>
        <a:p>
          <a:endParaRPr lang="en-US"/>
        </a:p>
      </dgm:t>
    </dgm:pt>
    <dgm:pt modelId="{AEA608D3-BC17-440B-9889-926B5650FE02}" type="sibTrans" cxnId="{D6A7278B-D8E1-445E-8683-6BC29C2468BF}">
      <dgm:prSet/>
      <dgm:spPr/>
      <dgm:t>
        <a:bodyPr/>
        <a:lstStyle/>
        <a:p>
          <a:endParaRPr lang="en-US"/>
        </a:p>
      </dgm:t>
    </dgm:pt>
    <dgm:pt modelId="{1459D252-7680-42B3-9B8C-9245D9FF3F64}">
      <dgm:prSet/>
      <dgm:spPr/>
      <dgm:t>
        <a:bodyPr/>
        <a:lstStyle/>
        <a:p>
          <a:r>
            <a:rPr lang="en-US"/>
            <a:t>Lot-wise closure Report</a:t>
          </a:r>
          <a:endParaRPr lang="en-US" dirty="0"/>
        </a:p>
      </dgm:t>
    </dgm:pt>
    <dgm:pt modelId="{B9767669-A993-416F-864D-ED7BF148A918}" type="parTrans" cxnId="{6F4DAA53-AE31-4CCA-B5FC-50AE07FA09AE}">
      <dgm:prSet/>
      <dgm:spPr/>
      <dgm:t>
        <a:bodyPr/>
        <a:lstStyle/>
        <a:p>
          <a:endParaRPr lang="en-US"/>
        </a:p>
      </dgm:t>
    </dgm:pt>
    <dgm:pt modelId="{0D1476E3-DF20-4A95-9ED3-2518B48A7CF7}" type="sibTrans" cxnId="{6F4DAA53-AE31-4CCA-B5FC-50AE07FA09AE}">
      <dgm:prSet/>
      <dgm:spPr/>
      <dgm:t>
        <a:bodyPr/>
        <a:lstStyle/>
        <a:p>
          <a:endParaRPr lang="en-US"/>
        </a:p>
      </dgm:t>
    </dgm:pt>
    <dgm:pt modelId="{6BE98BB8-4C19-4D52-848F-F2C57E7F6D91}">
      <dgm:prSet/>
      <dgm:spPr/>
      <dgm:t>
        <a:bodyPr/>
        <a:lstStyle/>
        <a:p>
          <a:r>
            <a:rPr lang="en-US"/>
            <a:t>Transaction status analysis</a:t>
          </a:r>
          <a:endParaRPr lang="en-US" dirty="0"/>
        </a:p>
      </dgm:t>
    </dgm:pt>
    <dgm:pt modelId="{F04D4CD4-992C-4571-A9E9-D91EE45D6EF4}" type="parTrans" cxnId="{AFEA480A-1F8E-43B1-AE45-9E620C96860D}">
      <dgm:prSet/>
      <dgm:spPr/>
      <dgm:t>
        <a:bodyPr/>
        <a:lstStyle/>
        <a:p>
          <a:endParaRPr lang="en-US"/>
        </a:p>
      </dgm:t>
    </dgm:pt>
    <dgm:pt modelId="{6DA8AE21-27DB-4CBC-BAB5-20C12E027FE0}" type="sibTrans" cxnId="{AFEA480A-1F8E-43B1-AE45-9E620C96860D}">
      <dgm:prSet/>
      <dgm:spPr/>
      <dgm:t>
        <a:bodyPr/>
        <a:lstStyle/>
        <a:p>
          <a:endParaRPr lang="en-US"/>
        </a:p>
      </dgm:t>
    </dgm:pt>
    <dgm:pt modelId="{E29D0FA7-789B-43B3-B0FF-6E436374B8AE}">
      <dgm:prSet/>
      <dgm:spPr/>
      <dgm:t>
        <a:bodyPr/>
        <a:lstStyle/>
        <a:p>
          <a:r>
            <a:rPr lang="en-US"/>
            <a:t>Demand generation report</a:t>
          </a:r>
          <a:endParaRPr lang="en-US" dirty="0"/>
        </a:p>
      </dgm:t>
    </dgm:pt>
    <dgm:pt modelId="{76339894-C029-4BDB-BE4E-2232AAFC1183}" type="parTrans" cxnId="{BF0D59CB-3B9F-4BF0-90D1-74EC74A8888A}">
      <dgm:prSet/>
      <dgm:spPr/>
      <dgm:t>
        <a:bodyPr/>
        <a:lstStyle/>
        <a:p>
          <a:endParaRPr lang="en-US"/>
        </a:p>
      </dgm:t>
    </dgm:pt>
    <dgm:pt modelId="{BA9048D2-2321-444D-B1A8-EE0D5FF8979A}" type="sibTrans" cxnId="{BF0D59CB-3B9F-4BF0-90D1-74EC74A8888A}">
      <dgm:prSet/>
      <dgm:spPr/>
      <dgm:t>
        <a:bodyPr/>
        <a:lstStyle/>
        <a:p>
          <a:endParaRPr lang="en-US"/>
        </a:p>
      </dgm:t>
    </dgm:pt>
    <dgm:pt modelId="{3DC1A87F-8BF8-4F9D-95EC-7AC212627C45}">
      <dgm:prSet/>
      <dgm:spPr/>
      <dgm:t>
        <a:bodyPr/>
        <a:lstStyle/>
        <a:p>
          <a:r>
            <a:rPr lang="en-US" dirty="0"/>
            <a:t>Rejected data at various levels</a:t>
          </a:r>
        </a:p>
      </dgm:t>
    </dgm:pt>
    <dgm:pt modelId="{501CA28F-A533-40C2-926E-9D58C7183B8E}" type="parTrans" cxnId="{E3488418-FAA6-48B0-B315-E4F62FD8F00E}">
      <dgm:prSet/>
      <dgm:spPr/>
      <dgm:t>
        <a:bodyPr/>
        <a:lstStyle/>
        <a:p>
          <a:endParaRPr lang="en-US"/>
        </a:p>
      </dgm:t>
    </dgm:pt>
    <dgm:pt modelId="{0C02E3FD-8D30-4061-ADFA-0AF58CA8289A}" type="sibTrans" cxnId="{E3488418-FAA6-48B0-B315-E4F62FD8F00E}">
      <dgm:prSet/>
      <dgm:spPr/>
      <dgm:t>
        <a:bodyPr/>
        <a:lstStyle/>
        <a:p>
          <a:endParaRPr lang="en-US"/>
        </a:p>
      </dgm:t>
    </dgm:pt>
    <dgm:pt modelId="{C53DD5EC-B82F-4F53-8BF2-A62B36943D45}">
      <dgm:prSet/>
      <dgm:spPr/>
      <dgm:t>
        <a:bodyPr/>
        <a:lstStyle/>
        <a:p>
          <a:r>
            <a:rPr lang="en-US" dirty="0"/>
            <a:t>Dashboards</a:t>
          </a:r>
        </a:p>
      </dgm:t>
    </dgm:pt>
    <dgm:pt modelId="{E6EB66E1-2DFF-4919-928B-65D9D5F68995}" type="parTrans" cxnId="{9A74EFDD-FC75-4187-A4F1-0F056D91FA3B}">
      <dgm:prSet/>
      <dgm:spPr/>
      <dgm:t>
        <a:bodyPr/>
        <a:lstStyle/>
        <a:p>
          <a:endParaRPr lang="en-US"/>
        </a:p>
      </dgm:t>
    </dgm:pt>
    <dgm:pt modelId="{BC5FF4CD-B1BC-41B8-B643-494F839D86A5}" type="sibTrans" cxnId="{9A74EFDD-FC75-4187-A4F1-0F056D91FA3B}">
      <dgm:prSet/>
      <dgm:spPr/>
      <dgm:t>
        <a:bodyPr/>
        <a:lstStyle/>
        <a:p>
          <a:endParaRPr lang="en-US"/>
        </a:p>
      </dgm:t>
    </dgm:pt>
    <dgm:pt modelId="{B926C667-3F68-4B76-8DB9-3DFCB81CB741}">
      <dgm:prSet/>
      <dgm:spPr/>
      <dgm:t>
        <a:bodyPr/>
        <a:lstStyle/>
        <a:p>
          <a:r>
            <a:rPr lang="en-US" dirty="0"/>
            <a:t>Recovery Status Reports</a:t>
          </a:r>
        </a:p>
      </dgm:t>
    </dgm:pt>
    <dgm:pt modelId="{62E895AB-6E70-41CA-B1F6-179233BC7115}" type="parTrans" cxnId="{ED82922A-14CF-498B-B24E-BCC7983DBB4E}">
      <dgm:prSet/>
      <dgm:spPr/>
      <dgm:t>
        <a:bodyPr/>
        <a:lstStyle/>
        <a:p>
          <a:endParaRPr lang="en-US"/>
        </a:p>
      </dgm:t>
    </dgm:pt>
    <dgm:pt modelId="{60B57B35-D50C-4A7C-98FD-E1711A48F376}" type="sibTrans" cxnId="{ED82922A-14CF-498B-B24E-BCC7983DBB4E}">
      <dgm:prSet/>
      <dgm:spPr/>
      <dgm:t>
        <a:bodyPr/>
        <a:lstStyle/>
        <a:p>
          <a:endParaRPr lang="en-US"/>
        </a:p>
      </dgm:t>
    </dgm:pt>
    <dgm:pt modelId="{CE1C9F41-4BFB-4D88-9ECB-8E621938F383}">
      <dgm:prSet/>
      <dgm:spPr/>
      <dgm:t>
        <a:bodyPr/>
        <a:lstStyle/>
        <a:p>
          <a:pPr>
            <a:buFont typeface="Arial" panose="020B0604020202020204" pitchFamily="34" charset="0"/>
            <a:buChar char="•"/>
          </a:pPr>
          <a:r>
            <a:rPr lang="en-IN"/>
            <a:t>Correction on Invalid Account Type</a:t>
          </a:r>
          <a:endParaRPr lang="en-US" dirty="0"/>
        </a:p>
      </dgm:t>
    </dgm:pt>
    <dgm:pt modelId="{D5CE405F-7272-407D-9436-3AF1DFB4E23B}" type="parTrans" cxnId="{27D1583C-6F71-4F73-82C4-0B3211B38FD0}">
      <dgm:prSet/>
      <dgm:spPr/>
      <dgm:t>
        <a:bodyPr/>
        <a:lstStyle/>
        <a:p>
          <a:endParaRPr lang="en-US"/>
        </a:p>
      </dgm:t>
    </dgm:pt>
    <dgm:pt modelId="{FCB7FA6C-53C3-478C-A4C3-D729A87CF0DE}" type="sibTrans" cxnId="{27D1583C-6F71-4F73-82C4-0B3211B38FD0}">
      <dgm:prSet/>
      <dgm:spPr/>
      <dgm:t>
        <a:bodyPr/>
        <a:lstStyle/>
        <a:p>
          <a:endParaRPr lang="en-US"/>
        </a:p>
      </dgm:t>
    </dgm:pt>
    <dgm:pt modelId="{D1E535F1-4CD7-4730-AE8A-D9C70C038430}">
      <dgm:prSet/>
      <dgm:spPr/>
      <dgm:t>
        <a:bodyPr/>
        <a:lstStyle/>
        <a:p>
          <a:pPr>
            <a:buFont typeface="Arial" panose="020B0604020202020204" pitchFamily="34" charset="0"/>
            <a:buChar char="•"/>
          </a:pPr>
          <a:r>
            <a:rPr lang="en-IN"/>
            <a:t>First Level PFMS Rejected Data</a:t>
          </a:r>
          <a:endParaRPr lang="en-IN" dirty="0"/>
        </a:p>
      </dgm:t>
    </dgm:pt>
    <dgm:pt modelId="{EEAE4175-BFA0-4066-96C4-EBBAF4773226}" type="parTrans" cxnId="{DC1D4ADD-A24D-4249-8047-5836904DD733}">
      <dgm:prSet/>
      <dgm:spPr/>
      <dgm:t>
        <a:bodyPr/>
        <a:lstStyle/>
        <a:p>
          <a:endParaRPr lang="en-US"/>
        </a:p>
      </dgm:t>
    </dgm:pt>
    <dgm:pt modelId="{06B8C2D1-3A76-4F0D-9008-095B27775A62}" type="sibTrans" cxnId="{DC1D4ADD-A24D-4249-8047-5836904DD733}">
      <dgm:prSet/>
      <dgm:spPr/>
      <dgm:t>
        <a:bodyPr/>
        <a:lstStyle/>
        <a:p>
          <a:endParaRPr lang="en-US"/>
        </a:p>
      </dgm:t>
    </dgm:pt>
    <dgm:pt modelId="{2465251E-60A9-4758-AE88-8F7EB8520889}">
      <dgm:prSet/>
      <dgm:spPr/>
      <dgm:t>
        <a:bodyPr/>
        <a:lstStyle/>
        <a:p>
          <a:pPr>
            <a:buFont typeface="Arial" panose="020B0604020202020204" pitchFamily="34" charset="0"/>
            <a:buChar char="•"/>
          </a:pPr>
          <a:r>
            <a:rPr lang="en-IN"/>
            <a:t>PFMS Bank  Transaction Failure Data</a:t>
          </a:r>
          <a:endParaRPr lang="en-IN" dirty="0"/>
        </a:p>
      </dgm:t>
    </dgm:pt>
    <dgm:pt modelId="{6B8D653B-95D3-45B9-B55E-8454C02B3FD8}" type="parTrans" cxnId="{C4FF4F79-D05A-449E-B6D9-3BA96BA0D991}">
      <dgm:prSet/>
      <dgm:spPr/>
      <dgm:t>
        <a:bodyPr/>
        <a:lstStyle/>
        <a:p>
          <a:endParaRPr lang="en-US"/>
        </a:p>
      </dgm:t>
    </dgm:pt>
    <dgm:pt modelId="{E59B30BD-872A-4982-9255-65F3BC668DF6}" type="sibTrans" cxnId="{C4FF4F79-D05A-449E-B6D9-3BA96BA0D991}">
      <dgm:prSet/>
      <dgm:spPr/>
      <dgm:t>
        <a:bodyPr/>
        <a:lstStyle/>
        <a:p>
          <a:endParaRPr lang="en-US"/>
        </a:p>
      </dgm:t>
    </dgm:pt>
    <dgm:pt modelId="{99341E86-1F3F-4786-A09A-714A32EE84D9}">
      <dgm:prSet/>
      <dgm:spPr/>
      <dgm:t>
        <a:bodyPr/>
        <a:lstStyle/>
        <a:p>
          <a:pPr>
            <a:buFont typeface="Arial" panose="020B0604020202020204" pitchFamily="34" charset="0"/>
            <a:buChar char="•"/>
          </a:pPr>
          <a:r>
            <a:rPr lang="en-IN" dirty="0"/>
            <a:t>Correction on Stop Payment Data</a:t>
          </a:r>
          <a:endParaRPr lang="en-US" dirty="0"/>
        </a:p>
      </dgm:t>
    </dgm:pt>
    <dgm:pt modelId="{ED3A0AFE-71EB-4568-BCA4-00E3BF8016D0}" type="parTrans" cxnId="{DEB434CF-9A2C-4348-994F-11406FE76D86}">
      <dgm:prSet/>
      <dgm:spPr/>
      <dgm:t>
        <a:bodyPr/>
        <a:lstStyle/>
        <a:p>
          <a:endParaRPr lang="en-US"/>
        </a:p>
      </dgm:t>
    </dgm:pt>
    <dgm:pt modelId="{8D974145-DEFF-450B-ADF6-ECB07C27BFB1}" type="sibTrans" cxnId="{DEB434CF-9A2C-4348-994F-11406FE76D86}">
      <dgm:prSet/>
      <dgm:spPr/>
      <dgm:t>
        <a:bodyPr/>
        <a:lstStyle/>
        <a:p>
          <a:endParaRPr lang="en-US"/>
        </a:p>
      </dgm:t>
    </dgm:pt>
    <dgm:pt modelId="{B0A27B2A-D3A6-458A-AFAB-F9931817FD52}">
      <dgm:prSet/>
      <dgm:spPr/>
      <dgm:t>
        <a:bodyPr/>
        <a:lstStyle/>
        <a:p>
          <a:r>
            <a:rPr lang="en-US" dirty="0"/>
            <a:t>Digital sign of RFT by states</a:t>
          </a:r>
        </a:p>
      </dgm:t>
    </dgm:pt>
    <dgm:pt modelId="{DEE5D8CA-DBD4-47E3-90C2-F00BA5DA97B5}" type="parTrans" cxnId="{09980001-5985-4F5B-BD84-59EFCC4659C9}">
      <dgm:prSet/>
      <dgm:spPr/>
      <dgm:t>
        <a:bodyPr/>
        <a:lstStyle/>
        <a:p>
          <a:endParaRPr lang="en-US"/>
        </a:p>
      </dgm:t>
    </dgm:pt>
    <dgm:pt modelId="{25C20B9E-5786-474C-9299-0086ABB726F3}" type="sibTrans" cxnId="{09980001-5985-4F5B-BD84-59EFCC4659C9}">
      <dgm:prSet/>
      <dgm:spPr/>
      <dgm:t>
        <a:bodyPr/>
        <a:lstStyle/>
        <a:p>
          <a:endParaRPr lang="en-US"/>
        </a:p>
      </dgm:t>
    </dgm:pt>
    <dgm:pt modelId="{D9AE834F-D317-4E36-AC53-4551A6CBDC58}" type="pres">
      <dgm:prSet presAssocID="{C680A25D-D0DD-4830-8EF1-0EEEDD6E0CCD}" presName="Name0" presStyleCnt="0">
        <dgm:presLayoutVars>
          <dgm:dir/>
          <dgm:animLvl val="lvl"/>
          <dgm:resizeHandles val="exact"/>
        </dgm:presLayoutVars>
      </dgm:prSet>
      <dgm:spPr/>
      <dgm:t>
        <a:bodyPr/>
        <a:lstStyle/>
        <a:p>
          <a:endParaRPr lang="en-IN"/>
        </a:p>
      </dgm:t>
    </dgm:pt>
    <dgm:pt modelId="{3148AD2D-E350-4F8A-920B-FF326537D41A}" type="pres">
      <dgm:prSet presAssocID="{66A6178D-83E7-46F1-962A-F18B72647978}" presName="composite" presStyleCnt="0"/>
      <dgm:spPr/>
    </dgm:pt>
    <dgm:pt modelId="{EDEF1B96-406A-46AB-AFE6-A31D7E0C751E}" type="pres">
      <dgm:prSet presAssocID="{66A6178D-83E7-46F1-962A-F18B72647978}" presName="parTx" presStyleLbl="alignNode1" presStyleIdx="0" presStyleCnt="4">
        <dgm:presLayoutVars>
          <dgm:chMax val="0"/>
          <dgm:chPref val="0"/>
          <dgm:bulletEnabled val="1"/>
        </dgm:presLayoutVars>
      </dgm:prSet>
      <dgm:spPr/>
      <dgm:t>
        <a:bodyPr/>
        <a:lstStyle/>
        <a:p>
          <a:endParaRPr lang="en-IN"/>
        </a:p>
      </dgm:t>
    </dgm:pt>
    <dgm:pt modelId="{CA4F5002-DF91-44E5-82A0-3A42717063DA}" type="pres">
      <dgm:prSet presAssocID="{66A6178D-83E7-46F1-962A-F18B72647978}" presName="desTx" presStyleLbl="alignAccFollowNode1" presStyleIdx="0" presStyleCnt="4">
        <dgm:presLayoutVars>
          <dgm:bulletEnabled val="1"/>
        </dgm:presLayoutVars>
      </dgm:prSet>
      <dgm:spPr/>
      <dgm:t>
        <a:bodyPr/>
        <a:lstStyle/>
        <a:p>
          <a:endParaRPr lang="en-IN"/>
        </a:p>
      </dgm:t>
    </dgm:pt>
    <dgm:pt modelId="{58A817EA-294D-490F-BF02-4D624F8109BC}" type="pres">
      <dgm:prSet presAssocID="{02229689-0AC9-4130-9890-E5CD4CF98BEF}" presName="space" presStyleCnt="0"/>
      <dgm:spPr/>
    </dgm:pt>
    <dgm:pt modelId="{90A6A36E-13D1-49EC-A03F-3E4D1DC8EF89}" type="pres">
      <dgm:prSet presAssocID="{34B7A5FF-7C75-4C75-8104-7103ED25EB67}" presName="composite" presStyleCnt="0"/>
      <dgm:spPr/>
    </dgm:pt>
    <dgm:pt modelId="{259CAAFE-05AE-43EB-8C8F-4F1C6EB9F027}" type="pres">
      <dgm:prSet presAssocID="{34B7A5FF-7C75-4C75-8104-7103ED25EB67}" presName="parTx" presStyleLbl="alignNode1" presStyleIdx="1" presStyleCnt="4">
        <dgm:presLayoutVars>
          <dgm:chMax val="0"/>
          <dgm:chPref val="0"/>
          <dgm:bulletEnabled val="1"/>
        </dgm:presLayoutVars>
      </dgm:prSet>
      <dgm:spPr/>
      <dgm:t>
        <a:bodyPr/>
        <a:lstStyle/>
        <a:p>
          <a:endParaRPr lang="en-IN"/>
        </a:p>
      </dgm:t>
    </dgm:pt>
    <dgm:pt modelId="{18941CE1-4F25-41D9-B8BA-198AF4C61A2B}" type="pres">
      <dgm:prSet presAssocID="{34B7A5FF-7C75-4C75-8104-7103ED25EB67}" presName="desTx" presStyleLbl="alignAccFollowNode1" presStyleIdx="1" presStyleCnt="4">
        <dgm:presLayoutVars>
          <dgm:bulletEnabled val="1"/>
        </dgm:presLayoutVars>
      </dgm:prSet>
      <dgm:spPr/>
      <dgm:t>
        <a:bodyPr/>
        <a:lstStyle/>
        <a:p>
          <a:endParaRPr lang="en-IN"/>
        </a:p>
      </dgm:t>
    </dgm:pt>
    <dgm:pt modelId="{7431ED61-6170-4B08-B78A-DA350569E12B}" type="pres">
      <dgm:prSet presAssocID="{2386771C-A6EB-4DEF-87C7-703937DBB15B}" presName="space" presStyleCnt="0"/>
      <dgm:spPr/>
    </dgm:pt>
    <dgm:pt modelId="{5F819BDD-CCCA-46B8-AADF-22C82138910D}" type="pres">
      <dgm:prSet presAssocID="{5241ED8D-F5CD-4E00-BE3A-927EAC3321CF}" presName="composite" presStyleCnt="0"/>
      <dgm:spPr/>
    </dgm:pt>
    <dgm:pt modelId="{3BA3492E-A488-4DD4-9DB0-A45E2FC19E8F}" type="pres">
      <dgm:prSet presAssocID="{5241ED8D-F5CD-4E00-BE3A-927EAC3321CF}" presName="parTx" presStyleLbl="alignNode1" presStyleIdx="2" presStyleCnt="4">
        <dgm:presLayoutVars>
          <dgm:chMax val="0"/>
          <dgm:chPref val="0"/>
          <dgm:bulletEnabled val="1"/>
        </dgm:presLayoutVars>
      </dgm:prSet>
      <dgm:spPr/>
      <dgm:t>
        <a:bodyPr/>
        <a:lstStyle/>
        <a:p>
          <a:endParaRPr lang="en-IN"/>
        </a:p>
      </dgm:t>
    </dgm:pt>
    <dgm:pt modelId="{448DE385-01E7-435A-AAA2-72D1A9E474DE}" type="pres">
      <dgm:prSet presAssocID="{5241ED8D-F5CD-4E00-BE3A-927EAC3321CF}" presName="desTx" presStyleLbl="alignAccFollowNode1" presStyleIdx="2" presStyleCnt="4">
        <dgm:presLayoutVars>
          <dgm:bulletEnabled val="1"/>
        </dgm:presLayoutVars>
      </dgm:prSet>
      <dgm:spPr/>
      <dgm:t>
        <a:bodyPr/>
        <a:lstStyle/>
        <a:p>
          <a:endParaRPr lang="en-IN"/>
        </a:p>
      </dgm:t>
    </dgm:pt>
    <dgm:pt modelId="{79E2B742-A422-420F-8038-0164F777626C}" type="pres">
      <dgm:prSet presAssocID="{FB8F3407-3A69-441A-B664-0FC24D1D6EE6}" presName="space" presStyleCnt="0"/>
      <dgm:spPr/>
    </dgm:pt>
    <dgm:pt modelId="{38B27704-779D-4FA1-8CDD-7CD68F989D4E}" type="pres">
      <dgm:prSet presAssocID="{92FFBC5C-B8EB-4603-B37B-E1B41C58E0EA}" presName="composite" presStyleCnt="0"/>
      <dgm:spPr/>
    </dgm:pt>
    <dgm:pt modelId="{A56F6FD0-20D9-43FC-8EC8-68C44C4E86BE}" type="pres">
      <dgm:prSet presAssocID="{92FFBC5C-B8EB-4603-B37B-E1B41C58E0EA}" presName="parTx" presStyleLbl="alignNode1" presStyleIdx="3" presStyleCnt="4">
        <dgm:presLayoutVars>
          <dgm:chMax val="0"/>
          <dgm:chPref val="0"/>
          <dgm:bulletEnabled val="1"/>
        </dgm:presLayoutVars>
      </dgm:prSet>
      <dgm:spPr/>
      <dgm:t>
        <a:bodyPr/>
        <a:lstStyle/>
        <a:p>
          <a:endParaRPr lang="en-IN"/>
        </a:p>
      </dgm:t>
    </dgm:pt>
    <dgm:pt modelId="{4B04260B-7505-4D0B-AF81-59542AFB8188}" type="pres">
      <dgm:prSet presAssocID="{92FFBC5C-B8EB-4603-B37B-E1B41C58E0EA}" presName="desTx" presStyleLbl="alignAccFollowNode1" presStyleIdx="3" presStyleCnt="4">
        <dgm:presLayoutVars>
          <dgm:bulletEnabled val="1"/>
        </dgm:presLayoutVars>
      </dgm:prSet>
      <dgm:spPr/>
      <dgm:t>
        <a:bodyPr/>
        <a:lstStyle/>
        <a:p>
          <a:endParaRPr lang="en-IN"/>
        </a:p>
      </dgm:t>
    </dgm:pt>
  </dgm:ptLst>
  <dgm:cxnLst>
    <dgm:cxn modelId="{15ED11B2-6D84-4F43-B903-2AB702F7FDB0}" type="presOf" srcId="{92FFBC5C-B8EB-4603-B37B-E1B41C58E0EA}" destId="{A56F6FD0-20D9-43FC-8EC8-68C44C4E86BE}" srcOrd="0" destOrd="0" presId="urn:microsoft.com/office/officeart/2005/8/layout/hList1"/>
    <dgm:cxn modelId="{22DE655C-57FF-4F13-BBA8-5427E723E565}" srcId="{34B7A5FF-7C75-4C75-8104-7103ED25EB67}" destId="{EC018D61-B91D-4ADE-A560-34A3DBCFD807}" srcOrd="0" destOrd="0" parTransId="{A6B73A5D-4421-44FD-8AEC-BD819DFB453D}" sibTransId="{E95EF28A-9716-4E65-870C-B8685FB5F651}"/>
    <dgm:cxn modelId="{BF0D59CB-3B9F-4BF0-90D1-74EC74A8888A}" srcId="{66A6178D-83E7-46F1-962A-F18B72647978}" destId="{E29D0FA7-789B-43B3-B0FF-6E436374B8AE}" srcOrd="4" destOrd="0" parTransId="{76339894-C029-4BDB-BE4E-2232AAFC1183}" sibTransId="{BA9048D2-2321-444D-B1A8-EE0D5FF8979A}"/>
    <dgm:cxn modelId="{31B23970-F513-4F05-AE17-1871EAAC6994}" type="presOf" srcId="{6BE98BB8-4C19-4D52-848F-F2C57E7F6D91}" destId="{CA4F5002-DF91-44E5-82A0-3A42717063DA}" srcOrd="0" destOrd="3" presId="urn:microsoft.com/office/officeart/2005/8/layout/hList1"/>
    <dgm:cxn modelId="{ED82922A-14CF-498B-B24E-BCC7983DBB4E}" srcId="{66A6178D-83E7-46F1-962A-F18B72647978}" destId="{B926C667-3F68-4B76-8DB9-3DFCB81CB741}" srcOrd="7" destOrd="0" parTransId="{62E895AB-6E70-41CA-B1F6-179233BC7115}" sibTransId="{60B57B35-D50C-4A7C-98FD-E1711A48F376}"/>
    <dgm:cxn modelId="{DEB434CF-9A2C-4348-994F-11406FE76D86}" srcId="{34B7A5FF-7C75-4C75-8104-7103ED25EB67}" destId="{99341E86-1F3F-4786-A09A-714A32EE84D9}" srcOrd="4" destOrd="0" parTransId="{ED3A0AFE-71EB-4568-BCA4-00E3BF8016D0}" sibTransId="{8D974145-DEFF-450B-ADF6-ECB07C27BFB1}"/>
    <dgm:cxn modelId="{1C832EA8-7856-4502-982E-FB85A76BB7A9}" type="presOf" srcId="{E00523F1-09A5-47DB-ADF0-32BDE00A82BF}" destId="{CA4F5002-DF91-44E5-82A0-3A42717063DA}" srcOrd="0" destOrd="1" presId="urn:microsoft.com/office/officeart/2005/8/layout/hList1"/>
    <dgm:cxn modelId="{AF82A11C-AE2F-4EAD-A9BC-FCB94B21F364}" srcId="{C680A25D-D0DD-4830-8EF1-0EEEDD6E0CCD}" destId="{66A6178D-83E7-46F1-962A-F18B72647978}" srcOrd="0" destOrd="0" parTransId="{5AB7E4FE-499D-4C25-BA6F-478752141C20}" sibTransId="{02229689-0AC9-4130-9890-E5CD4CF98BEF}"/>
    <dgm:cxn modelId="{6CAA0F5A-0AB4-408D-996D-7CA931040291}" srcId="{92FFBC5C-B8EB-4603-B37B-E1B41C58E0EA}" destId="{9B372BF5-A136-4A05-906C-D014A7A6E3F3}" srcOrd="0" destOrd="0" parTransId="{8CD741FE-E9ED-42D3-B9D5-6DF2E2E930B3}" sibTransId="{4534211E-5360-407C-A624-74F02C191323}"/>
    <dgm:cxn modelId="{BEB6B5FB-9E7E-4742-93FE-77FE4D5740E8}" type="presOf" srcId="{34B7A5FF-7C75-4C75-8104-7103ED25EB67}" destId="{259CAAFE-05AE-43EB-8C8F-4F1C6EB9F027}" srcOrd="0" destOrd="0" presId="urn:microsoft.com/office/officeart/2005/8/layout/hList1"/>
    <dgm:cxn modelId="{B9F01722-7670-40BE-86A6-E1C9C6F396E5}" srcId="{C680A25D-D0DD-4830-8EF1-0EEEDD6E0CCD}" destId="{34B7A5FF-7C75-4C75-8104-7103ED25EB67}" srcOrd="1" destOrd="0" parTransId="{A49426D2-9F07-4D4E-8CDB-4EC8FF99014F}" sibTransId="{2386771C-A6EB-4DEF-87C7-703937DBB15B}"/>
    <dgm:cxn modelId="{7B6CF876-CE76-4F19-8C74-C5EFBB3B3A8B}" type="presOf" srcId="{89B13F63-6700-4850-B29D-43135CFB72B5}" destId="{CA4F5002-DF91-44E5-82A0-3A42717063DA}" srcOrd="0" destOrd="0" presId="urn:microsoft.com/office/officeart/2005/8/layout/hList1"/>
    <dgm:cxn modelId="{2EF302A6-47F3-49B5-8DA4-6305AF69769F}" type="presOf" srcId="{9B372BF5-A136-4A05-906C-D014A7A6E3F3}" destId="{4B04260B-7505-4D0B-AF81-59542AFB8188}" srcOrd="0" destOrd="0" presId="urn:microsoft.com/office/officeart/2005/8/layout/hList1"/>
    <dgm:cxn modelId="{5721C756-26EB-47DC-9683-83822E6478BE}" type="presOf" srcId="{B926C667-3F68-4B76-8DB9-3DFCB81CB741}" destId="{CA4F5002-DF91-44E5-82A0-3A42717063DA}" srcOrd="0" destOrd="7" presId="urn:microsoft.com/office/officeart/2005/8/layout/hList1"/>
    <dgm:cxn modelId="{388B9C6A-34D4-42CF-887B-39E8EB84ED38}" type="presOf" srcId="{3A5D7970-0D09-4FE8-881A-417B48DF08CF}" destId="{448DE385-01E7-435A-AAA2-72D1A9E474DE}" srcOrd="0" destOrd="0" presId="urn:microsoft.com/office/officeart/2005/8/layout/hList1"/>
    <dgm:cxn modelId="{1C6C28E7-4DE2-46C8-98B0-4E70BCEC2624}" type="presOf" srcId="{FC969449-5429-4060-AF0B-1AD4BBA035EE}" destId="{448DE385-01E7-435A-AAA2-72D1A9E474DE}" srcOrd="0" destOrd="1" presId="urn:microsoft.com/office/officeart/2005/8/layout/hList1"/>
    <dgm:cxn modelId="{0B1D1451-C10C-4260-814B-75CBD32B8242}" srcId="{66A6178D-83E7-46F1-962A-F18B72647978}" destId="{89B13F63-6700-4850-B29D-43135CFB72B5}" srcOrd="0" destOrd="0" parTransId="{74B9A6E9-8451-423C-BDB4-9B17B7CFC429}" sibTransId="{060EAD04-824F-41F8-86C1-B802B1D239C0}"/>
    <dgm:cxn modelId="{30BC1457-09A3-4787-B703-CB1B09D8D055}" type="presOf" srcId="{C53DD5EC-B82F-4F53-8BF2-A62B36943D45}" destId="{CA4F5002-DF91-44E5-82A0-3A42717063DA}" srcOrd="0" destOrd="6" presId="urn:microsoft.com/office/officeart/2005/8/layout/hList1"/>
    <dgm:cxn modelId="{AD8804FD-86D5-4723-8EBB-E6AFF962B603}" type="presOf" srcId="{41DC1BCA-1EC5-4913-89C7-A3ED79C53BF6}" destId="{448DE385-01E7-435A-AAA2-72D1A9E474DE}" srcOrd="0" destOrd="3" presId="urn:microsoft.com/office/officeart/2005/8/layout/hList1"/>
    <dgm:cxn modelId="{F2B6C5B5-7E80-4364-98F7-25F543FFF90F}" type="presOf" srcId="{1459D252-7680-42B3-9B8C-9245D9FF3F64}" destId="{CA4F5002-DF91-44E5-82A0-3A42717063DA}" srcOrd="0" destOrd="2" presId="urn:microsoft.com/office/officeart/2005/8/layout/hList1"/>
    <dgm:cxn modelId="{485BFE20-F04B-4E7D-B9EC-80068B92CCB0}" type="presOf" srcId="{B0A27B2A-D3A6-458A-AFAB-F9931817FD52}" destId="{4B04260B-7505-4D0B-AF81-59542AFB8188}" srcOrd="0" destOrd="1" presId="urn:microsoft.com/office/officeart/2005/8/layout/hList1"/>
    <dgm:cxn modelId="{AD5B37B7-0878-4277-A461-6BBE56B9EA74}" type="presOf" srcId="{99341E86-1F3F-4786-A09A-714A32EE84D9}" destId="{18941CE1-4F25-41D9-B8BA-198AF4C61A2B}" srcOrd="0" destOrd="4" presId="urn:microsoft.com/office/officeart/2005/8/layout/hList1"/>
    <dgm:cxn modelId="{D4BE83EE-7218-430D-8974-3D150FE4E2C0}" type="presOf" srcId="{C680A25D-D0DD-4830-8EF1-0EEEDD6E0CCD}" destId="{D9AE834F-D317-4E36-AC53-4551A6CBDC58}" srcOrd="0" destOrd="0" presId="urn:microsoft.com/office/officeart/2005/8/layout/hList1"/>
    <dgm:cxn modelId="{008342E5-B8D2-4591-8BB6-818435E1D47E}" srcId="{5241ED8D-F5CD-4E00-BE3A-927EAC3321CF}" destId="{9E23624F-3214-47DC-AFF3-C9E8CA012ABA}" srcOrd="2" destOrd="0" parTransId="{CD15691D-3BAC-4052-8300-BD2A4F9B826F}" sibTransId="{D8CFCA71-F01A-4EF1-BF63-54DCE450B8F6}"/>
    <dgm:cxn modelId="{7E368E1B-AA15-4F4E-84BD-AC70193D008C}" type="presOf" srcId="{E29D0FA7-789B-43B3-B0FF-6E436374B8AE}" destId="{CA4F5002-DF91-44E5-82A0-3A42717063DA}" srcOrd="0" destOrd="4" presId="urn:microsoft.com/office/officeart/2005/8/layout/hList1"/>
    <dgm:cxn modelId="{643199B7-63A0-486B-AF3C-19C4D9E17FFB}" type="presOf" srcId="{EC018D61-B91D-4ADE-A560-34A3DBCFD807}" destId="{18941CE1-4F25-41D9-B8BA-198AF4C61A2B}" srcOrd="0" destOrd="0" presId="urn:microsoft.com/office/officeart/2005/8/layout/hList1"/>
    <dgm:cxn modelId="{6323E1F8-EAC1-4ED2-823A-C063A033A3F6}" srcId="{5241ED8D-F5CD-4E00-BE3A-927EAC3321CF}" destId="{3A5D7970-0D09-4FE8-881A-417B48DF08CF}" srcOrd="0" destOrd="0" parTransId="{DDB21112-5A38-45C4-AB3B-AD93BC73BC62}" sibTransId="{4CED7D8F-33A6-4F56-A925-138A8AB269C9}"/>
    <dgm:cxn modelId="{7B191110-265F-4E30-9D30-AE8FAA18EAAB}" type="presOf" srcId="{5241ED8D-F5CD-4E00-BE3A-927EAC3321CF}" destId="{3BA3492E-A488-4DD4-9DB0-A45E2FC19E8F}" srcOrd="0" destOrd="0" presId="urn:microsoft.com/office/officeart/2005/8/layout/hList1"/>
    <dgm:cxn modelId="{17C5BDFA-4BFA-46BE-A88D-764372C97F0C}" type="presOf" srcId="{CE1C9F41-4BFB-4D88-9ECB-8E621938F383}" destId="{18941CE1-4F25-41D9-B8BA-198AF4C61A2B}" srcOrd="0" destOrd="1" presId="urn:microsoft.com/office/officeart/2005/8/layout/hList1"/>
    <dgm:cxn modelId="{E7EADF58-3375-41C9-AFCB-26D8ABC9D265}" type="presOf" srcId="{66A6178D-83E7-46F1-962A-F18B72647978}" destId="{EDEF1B96-406A-46AB-AFE6-A31D7E0C751E}" srcOrd="0" destOrd="0" presId="urn:microsoft.com/office/officeart/2005/8/layout/hList1"/>
    <dgm:cxn modelId="{9A74EFDD-FC75-4187-A4F1-0F056D91FA3B}" srcId="{66A6178D-83E7-46F1-962A-F18B72647978}" destId="{C53DD5EC-B82F-4F53-8BF2-A62B36943D45}" srcOrd="6" destOrd="0" parTransId="{E6EB66E1-2DFF-4919-928B-65D9D5F68995}" sibTransId="{BC5FF4CD-B1BC-41B8-B643-494F839D86A5}"/>
    <dgm:cxn modelId="{027EBAF2-CB51-4B13-B54A-86923E25A5E5}" srcId="{5241ED8D-F5CD-4E00-BE3A-927EAC3321CF}" destId="{FC969449-5429-4060-AF0B-1AD4BBA035EE}" srcOrd="1" destOrd="0" parTransId="{C28B558C-6EB6-4241-9584-DCBA334A6948}" sibTransId="{7C6D43FB-467A-4E5A-B176-DC4D537163DD}"/>
    <dgm:cxn modelId="{00C16D82-4C56-4958-8FD4-02EF482AC0DD}" srcId="{C680A25D-D0DD-4830-8EF1-0EEEDD6E0CCD}" destId="{5241ED8D-F5CD-4E00-BE3A-927EAC3321CF}" srcOrd="2" destOrd="0" parTransId="{8BC27F54-9CBF-42F5-AD3F-653C8C79C190}" sibTransId="{FB8F3407-3A69-441A-B664-0FC24D1D6EE6}"/>
    <dgm:cxn modelId="{16008DA7-BFEC-4150-8063-20FB3648276C}" srcId="{5241ED8D-F5CD-4E00-BE3A-927EAC3321CF}" destId="{41DC1BCA-1EC5-4913-89C7-A3ED79C53BF6}" srcOrd="3" destOrd="0" parTransId="{F0B307B3-6750-4EB3-8BEE-8AE33D3FF6FD}" sibTransId="{8FC1AB11-2D81-4952-9874-87E4353B7853}"/>
    <dgm:cxn modelId="{E2AD280A-4B8A-4B74-A5C7-3D5B42A9A446}" type="presOf" srcId="{9E23624F-3214-47DC-AFF3-C9E8CA012ABA}" destId="{448DE385-01E7-435A-AAA2-72D1A9E474DE}" srcOrd="0" destOrd="2" presId="urn:microsoft.com/office/officeart/2005/8/layout/hList1"/>
    <dgm:cxn modelId="{D6A7278B-D8E1-445E-8683-6BC29C2468BF}" srcId="{66A6178D-83E7-46F1-962A-F18B72647978}" destId="{E00523F1-09A5-47DB-ADF0-32BDE00A82BF}" srcOrd="1" destOrd="0" parTransId="{9A824AAE-A79D-4CDA-A743-52E392667A9C}" sibTransId="{AEA608D3-BC17-440B-9889-926B5650FE02}"/>
    <dgm:cxn modelId="{94C5D15A-60DF-4742-9367-C1A9922B2A03}" type="presOf" srcId="{2465251E-60A9-4758-AE88-8F7EB8520889}" destId="{18941CE1-4F25-41D9-B8BA-198AF4C61A2B}" srcOrd="0" destOrd="3" presId="urn:microsoft.com/office/officeart/2005/8/layout/hList1"/>
    <dgm:cxn modelId="{67C4EDD0-F0B1-4C22-A12D-9356FA22E422}" srcId="{C680A25D-D0DD-4830-8EF1-0EEEDD6E0CCD}" destId="{92FFBC5C-B8EB-4603-B37B-E1B41C58E0EA}" srcOrd="3" destOrd="0" parTransId="{9F2D2CF4-3A44-4162-ACEA-CF4EC18C900B}" sibTransId="{CD4CCFF3-0C54-43EE-AC13-11B66ECA49AB}"/>
    <dgm:cxn modelId="{9AAA4BCE-C962-4685-AF3E-0D0E9893B95A}" type="presOf" srcId="{3DC1A87F-8BF8-4F9D-95EC-7AC212627C45}" destId="{CA4F5002-DF91-44E5-82A0-3A42717063DA}" srcOrd="0" destOrd="5" presId="urn:microsoft.com/office/officeart/2005/8/layout/hList1"/>
    <dgm:cxn modelId="{AFEA480A-1F8E-43B1-AE45-9E620C96860D}" srcId="{66A6178D-83E7-46F1-962A-F18B72647978}" destId="{6BE98BB8-4C19-4D52-848F-F2C57E7F6D91}" srcOrd="3" destOrd="0" parTransId="{F04D4CD4-992C-4571-A9E9-D91EE45D6EF4}" sibTransId="{6DA8AE21-27DB-4CBC-BAB5-20C12E027FE0}"/>
    <dgm:cxn modelId="{09980001-5985-4F5B-BD84-59EFCC4659C9}" srcId="{92FFBC5C-B8EB-4603-B37B-E1B41C58E0EA}" destId="{B0A27B2A-D3A6-458A-AFAB-F9931817FD52}" srcOrd="1" destOrd="0" parTransId="{DEE5D8CA-DBD4-47E3-90C2-F00BA5DA97B5}" sibTransId="{25C20B9E-5786-474C-9299-0086ABB726F3}"/>
    <dgm:cxn modelId="{1A141A04-B1CC-4E2D-A3B0-7AB718E49C1E}" type="presOf" srcId="{D1E535F1-4CD7-4730-AE8A-D9C70C038430}" destId="{18941CE1-4F25-41D9-B8BA-198AF4C61A2B}" srcOrd="0" destOrd="2" presId="urn:microsoft.com/office/officeart/2005/8/layout/hList1"/>
    <dgm:cxn modelId="{6F4DAA53-AE31-4CCA-B5FC-50AE07FA09AE}" srcId="{66A6178D-83E7-46F1-962A-F18B72647978}" destId="{1459D252-7680-42B3-9B8C-9245D9FF3F64}" srcOrd="2" destOrd="0" parTransId="{B9767669-A993-416F-864D-ED7BF148A918}" sibTransId="{0D1476E3-DF20-4A95-9ED3-2518B48A7CF7}"/>
    <dgm:cxn modelId="{C4FF4F79-D05A-449E-B6D9-3BA96BA0D991}" srcId="{34B7A5FF-7C75-4C75-8104-7103ED25EB67}" destId="{2465251E-60A9-4758-AE88-8F7EB8520889}" srcOrd="3" destOrd="0" parTransId="{6B8D653B-95D3-45B9-B55E-8454C02B3FD8}" sibTransId="{E59B30BD-872A-4982-9255-65F3BC668DF6}"/>
    <dgm:cxn modelId="{27D1583C-6F71-4F73-82C4-0B3211B38FD0}" srcId="{34B7A5FF-7C75-4C75-8104-7103ED25EB67}" destId="{CE1C9F41-4BFB-4D88-9ECB-8E621938F383}" srcOrd="1" destOrd="0" parTransId="{D5CE405F-7272-407D-9436-3AF1DFB4E23B}" sibTransId="{FCB7FA6C-53C3-478C-A4C3-D729A87CF0DE}"/>
    <dgm:cxn modelId="{DC1D4ADD-A24D-4249-8047-5836904DD733}" srcId="{34B7A5FF-7C75-4C75-8104-7103ED25EB67}" destId="{D1E535F1-4CD7-4730-AE8A-D9C70C038430}" srcOrd="2" destOrd="0" parTransId="{EEAE4175-BFA0-4066-96C4-EBBAF4773226}" sibTransId="{06B8C2D1-3A76-4F0D-9008-095B27775A62}"/>
    <dgm:cxn modelId="{E3488418-FAA6-48B0-B315-E4F62FD8F00E}" srcId="{66A6178D-83E7-46F1-962A-F18B72647978}" destId="{3DC1A87F-8BF8-4F9D-95EC-7AC212627C45}" srcOrd="5" destOrd="0" parTransId="{501CA28F-A533-40C2-926E-9D58C7183B8E}" sibTransId="{0C02E3FD-8D30-4061-ADFA-0AF58CA8289A}"/>
    <dgm:cxn modelId="{5E78355D-BE8A-40CE-BE9D-6887A709BBF1}" type="presParOf" srcId="{D9AE834F-D317-4E36-AC53-4551A6CBDC58}" destId="{3148AD2D-E350-4F8A-920B-FF326537D41A}" srcOrd="0" destOrd="0" presId="urn:microsoft.com/office/officeart/2005/8/layout/hList1"/>
    <dgm:cxn modelId="{BE1DF0E6-B408-4243-BEFB-A7409D92ED8B}" type="presParOf" srcId="{3148AD2D-E350-4F8A-920B-FF326537D41A}" destId="{EDEF1B96-406A-46AB-AFE6-A31D7E0C751E}" srcOrd="0" destOrd="0" presId="urn:microsoft.com/office/officeart/2005/8/layout/hList1"/>
    <dgm:cxn modelId="{BB3AF51E-E6FA-4B22-98F5-121EBDBC34FC}" type="presParOf" srcId="{3148AD2D-E350-4F8A-920B-FF326537D41A}" destId="{CA4F5002-DF91-44E5-82A0-3A42717063DA}" srcOrd="1" destOrd="0" presId="urn:microsoft.com/office/officeart/2005/8/layout/hList1"/>
    <dgm:cxn modelId="{C3D05FAB-EE79-4AC9-81F1-0769CBB079C6}" type="presParOf" srcId="{D9AE834F-D317-4E36-AC53-4551A6CBDC58}" destId="{58A817EA-294D-490F-BF02-4D624F8109BC}" srcOrd="1" destOrd="0" presId="urn:microsoft.com/office/officeart/2005/8/layout/hList1"/>
    <dgm:cxn modelId="{2254C269-4950-49B2-853B-4B88B1FFC82F}" type="presParOf" srcId="{D9AE834F-D317-4E36-AC53-4551A6CBDC58}" destId="{90A6A36E-13D1-49EC-A03F-3E4D1DC8EF89}" srcOrd="2" destOrd="0" presId="urn:microsoft.com/office/officeart/2005/8/layout/hList1"/>
    <dgm:cxn modelId="{FEC3B496-2893-4336-ADDD-508E748F588B}" type="presParOf" srcId="{90A6A36E-13D1-49EC-A03F-3E4D1DC8EF89}" destId="{259CAAFE-05AE-43EB-8C8F-4F1C6EB9F027}" srcOrd="0" destOrd="0" presId="urn:microsoft.com/office/officeart/2005/8/layout/hList1"/>
    <dgm:cxn modelId="{8889DE01-9536-42DB-8F9F-FD32C6A338FF}" type="presParOf" srcId="{90A6A36E-13D1-49EC-A03F-3E4D1DC8EF89}" destId="{18941CE1-4F25-41D9-B8BA-198AF4C61A2B}" srcOrd="1" destOrd="0" presId="urn:microsoft.com/office/officeart/2005/8/layout/hList1"/>
    <dgm:cxn modelId="{6AD1C274-411F-4881-821A-CFCA39F81DBE}" type="presParOf" srcId="{D9AE834F-D317-4E36-AC53-4551A6CBDC58}" destId="{7431ED61-6170-4B08-B78A-DA350569E12B}" srcOrd="3" destOrd="0" presId="urn:microsoft.com/office/officeart/2005/8/layout/hList1"/>
    <dgm:cxn modelId="{5C862BCC-4ECF-4B11-BE51-8C72FD77F34F}" type="presParOf" srcId="{D9AE834F-D317-4E36-AC53-4551A6CBDC58}" destId="{5F819BDD-CCCA-46B8-AADF-22C82138910D}" srcOrd="4" destOrd="0" presId="urn:microsoft.com/office/officeart/2005/8/layout/hList1"/>
    <dgm:cxn modelId="{E246B02D-14F7-46E3-BAA8-02B6F17F6689}" type="presParOf" srcId="{5F819BDD-CCCA-46B8-AADF-22C82138910D}" destId="{3BA3492E-A488-4DD4-9DB0-A45E2FC19E8F}" srcOrd="0" destOrd="0" presId="urn:microsoft.com/office/officeart/2005/8/layout/hList1"/>
    <dgm:cxn modelId="{961A7892-5572-4E51-9224-3F8197B321C1}" type="presParOf" srcId="{5F819BDD-CCCA-46B8-AADF-22C82138910D}" destId="{448DE385-01E7-435A-AAA2-72D1A9E474DE}" srcOrd="1" destOrd="0" presId="urn:microsoft.com/office/officeart/2005/8/layout/hList1"/>
    <dgm:cxn modelId="{9E7FB8C0-7853-442F-AC05-DD6B6A03BB7A}" type="presParOf" srcId="{D9AE834F-D317-4E36-AC53-4551A6CBDC58}" destId="{79E2B742-A422-420F-8038-0164F777626C}" srcOrd="5" destOrd="0" presId="urn:microsoft.com/office/officeart/2005/8/layout/hList1"/>
    <dgm:cxn modelId="{D2BE8E7D-4594-4161-A396-B3F5D6F436F3}" type="presParOf" srcId="{D9AE834F-D317-4E36-AC53-4551A6CBDC58}" destId="{38B27704-779D-4FA1-8CDD-7CD68F989D4E}" srcOrd="6" destOrd="0" presId="urn:microsoft.com/office/officeart/2005/8/layout/hList1"/>
    <dgm:cxn modelId="{B7B4325F-312F-43EB-AFEF-C1397D5D79CC}" type="presParOf" srcId="{38B27704-779D-4FA1-8CDD-7CD68F989D4E}" destId="{A56F6FD0-20D9-43FC-8EC8-68C44C4E86BE}" srcOrd="0" destOrd="0" presId="urn:microsoft.com/office/officeart/2005/8/layout/hList1"/>
    <dgm:cxn modelId="{6F62C7C2-B496-4927-81E3-DFBCE23AA9E8}" type="presParOf" srcId="{38B27704-779D-4FA1-8CDD-7CD68F989D4E}" destId="{4B04260B-7505-4D0B-AF81-59542AFB8188}" srcOrd="1" destOrd="0" presId="urn:microsoft.com/office/officeart/2005/8/layout/hList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998447-64DF-46D2-9A60-A650940EFE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47421F5-EC37-4471-8197-F6769E3288F0}">
      <dgm:prSet phldrT="[Text]" custT="1"/>
      <dgm:spPr/>
      <dgm:t>
        <a:bodyPr/>
        <a:lstStyle/>
        <a:p>
          <a:r>
            <a:rPr lang="en-US" sz="2800" dirty="0"/>
            <a:t>Self-registration of farmers</a:t>
          </a:r>
        </a:p>
      </dgm:t>
    </dgm:pt>
    <dgm:pt modelId="{4A2A9D79-EC7F-4D51-80E2-0DC9A70F35B1}" type="parTrans" cxnId="{A5FDD933-8503-4264-8F1A-DB44126E3FE5}">
      <dgm:prSet/>
      <dgm:spPr/>
      <dgm:t>
        <a:bodyPr/>
        <a:lstStyle/>
        <a:p>
          <a:endParaRPr lang="en-US"/>
        </a:p>
      </dgm:t>
    </dgm:pt>
    <dgm:pt modelId="{20BC95C7-591F-48FE-88F8-58DC9879C780}" type="sibTrans" cxnId="{A5FDD933-8503-4264-8F1A-DB44126E3FE5}">
      <dgm:prSet/>
      <dgm:spPr/>
      <dgm:t>
        <a:bodyPr/>
        <a:lstStyle/>
        <a:p>
          <a:endParaRPr lang="en-US"/>
        </a:p>
      </dgm:t>
    </dgm:pt>
    <dgm:pt modelId="{341C594B-586C-47F2-8601-14B123CB838B}">
      <dgm:prSet custT="1"/>
      <dgm:spPr/>
      <dgm:t>
        <a:bodyPr/>
        <a:lstStyle/>
        <a:p>
          <a:r>
            <a:rPr lang="en-US" sz="2800" dirty="0"/>
            <a:t>Edit Aadhar Name Correction</a:t>
          </a:r>
        </a:p>
      </dgm:t>
    </dgm:pt>
    <dgm:pt modelId="{32446967-26FE-4AC7-938F-C709A3DC0766}" type="parTrans" cxnId="{B4AD943F-E0A3-4D18-82AE-B998B5366616}">
      <dgm:prSet/>
      <dgm:spPr/>
      <dgm:t>
        <a:bodyPr/>
        <a:lstStyle/>
        <a:p>
          <a:endParaRPr lang="en-US"/>
        </a:p>
      </dgm:t>
    </dgm:pt>
    <dgm:pt modelId="{5DD4328B-FDCD-470F-8438-9E5B357B8826}" type="sibTrans" cxnId="{B4AD943F-E0A3-4D18-82AE-B998B5366616}">
      <dgm:prSet/>
      <dgm:spPr/>
      <dgm:t>
        <a:bodyPr/>
        <a:lstStyle/>
        <a:p>
          <a:endParaRPr lang="en-US"/>
        </a:p>
      </dgm:t>
    </dgm:pt>
    <dgm:pt modelId="{FBD145B9-AD5C-4527-A035-9FDF8370CB75}">
      <dgm:prSet custT="1"/>
      <dgm:spPr/>
      <dgm:t>
        <a:bodyPr/>
        <a:lstStyle/>
        <a:p>
          <a:r>
            <a:rPr lang="en-US" sz="2800" dirty="0"/>
            <a:t>Beneficiary Status</a:t>
          </a:r>
        </a:p>
      </dgm:t>
    </dgm:pt>
    <dgm:pt modelId="{C0A5EDC1-0DDE-4461-AEF5-FC5920EFF5E2}" type="parTrans" cxnId="{74353B30-219E-42EF-8B09-8ED817E44196}">
      <dgm:prSet/>
      <dgm:spPr/>
      <dgm:t>
        <a:bodyPr/>
        <a:lstStyle/>
        <a:p>
          <a:endParaRPr lang="en-US"/>
        </a:p>
      </dgm:t>
    </dgm:pt>
    <dgm:pt modelId="{ADEBF46E-CEFA-48CA-AC75-6FA7E8E11F9E}" type="sibTrans" cxnId="{74353B30-219E-42EF-8B09-8ED817E44196}">
      <dgm:prSet/>
      <dgm:spPr/>
      <dgm:t>
        <a:bodyPr/>
        <a:lstStyle/>
        <a:p>
          <a:endParaRPr lang="en-US"/>
        </a:p>
      </dgm:t>
    </dgm:pt>
    <dgm:pt modelId="{ED2356FA-0672-4B1D-B533-8F19302D1018}">
      <dgm:prSet custT="1"/>
      <dgm:spPr/>
      <dgm:t>
        <a:bodyPr/>
        <a:lstStyle/>
        <a:p>
          <a:r>
            <a:rPr lang="en-US" sz="2800" dirty="0"/>
            <a:t>Self Registration Status</a:t>
          </a:r>
        </a:p>
      </dgm:t>
    </dgm:pt>
    <dgm:pt modelId="{B7C19F87-AD84-4A98-B1B7-F5F3DB655839}" type="parTrans" cxnId="{CF500E23-900C-43C5-A55F-2B0CBDA77495}">
      <dgm:prSet/>
      <dgm:spPr/>
      <dgm:t>
        <a:bodyPr/>
        <a:lstStyle/>
        <a:p>
          <a:endParaRPr lang="en-US"/>
        </a:p>
      </dgm:t>
    </dgm:pt>
    <dgm:pt modelId="{3A4A38CF-7D8D-47FC-A34A-869673A1C2F2}" type="sibTrans" cxnId="{CF500E23-900C-43C5-A55F-2B0CBDA77495}">
      <dgm:prSet/>
      <dgm:spPr/>
      <dgm:t>
        <a:bodyPr/>
        <a:lstStyle/>
        <a:p>
          <a:endParaRPr lang="en-US"/>
        </a:p>
      </dgm:t>
    </dgm:pt>
    <dgm:pt modelId="{BB479292-0A52-413E-A9CA-0B2ED1BFC132}">
      <dgm:prSet custT="1"/>
      <dgm:spPr/>
      <dgm:t>
        <a:bodyPr/>
        <a:lstStyle/>
        <a:p>
          <a:r>
            <a:rPr lang="en-US" sz="2800" dirty="0"/>
            <a:t>Bank and Aadhar Correction Modules</a:t>
          </a:r>
        </a:p>
      </dgm:t>
    </dgm:pt>
    <dgm:pt modelId="{C35042DA-B080-497A-A11C-A40731481F6F}" type="parTrans" cxnId="{4740DC95-9C12-44F7-8007-9A20AF866A33}">
      <dgm:prSet/>
      <dgm:spPr/>
      <dgm:t>
        <a:bodyPr/>
        <a:lstStyle/>
        <a:p>
          <a:endParaRPr lang="en-US"/>
        </a:p>
      </dgm:t>
    </dgm:pt>
    <dgm:pt modelId="{57D6FF3E-7180-41A7-AEDF-99920214A091}" type="sibTrans" cxnId="{4740DC95-9C12-44F7-8007-9A20AF866A33}">
      <dgm:prSet/>
      <dgm:spPr/>
      <dgm:t>
        <a:bodyPr/>
        <a:lstStyle/>
        <a:p>
          <a:endParaRPr lang="en-US"/>
        </a:p>
      </dgm:t>
    </dgm:pt>
    <dgm:pt modelId="{4949A5DA-3C01-4FDC-8377-CF2849700297}">
      <dgm:prSet custT="1"/>
      <dgm:spPr/>
      <dgm:t>
        <a:bodyPr/>
        <a:lstStyle/>
        <a:p>
          <a:r>
            <a:rPr lang="en-US" sz="2800" dirty="0"/>
            <a:t>Grievance Redressal</a:t>
          </a:r>
        </a:p>
      </dgm:t>
    </dgm:pt>
    <dgm:pt modelId="{7886978F-4511-4A18-ABC7-10C953087CD6}" type="parTrans" cxnId="{C322EDF1-A9E6-4CA0-ADB8-DA731950A653}">
      <dgm:prSet/>
      <dgm:spPr/>
      <dgm:t>
        <a:bodyPr/>
        <a:lstStyle/>
        <a:p>
          <a:endParaRPr lang="en-US"/>
        </a:p>
      </dgm:t>
    </dgm:pt>
    <dgm:pt modelId="{C4DB6B4D-620B-4C94-99A1-4BDCA142D598}" type="sibTrans" cxnId="{C322EDF1-A9E6-4CA0-ADB8-DA731950A653}">
      <dgm:prSet/>
      <dgm:spPr/>
      <dgm:t>
        <a:bodyPr/>
        <a:lstStyle/>
        <a:p>
          <a:endParaRPr lang="en-US"/>
        </a:p>
      </dgm:t>
    </dgm:pt>
    <dgm:pt modelId="{C4517F24-7F9D-4E27-A975-EDE8AE655B34}">
      <dgm:prSet custT="1"/>
      <dgm:spPr/>
      <dgm:t>
        <a:bodyPr/>
        <a:lstStyle/>
        <a:p>
          <a:r>
            <a:rPr lang="en-US" sz="2800" dirty="0"/>
            <a:t>E-KYC</a:t>
          </a:r>
        </a:p>
      </dgm:t>
    </dgm:pt>
    <dgm:pt modelId="{0662FB8D-7959-4D41-B564-4AC62291679D}" type="parTrans" cxnId="{B0B56FEF-A7C3-4686-8FB3-F7EDB17511B1}">
      <dgm:prSet/>
      <dgm:spPr/>
      <dgm:t>
        <a:bodyPr/>
        <a:lstStyle/>
        <a:p>
          <a:endParaRPr lang="en-US"/>
        </a:p>
      </dgm:t>
    </dgm:pt>
    <dgm:pt modelId="{A5DA082F-7C62-4465-B702-33A036EF8D11}" type="sibTrans" cxnId="{B0B56FEF-A7C3-4686-8FB3-F7EDB17511B1}">
      <dgm:prSet/>
      <dgm:spPr/>
      <dgm:t>
        <a:bodyPr/>
        <a:lstStyle/>
        <a:p>
          <a:endParaRPr lang="en-US"/>
        </a:p>
      </dgm:t>
    </dgm:pt>
    <dgm:pt modelId="{8DB3814D-F2A7-4D17-A5E0-F3DDB81FEF04}" type="pres">
      <dgm:prSet presAssocID="{AA998447-64DF-46D2-9A60-A650940EFED3}" presName="vert0" presStyleCnt="0">
        <dgm:presLayoutVars>
          <dgm:dir/>
          <dgm:animOne val="branch"/>
          <dgm:animLvl val="lvl"/>
        </dgm:presLayoutVars>
      </dgm:prSet>
      <dgm:spPr/>
      <dgm:t>
        <a:bodyPr/>
        <a:lstStyle/>
        <a:p>
          <a:endParaRPr lang="en-IN"/>
        </a:p>
      </dgm:t>
    </dgm:pt>
    <dgm:pt modelId="{8D391E37-E6C3-4FE5-855E-6CF1FA2F93BD}" type="pres">
      <dgm:prSet presAssocID="{247421F5-EC37-4471-8197-F6769E3288F0}" presName="thickLine" presStyleLbl="alignNode1" presStyleIdx="0" presStyleCnt="7"/>
      <dgm:spPr/>
    </dgm:pt>
    <dgm:pt modelId="{397820CC-2850-4EE5-90D0-428E7D7AE177}" type="pres">
      <dgm:prSet presAssocID="{247421F5-EC37-4471-8197-F6769E3288F0}" presName="horz1" presStyleCnt="0"/>
      <dgm:spPr/>
    </dgm:pt>
    <dgm:pt modelId="{B944249B-9010-4EF0-8A0D-1ED1537A0C6B}" type="pres">
      <dgm:prSet presAssocID="{247421F5-EC37-4471-8197-F6769E3288F0}" presName="tx1" presStyleLbl="revTx" presStyleIdx="0" presStyleCnt="7"/>
      <dgm:spPr/>
      <dgm:t>
        <a:bodyPr/>
        <a:lstStyle/>
        <a:p>
          <a:endParaRPr lang="en-IN"/>
        </a:p>
      </dgm:t>
    </dgm:pt>
    <dgm:pt modelId="{1F7AA236-46BA-454B-87BC-B1907E79D819}" type="pres">
      <dgm:prSet presAssocID="{247421F5-EC37-4471-8197-F6769E3288F0}" presName="vert1" presStyleCnt="0"/>
      <dgm:spPr/>
    </dgm:pt>
    <dgm:pt modelId="{94066B73-4D6F-489C-82F2-642490A7204D}" type="pres">
      <dgm:prSet presAssocID="{341C594B-586C-47F2-8601-14B123CB838B}" presName="thickLine" presStyleLbl="alignNode1" presStyleIdx="1" presStyleCnt="7"/>
      <dgm:spPr/>
    </dgm:pt>
    <dgm:pt modelId="{D02C59D3-4AD8-49C5-92A7-B1B6626C4BAD}" type="pres">
      <dgm:prSet presAssocID="{341C594B-586C-47F2-8601-14B123CB838B}" presName="horz1" presStyleCnt="0"/>
      <dgm:spPr/>
    </dgm:pt>
    <dgm:pt modelId="{CB9B8570-AD91-4786-907F-9D8F45F50CD5}" type="pres">
      <dgm:prSet presAssocID="{341C594B-586C-47F2-8601-14B123CB838B}" presName="tx1" presStyleLbl="revTx" presStyleIdx="1" presStyleCnt="7"/>
      <dgm:spPr/>
      <dgm:t>
        <a:bodyPr/>
        <a:lstStyle/>
        <a:p>
          <a:endParaRPr lang="en-IN"/>
        </a:p>
      </dgm:t>
    </dgm:pt>
    <dgm:pt modelId="{411C3B8B-2C27-4837-94B8-B91EC9691CFF}" type="pres">
      <dgm:prSet presAssocID="{341C594B-586C-47F2-8601-14B123CB838B}" presName="vert1" presStyleCnt="0"/>
      <dgm:spPr/>
    </dgm:pt>
    <dgm:pt modelId="{DB161045-E789-460A-9935-D3AABA17FB0D}" type="pres">
      <dgm:prSet presAssocID="{FBD145B9-AD5C-4527-A035-9FDF8370CB75}" presName="thickLine" presStyleLbl="alignNode1" presStyleIdx="2" presStyleCnt="7"/>
      <dgm:spPr/>
    </dgm:pt>
    <dgm:pt modelId="{1186BDAA-E29A-455F-A5BF-BF1DC8FDEEEB}" type="pres">
      <dgm:prSet presAssocID="{FBD145B9-AD5C-4527-A035-9FDF8370CB75}" presName="horz1" presStyleCnt="0"/>
      <dgm:spPr/>
    </dgm:pt>
    <dgm:pt modelId="{5475EFEA-83DB-4500-84A5-5C10BDF83294}" type="pres">
      <dgm:prSet presAssocID="{FBD145B9-AD5C-4527-A035-9FDF8370CB75}" presName="tx1" presStyleLbl="revTx" presStyleIdx="2" presStyleCnt="7"/>
      <dgm:spPr/>
      <dgm:t>
        <a:bodyPr/>
        <a:lstStyle/>
        <a:p>
          <a:endParaRPr lang="en-IN"/>
        </a:p>
      </dgm:t>
    </dgm:pt>
    <dgm:pt modelId="{22077A49-9E5C-4044-A440-7634C6075BE4}" type="pres">
      <dgm:prSet presAssocID="{FBD145B9-AD5C-4527-A035-9FDF8370CB75}" presName="vert1" presStyleCnt="0"/>
      <dgm:spPr/>
    </dgm:pt>
    <dgm:pt modelId="{F9F3F0A3-E8E0-4AB2-B66B-A870C45338BF}" type="pres">
      <dgm:prSet presAssocID="{ED2356FA-0672-4B1D-B533-8F19302D1018}" presName="thickLine" presStyleLbl="alignNode1" presStyleIdx="3" presStyleCnt="7"/>
      <dgm:spPr/>
    </dgm:pt>
    <dgm:pt modelId="{002668A7-E74A-45F4-89B0-8F96BF30A5C9}" type="pres">
      <dgm:prSet presAssocID="{ED2356FA-0672-4B1D-B533-8F19302D1018}" presName="horz1" presStyleCnt="0"/>
      <dgm:spPr/>
    </dgm:pt>
    <dgm:pt modelId="{CF434CD1-7577-4E2C-9389-0C090E01C804}" type="pres">
      <dgm:prSet presAssocID="{ED2356FA-0672-4B1D-B533-8F19302D1018}" presName="tx1" presStyleLbl="revTx" presStyleIdx="3" presStyleCnt="7"/>
      <dgm:spPr/>
      <dgm:t>
        <a:bodyPr/>
        <a:lstStyle/>
        <a:p>
          <a:endParaRPr lang="en-IN"/>
        </a:p>
      </dgm:t>
    </dgm:pt>
    <dgm:pt modelId="{3A828FBA-A055-409B-B7C3-E94DFA033626}" type="pres">
      <dgm:prSet presAssocID="{ED2356FA-0672-4B1D-B533-8F19302D1018}" presName="vert1" presStyleCnt="0"/>
      <dgm:spPr/>
    </dgm:pt>
    <dgm:pt modelId="{F25976F2-CFA7-4F3B-A4D4-248F795B510D}" type="pres">
      <dgm:prSet presAssocID="{BB479292-0A52-413E-A9CA-0B2ED1BFC132}" presName="thickLine" presStyleLbl="alignNode1" presStyleIdx="4" presStyleCnt="7"/>
      <dgm:spPr/>
    </dgm:pt>
    <dgm:pt modelId="{63002EFD-2232-4C91-8A10-38EC7853F82B}" type="pres">
      <dgm:prSet presAssocID="{BB479292-0A52-413E-A9CA-0B2ED1BFC132}" presName="horz1" presStyleCnt="0"/>
      <dgm:spPr/>
    </dgm:pt>
    <dgm:pt modelId="{83329EFB-BDA3-45FE-BFC0-7DAE8049F6CD}" type="pres">
      <dgm:prSet presAssocID="{BB479292-0A52-413E-A9CA-0B2ED1BFC132}" presName="tx1" presStyleLbl="revTx" presStyleIdx="4" presStyleCnt="7"/>
      <dgm:spPr/>
      <dgm:t>
        <a:bodyPr/>
        <a:lstStyle/>
        <a:p>
          <a:endParaRPr lang="en-IN"/>
        </a:p>
      </dgm:t>
    </dgm:pt>
    <dgm:pt modelId="{1AACBBE0-E06E-40AA-B2D4-75D64599CEF0}" type="pres">
      <dgm:prSet presAssocID="{BB479292-0A52-413E-A9CA-0B2ED1BFC132}" presName="vert1" presStyleCnt="0"/>
      <dgm:spPr/>
    </dgm:pt>
    <dgm:pt modelId="{93851970-6EA4-4C13-890B-04FCC78730DE}" type="pres">
      <dgm:prSet presAssocID="{4949A5DA-3C01-4FDC-8377-CF2849700297}" presName="thickLine" presStyleLbl="alignNode1" presStyleIdx="5" presStyleCnt="7"/>
      <dgm:spPr/>
    </dgm:pt>
    <dgm:pt modelId="{5F732726-7260-4BDF-AC88-8571B6DEAD41}" type="pres">
      <dgm:prSet presAssocID="{4949A5DA-3C01-4FDC-8377-CF2849700297}" presName="horz1" presStyleCnt="0"/>
      <dgm:spPr/>
    </dgm:pt>
    <dgm:pt modelId="{07D9C25B-7157-4D3F-A097-0F8CD0577800}" type="pres">
      <dgm:prSet presAssocID="{4949A5DA-3C01-4FDC-8377-CF2849700297}" presName="tx1" presStyleLbl="revTx" presStyleIdx="5" presStyleCnt="7"/>
      <dgm:spPr/>
      <dgm:t>
        <a:bodyPr/>
        <a:lstStyle/>
        <a:p>
          <a:endParaRPr lang="en-IN"/>
        </a:p>
      </dgm:t>
    </dgm:pt>
    <dgm:pt modelId="{B1ACFE86-B967-459E-94B1-E7CEC3B4DC37}" type="pres">
      <dgm:prSet presAssocID="{4949A5DA-3C01-4FDC-8377-CF2849700297}" presName="vert1" presStyleCnt="0"/>
      <dgm:spPr/>
    </dgm:pt>
    <dgm:pt modelId="{B3D6058E-0458-4BD5-AAC4-36EEAFC3AB79}" type="pres">
      <dgm:prSet presAssocID="{C4517F24-7F9D-4E27-A975-EDE8AE655B34}" presName="thickLine" presStyleLbl="alignNode1" presStyleIdx="6" presStyleCnt="7"/>
      <dgm:spPr/>
    </dgm:pt>
    <dgm:pt modelId="{EF41E290-CAF8-4902-B681-3F928B7C9E99}" type="pres">
      <dgm:prSet presAssocID="{C4517F24-7F9D-4E27-A975-EDE8AE655B34}" presName="horz1" presStyleCnt="0"/>
      <dgm:spPr/>
    </dgm:pt>
    <dgm:pt modelId="{99708EED-226D-49F9-9ED6-A232417D1801}" type="pres">
      <dgm:prSet presAssocID="{C4517F24-7F9D-4E27-A975-EDE8AE655B34}" presName="tx1" presStyleLbl="revTx" presStyleIdx="6" presStyleCnt="7"/>
      <dgm:spPr/>
      <dgm:t>
        <a:bodyPr/>
        <a:lstStyle/>
        <a:p>
          <a:endParaRPr lang="en-IN"/>
        </a:p>
      </dgm:t>
    </dgm:pt>
    <dgm:pt modelId="{296013DF-21BB-43ED-A65E-5697CDAE03B7}" type="pres">
      <dgm:prSet presAssocID="{C4517F24-7F9D-4E27-A975-EDE8AE655B34}" presName="vert1" presStyleCnt="0"/>
      <dgm:spPr/>
    </dgm:pt>
  </dgm:ptLst>
  <dgm:cxnLst>
    <dgm:cxn modelId="{4740DC95-9C12-44F7-8007-9A20AF866A33}" srcId="{AA998447-64DF-46D2-9A60-A650940EFED3}" destId="{BB479292-0A52-413E-A9CA-0B2ED1BFC132}" srcOrd="4" destOrd="0" parTransId="{C35042DA-B080-497A-A11C-A40731481F6F}" sibTransId="{57D6FF3E-7180-41A7-AEDF-99920214A091}"/>
    <dgm:cxn modelId="{B0B56FEF-A7C3-4686-8FB3-F7EDB17511B1}" srcId="{AA998447-64DF-46D2-9A60-A650940EFED3}" destId="{C4517F24-7F9D-4E27-A975-EDE8AE655B34}" srcOrd="6" destOrd="0" parTransId="{0662FB8D-7959-4D41-B564-4AC62291679D}" sibTransId="{A5DA082F-7C62-4465-B702-33A036EF8D11}"/>
    <dgm:cxn modelId="{05A5D9C1-5BE0-4938-AF79-6A53CA8CAB00}" type="presOf" srcId="{247421F5-EC37-4471-8197-F6769E3288F0}" destId="{B944249B-9010-4EF0-8A0D-1ED1537A0C6B}" srcOrd="0" destOrd="0" presId="urn:microsoft.com/office/officeart/2008/layout/LinedList"/>
    <dgm:cxn modelId="{CF500E23-900C-43C5-A55F-2B0CBDA77495}" srcId="{AA998447-64DF-46D2-9A60-A650940EFED3}" destId="{ED2356FA-0672-4B1D-B533-8F19302D1018}" srcOrd="3" destOrd="0" parTransId="{B7C19F87-AD84-4A98-B1B7-F5F3DB655839}" sibTransId="{3A4A38CF-7D8D-47FC-A34A-869673A1C2F2}"/>
    <dgm:cxn modelId="{8A4655FE-5019-4356-8B2B-52965F1BDA65}" type="presOf" srcId="{341C594B-586C-47F2-8601-14B123CB838B}" destId="{CB9B8570-AD91-4786-907F-9D8F45F50CD5}" srcOrd="0" destOrd="0" presId="urn:microsoft.com/office/officeart/2008/layout/LinedList"/>
    <dgm:cxn modelId="{A5FDD933-8503-4264-8F1A-DB44126E3FE5}" srcId="{AA998447-64DF-46D2-9A60-A650940EFED3}" destId="{247421F5-EC37-4471-8197-F6769E3288F0}" srcOrd="0" destOrd="0" parTransId="{4A2A9D79-EC7F-4D51-80E2-0DC9A70F35B1}" sibTransId="{20BC95C7-591F-48FE-88F8-58DC9879C780}"/>
    <dgm:cxn modelId="{7D53C1FE-C5FA-41D2-BCD2-B825466F5BF1}" type="presOf" srcId="{FBD145B9-AD5C-4527-A035-9FDF8370CB75}" destId="{5475EFEA-83DB-4500-84A5-5C10BDF83294}" srcOrd="0" destOrd="0" presId="urn:microsoft.com/office/officeart/2008/layout/LinedList"/>
    <dgm:cxn modelId="{C322EDF1-A9E6-4CA0-ADB8-DA731950A653}" srcId="{AA998447-64DF-46D2-9A60-A650940EFED3}" destId="{4949A5DA-3C01-4FDC-8377-CF2849700297}" srcOrd="5" destOrd="0" parTransId="{7886978F-4511-4A18-ABC7-10C953087CD6}" sibTransId="{C4DB6B4D-620B-4C94-99A1-4BDCA142D598}"/>
    <dgm:cxn modelId="{107CE6CF-3236-43A3-9C9C-C23E130D305E}" type="presOf" srcId="{BB479292-0A52-413E-A9CA-0B2ED1BFC132}" destId="{83329EFB-BDA3-45FE-BFC0-7DAE8049F6CD}" srcOrd="0" destOrd="0" presId="urn:microsoft.com/office/officeart/2008/layout/LinedList"/>
    <dgm:cxn modelId="{907C0660-FCF6-43C2-9FBB-94B15D5CF90E}" type="presOf" srcId="{4949A5DA-3C01-4FDC-8377-CF2849700297}" destId="{07D9C25B-7157-4D3F-A097-0F8CD0577800}" srcOrd="0" destOrd="0" presId="urn:microsoft.com/office/officeart/2008/layout/LinedList"/>
    <dgm:cxn modelId="{867E839E-0835-4F31-8E06-D2CB5A1CEB8C}" type="presOf" srcId="{ED2356FA-0672-4B1D-B533-8F19302D1018}" destId="{CF434CD1-7577-4E2C-9389-0C090E01C804}" srcOrd="0" destOrd="0" presId="urn:microsoft.com/office/officeart/2008/layout/LinedList"/>
    <dgm:cxn modelId="{439B2B26-B4D5-4CEC-9C31-4D6A8993DFD7}" type="presOf" srcId="{AA998447-64DF-46D2-9A60-A650940EFED3}" destId="{8DB3814D-F2A7-4D17-A5E0-F3DDB81FEF04}" srcOrd="0" destOrd="0" presId="urn:microsoft.com/office/officeart/2008/layout/LinedList"/>
    <dgm:cxn modelId="{B5250BAC-209E-4253-A581-ECC501F08BBF}" type="presOf" srcId="{C4517F24-7F9D-4E27-A975-EDE8AE655B34}" destId="{99708EED-226D-49F9-9ED6-A232417D1801}" srcOrd="0" destOrd="0" presId="urn:microsoft.com/office/officeart/2008/layout/LinedList"/>
    <dgm:cxn modelId="{B4AD943F-E0A3-4D18-82AE-B998B5366616}" srcId="{AA998447-64DF-46D2-9A60-A650940EFED3}" destId="{341C594B-586C-47F2-8601-14B123CB838B}" srcOrd="1" destOrd="0" parTransId="{32446967-26FE-4AC7-938F-C709A3DC0766}" sibTransId="{5DD4328B-FDCD-470F-8438-9E5B357B8826}"/>
    <dgm:cxn modelId="{74353B30-219E-42EF-8B09-8ED817E44196}" srcId="{AA998447-64DF-46D2-9A60-A650940EFED3}" destId="{FBD145B9-AD5C-4527-A035-9FDF8370CB75}" srcOrd="2" destOrd="0" parTransId="{C0A5EDC1-0DDE-4461-AEF5-FC5920EFF5E2}" sibTransId="{ADEBF46E-CEFA-48CA-AC75-6FA7E8E11F9E}"/>
    <dgm:cxn modelId="{54FAFF3D-FE6C-4E44-B726-98BF4F04BFDB}" type="presParOf" srcId="{8DB3814D-F2A7-4D17-A5E0-F3DDB81FEF04}" destId="{8D391E37-E6C3-4FE5-855E-6CF1FA2F93BD}" srcOrd="0" destOrd="0" presId="urn:microsoft.com/office/officeart/2008/layout/LinedList"/>
    <dgm:cxn modelId="{68361EFB-377D-4C13-9136-91CB1DA6D655}" type="presParOf" srcId="{8DB3814D-F2A7-4D17-A5E0-F3DDB81FEF04}" destId="{397820CC-2850-4EE5-90D0-428E7D7AE177}" srcOrd="1" destOrd="0" presId="urn:microsoft.com/office/officeart/2008/layout/LinedList"/>
    <dgm:cxn modelId="{BE1C9035-F62D-4988-965A-14D66D76121F}" type="presParOf" srcId="{397820CC-2850-4EE5-90D0-428E7D7AE177}" destId="{B944249B-9010-4EF0-8A0D-1ED1537A0C6B}" srcOrd="0" destOrd="0" presId="urn:microsoft.com/office/officeart/2008/layout/LinedList"/>
    <dgm:cxn modelId="{F81A9047-C2DD-42DF-915F-F6077B8C85F1}" type="presParOf" srcId="{397820CC-2850-4EE5-90D0-428E7D7AE177}" destId="{1F7AA236-46BA-454B-87BC-B1907E79D819}" srcOrd="1" destOrd="0" presId="urn:microsoft.com/office/officeart/2008/layout/LinedList"/>
    <dgm:cxn modelId="{B9892727-B540-469E-9CF1-59861EDAF597}" type="presParOf" srcId="{8DB3814D-F2A7-4D17-A5E0-F3DDB81FEF04}" destId="{94066B73-4D6F-489C-82F2-642490A7204D}" srcOrd="2" destOrd="0" presId="urn:microsoft.com/office/officeart/2008/layout/LinedList"/>
    <dgm:cxn modelId="{CABC2150-9102-4830-85A1-196C142F8F6C}" type="presParOf" srcId="{8DB3814D-F2A7-4D17-A5E0-F3DDB81FEF04}" destId="{D02C59D3-4AD8-49C5-92A7-B1B6626C4BAD}" srcOrd="3" destOrd="0" presId="urn:microsoft.com/office/officeart/2008/layout/LinedList"/>
    <dgm:cxn modelId="{7C309254-60AD-4E6A-88AB-E7EC6F963214}" type="presParOf" srcId="{D02C59D3-4AD8-49C5-92A7-B1B6626C4BAD}" destId="{CB9B8570-AD91-4786-907F-9D8F45F50CD5}" srcOrd="0" destOrd="0" presId="urn:microsoft.com/office/officeart/2008/layout/LinedList"/>
    <dgm:cxn modelId="{C3DB38FA-9450-4EB9-B02B-30C1AC3F3D08}" type="presParOf" srcId="{D02C59D3-4AD8-49C5-92A7-B1B6626C4BAD}" destId="{411C3B8B-2C27-4837-94B8-B91EC9691CFF}" srcOrd="1" destOrd="0" presId="urn:microsoft.com/office/officeart/2008/layout/LinedList"/>
    <dgm:cxn modelId="{0903FA0D-3FB4-4228-8395-7B7A71449CAA}" type="presParOf" srcId="{8DB3814D-F2A7-4D17-A5E0-F3DDB81FEF04}" destId="{DB161045-E789-460A-9935-D3AABA17FB0D}" srcOrd="4" destOrd="0" presId="urn:microsoft.com/office/officeart/2008/layout/LinedList"/>
    <dgm:cxn modelId="{654D0FC4-BE32-4822-96EE-33BE9940FC4F}" type="presParOf" srcId="{8DB3814D-F2A7-4D17-A5E0-F3DDB81FEF04}" destId="{1186BDAA-E29A-455F-A5BF-BF1DC8FDEEEB}" srcOrd="5" destOrd="0" presId="urn:microsoft.com/office/officeart/2008/layout/LinedList"/>
    <dgm:cxn modelId="{BABDD5AA-42A6-47FD-84C1-E9398E28AD0C}" type="presParOf" srcId="{1186BDAA-E29A-455F-A5BF-BF1DC8FDEEEB}" destId="{5475EFEA-83DB-4500-84A5-5C10BDF83294}" srcOrd="0" destOrd="0" presId="urn:microsoft.com/office/officeart/2008/layout/LinedList"/>
    <dgm:cxn modelId="{2E1D47A9-6C68-40AA-854C-0B0509C5D50E}" type="presParOf" srcId="{1186BDAA-E29A-455F-A5BF-BF1DC8FDEEEB}" destId="{22077A49-9E5C-4044-A440-7634C6075BE4}" srcOrd="1" destOrd="0" presId="urn:microsoft.com/office/officeart/2008/layout/LinedList"/>
    <dgm:cxn modelId="{3550AD67-416D-4350-83E8-12B74ECCC229}" type="presParOf" srcId="{8DB3814D-F2A7-4D17-A5E0-F3DDB81FEF04}" destId="{F9F3F0A3-E8E0-4AB2-B66B-A870C45338BF}" srcOrd="6" destOrd="0" presId="urn:microsoft.com/office/officeart/2008/layout/LinedList"/>
    <dgm:cxn modelId="{B026F0FA-A927-4FD1-849F-2740D55EBCB5}" type="presParOf" srcId="{8DB3814D-F2A7-4D17-A5E0-F3DDB81FEF04}" destId="{002668A7-E74A-45F4-89B0-8F96BF30A5C9}" srcOrd="7" destOrd="0" presId="urn:microsoft.com/office/officeart/2008/layout/LinedList"/>
    <dgm:cxn modelId="{65CDD3AA-B3CF-4C46-AD79-43C42BA9F745}" type="presParOf" srcId="{002668A7-E74A-45F4-89B0-8F96BF30A5C9}" destId="{CF434CD1-7577-4E2C-9389-0C090E01C804}" srcOrd="0" destOrd="0" presId="urn:microsoft.com/office/officeart/2008/layout/LinedList"/>
    <dgm:cxn modelId="{DB4A27E0-0B5E-4920-A368-E3B236A1D72E}" type="presParOf" srcId="{002668A7-E74A-45F4-89B0-8F96BF30A5C9}" destId="{3A828FBA-A055-409B-B7C3-E94DFA033626}" srcOrd="1" destOrd="0" presId="urn:microsoft.com/office/officeart/2008/layout/LinedList"/>
    <dgm:cxn modelId="{6EA9B700-DA96-4C7A-AAD8-70EDF27C62B4}" type="presParOf" srcId="{8DB3814D-F2A7-4D17-A5E0-F3DDB81FEF04}" destId="{F25976F2-CFA7-4F3B-A4D4-248F795B510D}" srcOrd="8" destOrd="0" presId="urn:microsoft.com/office/officeart/2008/layout/LinedList"/>
    <dgm:cxn modelId="{4C30A332-606A-45A4-A40C-1F987084B82F}" type="presParOf" srcId="{8DB3814D-F2A7-4D17-A5E0-F3DDB81FEF04}" destId="{63002EFD-2232-4C91-8A10-38EC7853F82B}" srcOrd="9" destOrd="0" presId="urn:microsoft.com/office/officeart/2008/layout/LinedList"/>
    <dgm:cxn modelId="{F0683400-5B52-4BAB-8499-3EEA9E1B6374}" type="presParOf" srcId="{63002EFD-2232-4C91-8A10-38EC7853F82B}" destId="{83329EFB-BDA3-45FE-BFC0-7DAE8049F6CD}" srcOrd="0" destOrd="0" presId="urn:microsoft.com/office/officeart/2008/layout/LinedList"/>
    <dgm:cxn modelId="{B8C42AEA-59CF-4DA3-848D-1F91114CACBD}" type="presParOf" srcId="{63002EFD-2232-4C91-8A10-38EC7853F82B}" destId="{1AACBBE0-E06E-40AA-B2D4-75D64599CEF0}" srcOrd="1" destOrd="0" presId="urn:microsoft.com/office/officeart/2008/layout/LinedList"/>
    <dgm:cxn modelId="{A35B770A-1993-4679-825B-85C66C27574A}" type="presParOf" srcId="{8DB3814D-F2A7-4D17-A5E0-F3DDB81FEF04}" destId="{93851970-6EA4-4C13-890B-04FCC78730DE}" srcOrd="10" destOrd="0" presId="urn:microsoft.com/office/officeart/2008/layout/LinedList"/>
    <dgm:cxn modelId="{46D4A6AF-C84B-4FAE-BFFA-052B8E995ED8}" type="presParOf" srcId="{8DB3814D-F2A7-4D17-A5E0-F3DDB81FEF04}" destId="{5F732726-7260-4BDF-AC88-8571B6DEAD41}" srcOrd="11" destOrd="0" presId="urn:microsoft.com/office/officeart/2008/layout/LinedList"/>
    <dgm:cxn modelId="{9FFE91A7-736F-4C7C-9100-2B8C26666284}" type="presParOf" srcId="{5F732726-7260-4BDF-AC88-8571B6DEAD41}" destId="{07D9C25B-7157-4D3F-A097-0F8CD0577800}" srcOrd="0" destOrd="0" presId="urn:microsoft.com/office/officeart/2008/layout/LinedList"/>
    <dgm:cxn modelId="{72BA509D-06F4-49D7-9D68-3E8D296CDCB9}" type="presParOf" srcId="{5F732726-7260-4BDF-AC88-8571B6DEAD41}" destId="{B1ACFE86-B967-459E-94B1-E7CEC3B4DC37}" srcOrd="1" destOrd="0" presId="urn:microsoft.com/office/officeart/2008/layout/LinedList"/>
    <dgm:cxn modelId="{5BC5DE8C-1EF8-41EB-B456-4FF2152EBB6B}" type="presParOf" srcId="{8DB3814D-F2A7-4D17-A5E0-F3DDB81FEF04}" destId="{B3D6058E-0458-4BD5-AAC4-36EEAFC3AB79}" srcOrd="12" destOrd="0" presId="urn:microsoft.com/office/officeart/2008/layout/LinedList"/>
    <dgm:cxn modelId="{3DECBBBC-35C9-4338-9D9F-067162189390}" type="presParOf" srcId="{8DB3814D-F2A7-4D17-A5E0-F3DDB81FEF04}" destId="{EF41E290-CAF8-4902-B681-3F928B7C9E99}" srcOrd="13" destOrd="0" presId="urn:microsoft.com/office/officeart/2008/layout/LinedList"/>
    <dgm:cxn modelId="{A56274FF-5B42-4DE7-9CFB-433F97193535}" type="presParOf" srcId="{EF41E290-CAF8-4902-B681-3F928B7C9E99}" destId="{99708EED-226D-49F9-9ED6-A232417D1801}" srcOrd="0" destOrd="0" presId="urn:microsoft.com/office/officeart/2008/layout/LinedList"/>
    <dgm:cxn modelId="{99DCDEF0-DD99-4603-907D-E17C655110DE}" type="presParOf" srcId="{EF41E290-CAF8-4902-B681-3F928B7C9E99}" destId="{296013DF-21BB-43ED-A65E-5697CDAE03B7}" srcOrd="1" destOrd="0" presId="urn:microsoft.com/office/officeart/2008/layout/Lined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998447-64DF-46D2-9A60-A650940EFE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B3B9316-A060-4A60-B7B9-63D2A75597EE}">
      <dgm:prSet/>
      <dgm:spPr/>
      <dgm:t>
        <a:bodyPr/>
        <a:lstStyle/>
        <a:p>
          <a:pPr>
            <a:buFont typeface="+mj-lt"/>
            <a:buNone/>
          </a:pPr>
          <a:r>
            <a:rPr lang="en-US" dirty="0"/>
            <a:t>Validation Module –XML Validation.</a:t>
          </a:r>
        </a:p>
      </dgm:t>
    </dgm:pt>
    <dgm:pt modelId="{8E9FE87B-68C3-4DFC-9EFD-DD65E35977CF}" type="parTrans" cxnId="{BB098F05-450F-499E-864C-2410BC169708}">
      <dgm:prSet/>
      <dgm:spPr/>
      <dgm:t>
        <a:bodyPr/>
        <a:lstStyle/>
        <a:p>
          <a:endParaRPr lang="en-US"/>
        </a:p>
      </dgm:t>
    </dgm:pt>
    <dgm:pt modelId="{4720147C-9652-40C6-AA57-8424FEE2749E}" type="sibTrans" cxnId="{BB098F05-450F-499E-864C-2410BC169708}">
      <dgm:prSet/>
      <dgm:spPr/>
      <dgm:t>
        <a:bodyPr/>
        <a:lstStyle/>
        <a:p>
          <a:endParaRPr lang="en-US"/>
        </a:p>
      </dgm:t>
    </dgm:pt>
    <dgm:pt modelId="{5A9996A2-FE4F-4531-9393-0B1AAEF3BD63}">
      <dgm:prSet/>
      <dgm:spPr/>
      <dgm:t>
        <a:bodyPr/>
        <a:lstStyle/>
        <a:p>
          <a:pPr>
            <a:buFont typeface="+mj-lt"/>
            <a:buNone/>
          </a:pPr>
          <a:r>
            <a:rPr lang="en-US" dirty="0"/>
            <a:t>Aadhaar correction Module </a:t>
          </a:r>
        </a:p>
      </dgm:t>
    </dgm:pt>
    <dgm:pt modelId="{7F57520D-BB34-481C-9EE8-D7CE89F4B86C}" type="parTrans" cxnId="{13ED8A77-CA45-4782-A744-2766B735A4FC}">
      <dgm:prSet/>
      <dgm:spPr/>
      <dgm:t>
        <a:bodyPr/>
        <a:lstStyle/>
        <a:p>
          <a:endParaRPr lang="en-US"/>
        </a:p>
      </dgm:t>
    </dgm:pt>
    <dgm:pt modelId="{F61992BF-B7CD-4442-AEAA-FC326E54F132}" type="sibTrans" cxnId="{13ED8A77-CA45-4782-A744-2766B735A4FC}">
      <dgm:prSet/>
      <dgm:spPr/>
      <dgm:t>
        <a:bodyPr/>
        <a:lstStyle/>
        <a:p>
          <a:endParaRPr lang="en-US"/>
        </a:p>
      </dgm:t>
    </dgm:pt>
    <dgm:pt modelId="{345C0EDB-551F-4478-8F40-22C4916FE7E4}">
      <dgm:prSet/>
      <dgm:spPr/>
      <dgm:t>
        <a:bodyPr/>
        <a:lstStyle/>
        <a:p>
          <a:pPr>
            <a:buFont typeface="+mj-lt"/>
            <a:buNone/>
          </a:pPr>
          <a:r>
            <a:rPr lang="en-US" dirty="0"/>
            <a:t>Recovery Module</a:t>
          </a:r>
        </a:p>
      </dgm:t>
    </dgm:pt>
    <dgm:pt modelId="{E4F8EE2A-A864-4EBF-BB0E-C88C3CCB3C94}" type="parTrans" cxnId="{63A8D3E2-AC98-4D83-A87D-6EA68C0BEC94}">
      <dgm:prSet/>
      <dgm:spPr/>
      <dgm:t>
        <a:bodyPr/>
        <a:lstStyle/>
        <a:p>
          <a:endParaRPr lang="en-US"/>
        </a:p>
      </dgm:t>
    </dgm:pt>
    <dgm:pt modelId="{54569B85-D0B6-4988-B96C-5EE6871E8A84}" type="sibTrans" cxnId="{63A8D3E2-AC98-4D83-A87D-6EA68C0BEC94}">
      <dgm:prSet/>
      <dgm:spPr/>
      <dgm:t>
        <a:bodyPr/>
        <a:lstStyle/>
        <a:p>
          <a:endParaRPr lang="en-US"/>
        </a:p>
      </dgm:t>
    </dgm:pt>
    <dgm:pt modelId="{217EEE5D-BA5C-40A4-A71D-ECBCF27457B9}">
      <dgm:prSet/>
      <dgm:spPr/>
      <dgm:t>
        <a:bodyPr/>
        <a:lstStyle/>
        <a:p>
          <a:pPr>
            <a:buFont typeface="+mj-lt"/>
            <a:buNone/>
          </a:pPr>
          <a:r>
            <a:rPr lang="en-US" dirty="0"/>
            <a:t>Grievance Module</a:t>
          </a:r>
        </a:p>
      </dgm:t>
    </dgm:pt>
    <dgm:pt modelId="{E5D331AD-31A6-4EDB-93D5-468CF588BF9E}" type="parTrans" cxnId="{1ECC081E-4466-4754-A924-B555CAA1E251}">
      <dgm:prSet/>
      <dgm:spPr/>
      <dgm:t>
        <a:bodyPr/>
        <a:lstStyle/>
        <a:p>
          <a:endParaRPr lang="en-US"/>
        </a:p>
      </dgm:t>
    </dgm:pt>
    <dgm:pt modelId="{76AD831D-A673-4807-B57C-06A9F3ACA3CF}" type="sibTrans" cxnId="{1ECC081E-4466-4754-A924-B555CAA1E251}">
      <dgm:prSet/>
      <dgm:spPr/>
      <dgm:t>
        <a:bodyPr/>
        <a:lstStyle/>
        <a:p>
          <a:endParaRPr lang="en-US"/>
        </a:p>
      </dgm:t>
    </dgm:pt>
    <dgm:pt modelId="{BEC30C93-A5E6-43EC-9B34-477F39A5FDC1}">
      <dgm:prSet/>
      <dgm:spPr/>
      <dgm:t>
        <a:bodyPr/>
        <a:lstStyle/>
        <a:p>
          <a:pPr>
            <a:buFont typeface="+mj-lt"/>
            <a:buNone/>
          </a:pPr>
          <a:r>
            <a:rPr lang="en-US" dirty="0"/>
            <a:t>Physical Verification Module</a:t>
          </a:r>
        </a:p>
      </dgm:t>
    </dgm:pt>
    <dgm:pt modelId="{AB26433A-CC58-4F44-B67F-91AC4DD1D720}" type="parTrans" cxnId="{DF15AEE9-1C99-42B1-8563-A10AFEF6BBFD}">
      <dgm:prSet/>
      <dgm:spPr/>
      <dgm:t>
        <a:bodyPr/>
        <a:lstStyle/>
        <a:p>
          <a:endParaRPr lang="en-US"/>
        </a:p>
      </dgm:t>
    </dgm:pt>
    <dgm:pt modelId="{CE778BCF-BF99-43EC-9C88-89DDEB652B7B}" type="sibTrans" cxnId="{DF15AEE9-1C99-42B1-8563-A10AFEF6BBFD}">
      <dgm:prSet/>
      <dgm:spPr/>
      <dgm:t>
        <a:bodyPr/>
        <a:lstStyle/>
        <a:p>
          <a:endParaRPr lang="en-US"/>
        </a:p>
      </dgm:t>
    </dgm:pt>
    <dgm:pt modelId="{D424CC91-8C79-4AB9-8CB3-FF770C7FB43D}">
      <dgm:prSet phldrT="[Text]"/>
      <dgm:spPr/>
      <dgm:t>
        <a:bodyPr/>
        <a:lstStyle/>
        <a:p>
          <a:r>
            <a:rPr lang="en-US" dirty="0"/>
            <a:t>Single Window correction Module</a:t>
          </a:r>
        </a:p>
      </dgm:t>
    </dgm:pt>
    <dgm:pt modelId="{4EF3BF1B-EDF5-4A32-9EFE-5A1150AC1ED1}" type="parTrans" cxnId="{11DEC8BA-7BF4-46F3-A348-57C21ADABC72}">
      <dgm:prSet/>
      <dgm:spPr/>
      <dgm:t>
        <a:bodyPr/>
        <a:lstStyle/>
        <a:p>
          <a:endParaRPr lang="en-US"/>
        </a:p>
      </dgm:t>
    </dgm:pt>
    <dgm:pt modelId="{A4B41B8C-A810-4DCA-8A4C-01302909FDA7}" type="sibTrans" cxnId="{11DEC8BA-7BF4-46F3-A348-57C21ADABC72}">
      <dgm:prSet/>
      <dgm:spPr/>
      <dgm:t>
        <a:bodyPr/>
        <a:lstStyle/>
        <a:p>
          <a:endParaRPr lang="en-US"/>
        </a:p>
      </dgm:t>
    </dgm:pt>
    <dgm:pt modelId="{A7E782DC-3E38-4EA7-89CF-A5EEF9C8D317}">
      <dgm:prSet/>
      <dgm:spPr/>
      <dgm:t>
        <a:bodyPr/>
        <a:lstStyle/>
        <a:p>
          <a:pPr>
            <a:buFont typeface="+mj-lt"/>
            <a:buNone/>
          </a:pPr>
          <a:r>
            <a:rPr lang="en-US" dirty="0"/>
            <a:t>Account Correction Module</a:t>
          </a:r>
        </a:p>
      </dgm:t>
    </dgm:pt>
    <dgm:pt modelId="{CEF7C3E3-8B4E-4DE9-8CB1-60054CF4EFB1}" type="parTrans" cxnId="{FDC81126-9BBE-4C38-84BC-03AA4962BCDF}">
      <dgm:prSet/>
      <dgm:spPr/>
      <dgm:t>
        <a:bodyPr/>
        <a:lstStyle/>
        <a:p>
          <a:endParaRPr lang="en-US"/>
        </a:p>
      </dgm:t>
    </dgm:pt>
    <dgm:pt modelId="{0E8B2906-8622-4C73-B79C-2378C412E96D}" type="sibTrans" cxnId="{FDC81126-9BBE-4C38-84BC-03AA4962BCDF}">
      <dgm:prSet/>
      <dgm:spPr/>
      <dgm:t>
        <a:bodyPr/>
        <a:lstStyle/>
        <a:p>
          <a:endParaRPr lang="en-US"/>
        </a:p>
      </dgm:t>
    </dgm:pt>
    <dgm:pt modelId="{E5325D37-6DFD-4E19-8C40-BBE79B519997}">
      <dgm:prSet/>
      <dgm:spPr/>
      <dgm:t>
        <a:bodyPr/>
        <a:lstStyle/>
        <a:p>
          <a:r>
            <a:rPr lang="en-US" dirty="0"/>
            <a:t>Technical Query Module</a:t>
          </a:r>
        </a:p>
      </dgm:t>
    </dgm:pt>
    <dgm:pt modelId="{2C1C8B68-3712-4312-824D-535A2A0F83C3}" type="parTrans" cxnId="{0D2141EB-B07A-4A76-943B-F6EA7D92612E}">
      <dgm:prSet/>
      <dgm:spPr/>
      <dgm:t>
        <a:bodyPr/>
        <a:lstStyle/>
        <a:p>
          <a:endParaRPr lang="en-US"/>
        </a:p>
      </dgm:t>
    </dgm:pt>
    <dgm:pt modelId="{61B7A17D-1D60-4198-A1E4-0C1442249BD2}" type="sibTrans" cxnId="{0D2141EB-B07A-4A76-943B-F6EA7D92612E}">
      <dgm:prSet/>
      <dgm:spPr/>
      <dgm:t>
        <a:bodyPr/>
        <a:lstStyle/>
        <a:p>
          <a:endParaRPr lang="en-US"/>
        </a:p>
      </dgm:t>
    </dgm:pt>
    <dgm:pt modelId="{8DB3814D-F2A7-4D17-A5E0-F3DDB81FEF04}" type="pres">
      <dgm:prSet presAssocID="{AA998447-64DF-46D2-9A60-A650940EFED3}" presName="vert0" presStyleCnt="0">
        <dgm:presLayoutVars>
          <dgm:dir/>
          <dgm:animOne val="branch"/>
          <dgm:animLvl val="lvl"/>
        </dgm:presLayoutVars>
      </dgm:prSet>
      <dgm:spPr/>
      <dgm:t>
        <a:bodyPr/>
        <a:lstStyle/>
        <a:p>
          <a:endParaRPr lang="en-IN"/>
        </a:p>
      </dgm:t>
    </dgm:pt>
    <dgm:pt modelId="{D5952694-E78D-4023-B706-3D5F091827DE}" type="pres">
      <dgm:prSet presAssocID="{4B3B9316-A060-4A60-B7B9-63D2A75597EE}" presName="thickLine" presStyleLbl="alignNode1" presStyleIdx="0" presStyleCnt="8"/>
      <dgm:spPr/>
    </dgm:pt>
    <dgm:pt modelId="{65AB02E8-2651-4EC6-8139-AB916ADE466E}" type="pres">
      <dgm:prSet presAssocID="{4B3B9316-A060-4A60-B7B9-63D2A75597EE}" presName="horz1" presStyleCnt="0"/>
      <dgm:spPr/>
    </dgm:pt>
    <dgm:pt modelId="{C4C9153D-6F82-471D-A52D-03D31DA7F3E3}" type="pres">
      <dgm:prSet presAssocID="{4B3B9316-A060-4A60-B7B9-63D2A75597EE}" presName="tx1" presStyleLbl="revTx" presStyleIdx="0" presStyleCnt="8"/>
      <dgm:spPr/>
      <dgm:t>
        <a:bodyPr/>
        <a:lstStyle/>
        <a:p>
          <a:endParaRPr lang="en-IN"/>
        </a:p>
      </dgm:t>
    </dgm:pt>
    <dgm:pt modelId="{70DA9A7E-377F-4F98-B76E-CFFB8C817216}" type="pres">
      <dgm:prSet presAssocID="{4B3B9316-A060-4A60-B7B9-63D2A75597EE}" presName="vert1" presStyleCnt="0"/>
      <dgm:spPr/>
    </dgm:pt>
    <dgm:pt modelId="{DC311D18-0E43-4305-BE29-474D39FE475E}" type="pres">
      <dgm:prSet presAssocID="{D424CC91-8C79-4AB9-8CB3-FF770C7FB43D}" presName="thickLine" presStyleLbl="alignNode1" presStyleIdx="1" presStyleCnt="8"/>
      <dgm:spPr/>
    </dgm:pt>
    <dgm:pt modelId="{468F8B52-4BB0-42B3-9968-5B6B8D15295E}" type="pres">
      <dgm:prSet presAssocID="{D424CC91-8C79-4AB9-8CB3-FF770C7FB43D}" presName="horz1" presStyleCnt="0"/>
      <dgm:spPr/>
    </dgm:pt>
    <dgm:pt modelId="{191B9275-92E1-45EC-92C5-7D33892174CE}" type="pres">
      <dgm:prSet presAssocID="{D424CC91-8C79-4AB9-8CB3-FF770C7FB43D}" presName="tx1" presStyleLbl="revTx" presStyleIdx="1" presStyleCnt="8"/>
      <dgm:spPr/>
      <dgm:t>
        <a:bodyPr/>
        <a:lstStyle/>
        <a:p>
          <a:endParaRPr lang="en-IN"/>
        </a:p>
      </dgm:t>
    </dgm:pt>
    <dgm:pt modelId="{21165528-0EAD-4388-904D-5702DBC7350E}" type="pres">
      <dgm:prSet presAssocID="{D424CC91-8C79-4AB9-8CB3-FF770C7FB43D}" presName="vert1" presStyleCnt="0"/>
      <dgm:spPr/>
    </dgm:pt>
    <dgm:pt modelId="{9E682C0E-9139-43E4-B753-136A5591395A}" type="pres">
      <dgm:prSet presAssocID="{5A9996A2-FE4F-4531-9393-0B1AAEF3BD63}" presName="thickLine" presStyleLbl="alignNode1" presStyleIdx="2" presStyleCnt="8"/>
      <dgm:spPr/>
    </dgm:pt>
    <dgm:pt modelId="{0641E937-3570-4B6D-9E11-81C30A22E46E}" type="pres">
      <dgm:prSet presAssocID="{5A9996A2-FE4F-4531-9393-0B1AAEF3BD63}" presName="horz1" presStyleCnt="0"/>
      <dgm:spPr/>
    </dgm:pt>
    <dgm:pt modelId="{2CA69F01-C74B-4E28-AA56-4200425BA2C5}" type="pres">
      <dgm:prSet presAssocID="{5A9996A2-FE4F-4531-9393-0B1AAEF3BD63}" presName="tx1" presStyleLbl="revTx" presStyleIdx="2" presStyleCnt="8"/>
      <dgm:spPr/>
      <dgm:t>
        <a:bodyPr/>
        <a:lstStyle/>
        <a:p>
          <a:endParaRPr lang="en-IN"/>
        </a:p>
      </dgm:t>
    </dgm:pt>
    <dgm:pt modelId="{BF64E495-D3D4-4C66-8B57-A42FD7EF8C29}" type="pres">
      <dgm:prSet presAssocID="{5A9996A2-FE4F-4531-9393-0B1AAEF3BD63}" presName="vert1" presStyleCnt="0"/>
      <dgm:spPr/>
    </dgm:pt>
    <dgm:pt modelId="{9493DAA3-2141-47B9-8EAC-4710671CC7DD}" type="pres">
      <dgm:prSet presAssocID="{A7E782DC-3E38-4EA7-89CF-A5EEF9C8D317}" presName="thickLine" presStyleLbl="alignNode1" presStyleIdx="3" presStyleCnt="8"/>
      <dgm:spPr/>
    </dgm:pt>
    <dgm:pt modelId="{DF08B7DE-5002-4374-9F0E-9DA2074AAD30}" type="pres">
      <dgm:prSet presAssocID="{A7E782DC-3E38-4EA7-89CF-A5EEF9C8D317}" presName="horz1" presStyleCnt="0"/>
      <dgm:spPr/>
    </dgm:pt>
    <dgm:pt modelId="{0AE9E97A-EDC7-4501-A526-908E2CBA875C}" type="pres">
      <dgm:prSet presAssocID="{A7E782DC-3E38-4EA7-89CF-A5EEF9C8D317}" presName="tx1" presStyleLbl="revTx" presStyleIdx="3" presStyleCnt="8"/>
      <dgm:spPr/>
      <dgm:t>
        <a:bodyPr/>
        <a:lstStyle/>
        <a:p>
          <a:endParaRPr lang="en-IN"/>
        </a:p>
      </dgm:t>
    </dgm:pt>
    <dgm:pt modelId="{56D8BA15-0E56-4FA9-A382-EF9913652D99}" type="pres">
      <dgm:prSet presAssocID="{A7E782DC-3E38-4EA7-89CF-A5EEF9C8D317}" presName="vert1" presStyleCnt="0"/>
      <dgm:spPr/>
    </dgm:pt>
    <dgm:pt modelId="{9B7E092A-ADFE-4801-BCF9-7BC4DAC52E4B}" type="pres">
      <dgm:prSet presAssocID="{345C0EDB-551F-4478-8F40-22C4916FE7E4}" presName="thickLine" presStyleLbl="alignNode1" presStyleIdx="4" presStyleCnt="8"/>
      <dgm:spPr/>
    </dgm:pt>
    <dgm:pt modelId="{1C721E73-CB27-4572-849B-56DEBBF421D9}" type="pres">
      <dgm:prSet presAssocID="{345C0EDB-551F-4478-8F40-22C4916FE7E4}" presName="horz1" presStyleCnt="0"/>
      <dgm:spPr/>
    </dgm:pt>
    <dgm:pt modelId="{00DC2D0D-341A-4F66-9775-F328AA34D41E}" type="pres">
      <dgm:prSet presAssocID="{345C0EDB-551F-4478-8F40-22C4916FE7E4}" presName="tx1" presStyleLbl="revTx" presStyleIdx="4" presStyleCnt="8"/>
      <dgm:spPr/>
      <dgm:t>
        <a:bodyPr/>
        <a:lstStyle/>
        <a:p>
          <a:endParaRPr lang="en-IN"/>
        </a:p>
      </dgm:t>
    </dgm:pt>
    <dgm:pt modelId="{A9ED169D-88B2-456B-BDA5-CBC75A815C72}" type="pres">
      <dgm:prSet presAssocID="{345C0EDB-551F-4478-8F40-22C4916FE7E4}" presName="vert1" presStyleCnt="0"/>
      <dgm:spPr/>
    </dgm:pt>
    <dgm:pt modelId="{ADFE17FA-37E6-4405-8E52-0C4280520C31}" type="pres">
      <dgm:prSet presAssocID="{217EEE5D-BA5C-40A4-A71D-ECBCF27457B9}" presName="thickLine" presStyleLbl="alignNode1" presStyleIdx="5" presStyleCnt="8"/>
      <dgm:spPr/>
    </dgm:pt>
    <dgm:pt modelId="{D4BE3660-DA4D-4A36-8656-4905E1964861}" type="pres">
      <dgm:prSet presAssocID="{217EEE5D-BA5C-40A4-A71D-ECBCF27457B9}" presName="horz1" presStyleCnt="0"/>
      <dgm:spPr/>
    </dgm:pt>
    <dgm:pt modelId="{DFC721D9-84D4-4BE8-B6AB-385C627854FE}" type="pres">
      <dgm:prSet presAssocID="{217EEE5D-BA5C-40A4-A71D-ECBCF27457B9}" presName="tx1" presStyleLbl="revTx" presStyleIdx="5" presStyleCnt="8"/>
      <dgm:spPr/>
      <dgm:t>
        <a:bodyPr/>
        <a:lstStyle/>
        <a:p>
          <a:endParaRPr lang="en-IN"/>
        </a:p>
      </dgm:t>
    </dgm:pt>
    <dgm:pt modelId="{34EFAA3E-E493-4F80-89F3-C4FC135CCB99}" type="pres">
      <dgm:prSet presAssocID="{217EEE5D-BA5C-40A4-A71D-ECBCF27457B9}" presName="vert1" presStyleCnt="0"/>
      <dgm:spPr/>
    </dgm:pt>
    <dgm:pt modelId="{E05AF4ED-369B-45F8-8DC3-CE00A8AD20FB}" type="pres">
      <dgm:prSet presAssocID="{E5325D37-6DFD-4E19-8C40-BBE79B519997}" presName="thickLine" presStyleLbl="alignNode1" presStyleIdx="6" presStyleCnt="8"/>
      <dgm:spPr/>
    </dgm:pt>
    <dgm:pt modelId="{799B67E7-5502-415C-AD90-7ED7DE31C147}" type="pres">
      <dgm:prSet presAssocID="{E5325D37-6DFD-4E19-8C40-BBE79B519997}" presName="horz1" presStyleCnt="0"/>
      <dgm:spPr/>
    </dgm:pt>
    <dgm:pt modelId="{65AE18DC-0A98-41CB-9627-8ED4852EEF90}" type="pres">
      <dgm:prSet presAssocID="{E5325D37-6DFD-4E19-8C40-BBE79B519997}" presName="tx1" presStyleLbl="revTx" presStyleIdx="6" presStyleCnt="8"/>
      <dgm:spPr/>
      <dgm:t>
        <a:bodyPr/>
        <a:lstStyle/>
        <a:p>
          <a:endParaRPr lang="en-IN"/>
        </a:p>
      </dgm:t>
    </dgm:pt>
    <dgm:pt modelId="{4E139DC9-CDB7-4766-BCA2-E2D0E0EAD794}" type="pres">
      <dgm:prSet presAssocID="{E5325D37-6DFD-4E19-8C40-BBE79B519997}" presName="vert1" presStyleCnt="0"/>
      <dgm:spPr/>
    </dgm:pt>
    <dgm:pt modelId="{567ABDF8-B228-4414-A852-1477D1C39588}" type="pres">
      <dgm:prSet presAssocID="{BEC30C93-A5E6-43EC-9B34-477F39A5FDC1}" presName="thickLine" presStyleLbl="alignNode1" presStyleIdx="7" presStyleCnt="8"/>
      <dgm:spPr/>
    </dgm:pt>
    <dgm:pt modelId="{E078FEC2-5637-4470-B9EB-2A3FF6A1D6FA}" type="pres">
      <dgm:prSet presAssocID="{BEC30C93-A5E6-43EC-9B34-477F39A5FDC1}" presName="horz1" presStyleCnt="0"/>
      <dgm:spPr/>
    </dgm:pt>
    <dgm:pt modelId="{2BC10481-3A56-4A6B-A48C-B43B4851A2F3}" type="pres">
      <dgm:prSet presAssocID="{BEC30C93-A5E6-43EC-9B34-477F39A5FDC1}" presName="tx1" presStyleLbl="revTx" presStyleIdx="7" presStyleCnt="8"/>
      <dgm:spPr/>
      <dgm:t>
        <a:bodyPr/>
        <a:lstStyle/>
        <a:p>
          <a:endParaRPr lang="en-IN"/>
        </a:p>
      </dgm:t>
    </dgm:pt>
    <dgm:pt modelId="{8184A203-E36E-43F3-BBB3-7569F6D06DC1}" type="pres">
      <dgm:prSet presAssocID="{BEC30C93-A5E6-43EC-9B34-477F39A5FDC1}" presName="vert1" presStyleCnt="0"/>
      <dgm:spPr/>
    </dgm:pt>
  </dgm:ptLst>
  <dgm:cxnLst>
    <dgm:cxn modelId="{63A8D3E2-AC98-4D83-A87D-6EA68C0BEC94}" srcId="{AA998447-64DF-46D2-9A60-A650940EFED3}" destId="{345C0EDB-551F-4478-8F40-22C4916FE7E4}" srcOrd="4" destOrd="0" parTransId="{E4F8EE2A-A864-4EBF-BB0E-C88C3CCB3C94}" sibTransId="{54569B85-D0B6-4988-B96C-5EE6871E8A84}"/>
    <dgm:cxn modelId="{1ECC081E-4466-4754-A924-B555CAA1E251}" srcId="{AA998447-64DF-46D2-9A60-A650940EFED3}" destId="{217EEE5D-BA5C-40A4-A71D-ECBCF27457B9}" srcOrd="5" destOrd="0" parTransId="{E5D331AD-31A6-4EDB-93D5-468CF588BF9E}" sibTransId="{76AD831D-A673-4807-B57C-06A9F3ACA3CF}"/>
    <dgm:cxn modelId="{11DEC8BA-7BF4-46F3-A348-57C21ADABC72}" srcId="{AA998447-64DF-46D2-9A60-A650940EFED3}" destId="{D424CC91-8C79-4AB9-8CB3-FF770C7FB43D}" srcOrd="1" destOrd="0" parTransId="{4EF3BF1B-EDF5-4A32-9EFE-5A1150AC1ED1}" sibTransId="{A4B41B8C-A810-4DCA-8A4C-01302909FDA7}"/>
    <dgm:cxn modelId="{9DB83D6E-FA94-4BAA-9694-6E106B47D855}" type="presOf" srcId="{217EEE5D-BA5C-40A4-A71D-ECBCF27457B9}" destId="{DFC721D9-84D4-4BE8-B6AB-385C627854FE}" srcOrd="0" destOrd="0" presId="urn:microsoft.com/office/officeart/2008/layout/LinedList"/>
    <dgm:cxn modelId="{A01D37BD-59FE-4389-9643-EF43D37598DF}" type="presOf" srcId="{5A9996A2-FE4F-4531-9393-0B1AAEF3BD63}" destId="{2CA69F01-C74B-4E28-AA56-4200425BA2C5}" srcOrd="0" destOrd="0" presId="urn:microsoft.com/office/officeart/2008/layout/LinedList"/>
    <dgm:cxn modelId="{FDC81126-9BBE-4C38-84BC-03AA4962BCDF}" srcId="{AA998447-64DF-46D2-9A60-A650940EFED3}" destId="{A7E782DC-3E38-4EA7-89CF-A5EEF9C8D317}" srcOrd="3" destOrd="0" parTransId="{CEF7C3E3-8B4E-4DE9-8CB1-60054CF4EFB1}" sibTransId="{0E8B2906-8622-4C73-B79C-2378C412E96D}"/>
    <dgm:cxn modelId="{0D2141EB-B07A-4A76-943B-F6EA7D92612E}" srcId="{AA998447-64DF-46D2-9A60-A650940EFED3}" destId="{E5325D37-6DFD-4E19-8C40-BBE79B519997}" srcOrd="6" destOrd="0" parTransId="{2C1C8B68-3712-4312-824D-535A2A0F83C3}" sibTransId="{61B7A17D-1D60-4198-A1E4-0C1442249BD2}"/>
    <dgm:cxn modelId="{6D939E28-DFF0-4F16-813B-5BAD3FC9A5F4}" type="presOf" srcId="{E5325D37-6DFD-4E19-8C40-BBE79B519997}" destId="{65AE18DC-0A98-41CB-9627-8ED4852EEF90}" srcOrd="0" destOrd="0" presId="urn:microsoft.com/office/officeart/2008/layout/LinedList"/>
    <dgm:cxn modelId="{BB098F05-450F-499E-864C-2410BC169708}" srcId="{AA998447-64DF-46D2-9A60-A650940EFED3}" destId="{4B3B9316-A060-4A60-B7B9-63D2A75597EE}" srcOrd="0" destOrd="0" parTransId="{8E9FE87B-68C3-4DFC-9EFD-DD65E35977CF}" sibTransId="{4720147C-9652-40C6-AA57-8424FEE2749E}"/>
    <dgm:cxn modelId="{DF15AEE9-1C99-42B1-8563-A10AFEF6BBFD}" srcId="{AA998447-64DF-46D2-9A60-A650940EFED3}" destId="{BEC30C93-A5E6-43EC-9B34-477F39A5FDC1}" srcOrd="7" destOrd="0" parTransId="{AB26433A-CC58-4F44-B67F-91AC4DD1D720}" sibTransId="{CE778BCF-BF99-43EC-9C88-89DDEB652B7B}"/>
    <dgm:cxn modelId="{28148847-14BA-44C8-9BB0-F6092B796DD7}" type="presOf" srcId="{D424CC91-8C79-4AB9-8CB3-FF770C7FB43D}" destId="{191B9275-92E1-45EC-92C5-7D33892174CE}" srcOrd="0" destOrd="0" presId="urn:microsoft.com/office/officeart/2008/layout/LinedList"/>
    <dgm:cxn modelId="{1CD78E11-31D0-44D6-8AC1-6B82616A6B9B}" type="presOf" srcId="{BEC30C93-A5E6-43EC-9B34-477F39A5FDC1}" destId="{2BC10481-3A56-4A6B-A48C-B43B4851A2F3}" srcOrd="0" destOrd="0" presId="urn:microsoft.com/office/officeart/2008/layout/LinedList"/>
    <dgm:cxn modelId="{E81DAE58-E831-4450-BE2E-2041D5A707CC}" type="presOf" srcId="{4B3B9316-A060-4A60-B7B9-63D2A75597EE}" destId="{C4C9153D-6F82-471D-A52D-03D31DA7F3E3}" srcOrd="0" destOrd="0" presId="urn:microsoft.com/office/officeart/2008/layout/LinedList"/>
    <dgm:cxn modelId="{439B2B26-B4D5-4CEC-9C31-4D6A8993DFD7}" type="presOf" srcId="{AA998447-64DF-46D2-9A60-A650940EFED3}" destId="{8DB3814D-F2A7-4D17-A5E0-F3DDB81FEF04}" srcOrd="0" destOrd="0" presId="urn:microsoft.com/office/officeart/2008/layout/LinedList"/>
    <dgm:cxn modelId="{13ED8A77-CA45-4782-A744-2766B735A4FC}" srcId="{AA998447-64DF-46D2-9A60-A650940EFED3}" destId="{5A9996A2-FE4F-4531-9393-0B1AAEF3BD63}" srcOrd="2" destOrd="0" parTransId="{7F57520D-BB34-481C-9EE8-D7CE89F4B86C}" sibTransId="{F61992BF-B7CD-4442-AEAA-FC326E54F132}"/>
    <dgm:cxn modelId="{47F681F9-C6E8-4F29-B69B-B38387088BF0}" type="presOf" srcId="{345C0EDB-551F-4478-8F40-22C4916FE7E4}" destId="{00DC2D0D-341A-4F66-9775-F328AA34D41E}" srcOrd="0" destOrd="0" presId="urn:microsoft.com/office/officeart/2008/layout/LinedList"/>
    <dgm:cxn modelId="{F77F5D32-5E00-4EF8-828C-AD06D69B3481}" type="presOf" srcId="{A7E782DC-3E38-4EA7-89CF-A5EEF9C8D317}" destId="{0AE9E97A-EDC7-4501-A526-908E2CBA875C}" srcOrd="0" destOrd="0" presId="urn:microsoft.com/office/officeart/2008/layout/LinedList"/>
    <dgm:cxn modelId="{3014717B-A630-41A1-9B6D-D8A429AC676B}" type="presParOf" srcId="{8DB3814D-F2A7-4D17-A5E0-F3DDB81FEF04}" destId="{D5952694-E78D-4023-B706-3D5F091827DE}" srcOrd="0" destOrd="0" presId="urn:microsoft.com/office/officeart/2008/layout/LinedList"/>
    <dgm:cxn modelId="{2613B60C-6DDF-4133-9A64-C540CDF2028F}" type="presParOf" srcId="{8DB3814D-F2A7-4D17-A5E0-F3DDB81FEF04}" destId="{65AB02E8-2651-4EC6-8139-AB916ADE466E}" srcOrd="1" destOrd="0" presId="urn:microsoft.com/office/officeart/2008/layout/LinedList"/>
    <dgm:cxn modelId="{F72E4867-5FC4-4CAF-B908-D7B5E72A6992}" type="presParOf" srcId="{65AB02E8-2651-4EC6-8139-AB916ADE466E}" destId="{C4C9153D-6F82-471D-A52D-03D31DA7F3E3}" srcOrd="0" destOrd="0" presId="urn:microsoft.com/office/officeart/2008/layout/LinedList"/>
    <dgm:cxn modelId="{45EC870A-0842-4962-8D26-930FF376C05B}" type="presParOf" srcId="{65AB02E8-2651-4EC6-8139-AB916ADE466E}" destId="{70DA9A7E-377F-4F98-B76E-CFFB8C817216}" srcOrd="1" destOrd="0" presId="urn:microsoft.com/office/officeart/2008/layout/LinedList"/>
    <dgm:cxn modelId="{E924F0E2-51AF-4B24-AEB1-D5AE95EB40E7}" type="presParOf" srcId="{8DB3814D-F2A7-4D17-A5E0-F3DDB81FEF04}" destId="{DC311D18-0E43-4305-BE29-474D39FE475E}" srcOrd="2" destOrd="0" presId="urn:microsoft.com/office/officeart/2008/layout/LinedList"/>
    <dgm:cxn modelId="{77F329A7-640B-4735-9AEC-45A6B08B0E4C}" type="presParOf" srcId="{8DB3814D-F2A7-4D17-A5E0-F3DDB81FEF04}" destId="{468F8B52-4BB0-42B3-9968-5B6B8D15295E}" srcOrd="3" destOrd="0" presId="urn:microsoft.com/office/officeart/2008/layout/LinedList"/>
    <dgm:cxn modelId="{6BC20BCB-AA55-411F-8B52-63FB56FC999A}" type="presParOf" srcId="{468F8B52-4BB0-42B3-9968-5B6B8D15295E}" destId="{191B9275-92E1-45EC-92C5-7D33892174CE}" srcOrd="0" destOrd="0" presId="urn:microsoft.com/office/officeart/2008/layout/LinedList"/>
    <dgm:cxn modelId="{40F9738F-2CA4-4F7A-892F-1A9BC8653060}" type="presParOf" srcId="{468F8B52-4BB0-42B3-9968-5B6B8D15295E}" destId="{21165528-0EAD-4388-904D-5702DBC7350E}" srcOrd="1" destOrd="0" presId="urn:microsoft.com/office/officeart/2008/layout/LinedList"/>
    <dgm:cxn modelId="{6925CDD7-E8BA-4E80-8B7A-FFBC0ECC4DC5}" type="presParOf" srcId="{8DB3814D-F2A7-4D17-A5E0-F3DDB81FEF04}" destId="{9E682C0E-9139-43E4-B753-136A5591395A}" srcOrd="4" destOrd="0" presId="urn:microsoft.com/office/officeart/2008/layout/LinedList"/>
    <dgm:cxn modelId="{884B6B56-89AE-4A36-9CA6-73EB0E407CEA}" type="presParOf" srcId="{8DB3814D-F2A7-4D17-A5E0-F3DDB81FEF04}" destId="{0641E937-3570-4B6D-9E11-81C30A22E46E}" srcOrd="5" destOrd="0" presId="urn:microsoft.com/office/officeart/2008/layout/LinedList"/>
    <dgm:cxn modelId="{1312E191-F42F-44FD-A21A-5F7AECDAC8A6}" type="presParOf" srcId="{0641E937-3570-4B6D-9E11-81C30A22E46E}" destId="{2CA69F01-C74B-4E28-AA56-4200425BA2C5}" srcOrd="0" destOrd="0" presId="urn:microsoft.com/office/officeart/2008/layout/LinedList"/>
    <dgm:cxn modelId="{FC23B5F7-8DD4-45DA-B46F-95AFCE348F3A}" type="presParOf" srcId="{0641E937-3570-4B6D-9E11-81C30A22E46E}" destId="{BF64E495-D3D4-4C66-8B57-A42FD7EF8C29}" srcOrd="1" destOrd="0" presId="urn:microsoft.com/office/officeart/2008/layout/LinedList"/>
    <dgm:cxn modelId="{2599A8A1-5B7C-4579-8CFF-1BD28553BA67}" type="presParOf" srcId="{8DB3814D-F2A7-4D17-A5E0-F3DDB81FEF04}" destId="{9493DAA3-2141-47B9-8EAC-4710671CC7DD}" srcOrd="6" destOrd="0" presId="urn:microsoft.com/office/officeart/2008/layout/LinedList"/>
    <dgm:cxn modelId="{EE328EBA-85DC-4B22-999C-C1C14B3E2851}" type="presParOf" srcId="{8DB3814D-F2A7-4D17-A5E0-F3DDB81FEF04}" destId="{DF08B7DE-5002-4374-9F0E-9DA2074AAD30}" srcOrd="7" destOrd="0" presId="urn:microsoft.com/office/officeart/2008/layout/LinedList"/>
    <dgm:cxn modelId="{0DC91B56-29F9-46DC-9F2A-67411210DD80}" type="presParOf" srcId="{DF08B7DE-5002-4374-9F0E-9DA2074AAD30}" destId="{0AE9E97A-EDC7-4501-A526-908E2CBA875C}" srcOrd="0" destOrd="0" presId="urn:microsoft.com/office/officeart/2008/layout/LinedList"/>
    <dgm:cxn modelId="{0100514A-9E83-4F9B-9E1E-4428B12AB791}" type="presParOf" srcId="{DF08B7DE-5002-4374-9F0E-9DA2074AAD30}" destId="{56D8BA15-0E56-4FA9-A382-EF9913652D99}" srcOrd="1" destOrd="0" presId="urn:microsoft.com/office/officeart/2008/layout/LinedList"/>
    <dgm:cxn modelId="{28D5BE2B-2D7A-4601-BF82-93560FECFACE}" type="presParOf" srcId="{8DB3814D-F2A7-4D17-A5E0-F3DDB81FEF04}" destId="{9B7E092A-ADFE-4801-BCF9-7BC4DAC52E4B}" srcOrd="8" destOrd="0" presId="urn:microsoft.com/office/officeart/2008/layout/LinedList"/>
    <dgm:cxn modelId="{27B00D6E-56DA-4865-86FB-CFA20F462191}" type="presParOf" srcId="{8DB3814D-F2A7-4D17-A5E0-F3DDB81FEF04}" destId="{1C721E73-CB27-4572-849B-56DEBBF421D9}" srcOrd="9" destOrd="0" presId="urn:microsoft.com/office/officeart/2008/layout/LinedList"/>
    <dgm:cxn modelId="{DF915AF3-1D21-401C-9890-F1656DED96B5}" type="presParOf" srcId="{1C721E73-CB27-4572-849B-56DEBBF421D9}" destId="{00DC2D0D-341A-4F66-9775-F328AA34D41E}" srcOrd="0" destOrd="0" presId="urn:microsoft.com/office/officeart/2008/layout/LinedList"/>
    <dgm:cxn modelId="{3DF37421-4DCE-4F35-9081-5BBF618B5730}" type="presParOf" srcId="{1C721E73-CB27-4572-849B-56DEBBF421D9}" destId="{A9ED169D-88B2-456B-BDA5-CBC75A815C72}" srcOrd="1" destOrd="0" presId="urn:microsoft.com/office/officeart/2008/layout/LinedList"/>
    <dgm:cxn modelId="{415EFEF7-0A7F-4979-96DA-08F445E69859}" type="presParOf" srcId="{8DB3814D-F2A7-4D17-A5E0-F3DDB81FEF04}" destId="{ADFE17FA-37E6-4405-8E52-0C4280520C31}" srcOrd="10" destOrd="0" presId="urn:microsoft.com/office/officeart/2008/layout/LinedList"/>
    <dgm:cxn modelId="{C4A0D6B9-D30B-4C59-8775-F12CE8C59311}" type="presParOf" srcId="{8DB3814D-F2A7-4D17-A5E0-F3DDB81FEF04}" destId="{D4BE3660-DA4D-4A36-8656-4905E1964861}" srcOrd="11" destOrd="0" presId="urn:microsoft.com/office/officeart/2008/layout/LinedList"/>
    <dgm:cxn modelId="{18EB3E21-B485-4AC0-A06E-61D09D5E103F}" type="presParOf" srcId="{D4BE3660-DA4D-4A36-8656-4905E1964861}" destId="{DFC721D9-84D4-4BE8-B6AB-385C627854FE}" srcOrd="0" destOrd="0" presId="urn:microsoft.com/office/officeart/2008/layout/LinedList"/>
    <dgm:cxn modelId="{7FC10A78-C202-4FE4-A684-85554069485D}" type="presParOf" srcId="{D4BE3660-DA4D-4A36-8656-4905E1964861}" destId="{34EFAA3E-E493-4F80-89F3-C4FC135CCB99}" srcOrd="1" destOrd="0" presId="urn:microsoft.com/office/officeart/2008/layout/LinedList"/>
    <dgm:cxn modelId="{84BC4466-435E-4523-868F-6D2C7F818CDD}" type="presParOf" srcId="{8DB3814D-F2A7-4D17-A5E0-F3DDB81FEF04}" destId="{E05AF4ED-369B-45F8-8DC3-CE00A8AD20FB}" srcOrd="12" destOrd="0" presId="urn:microsoft.com/office/officeart/2008/layout/LinedList"/>
    <dgm:cxn modelId="{F0B056A0-A4BE-42E7-8B75-D24DA35CE040}" type="presParOf" srcId="{8DB3814D-F2A7-4D17-A5E0-F3DDB81FEF04}" destId="{799B67E7-5502-415C-AD90-7ED7DE31C147}" srcOrd="13" destOrd="0" presId="urn:microsoft.com/office/officeart/2008/layout/LinedList"/>
    <dgm:cxn modelId="{3CA35CC8-31BB-4A15-AA5F-90397CC0C55B}" type="presParOf" srcId="{799B67E7-5502-415C-AD90-7ED7DE31C147}" destId="{65AE18DC-0A98-41CB-9627-8ED4852EEF90}" srcOrd="0" destOrd="0" presId="urn:microsoft.com/office/officeart/2008/layout/LinedList"/>
    <dgm:cxn modelId="{B6B11531-42C7-4866-8B5F-BF87451D3802}" type="presParOf" srcId="{799B67E7-5502-415C-AD90-7ED7DE31C147}" destId="{4E139DC9-CDB7-4766-BCA2-E2D0E0EAD794}" srcOrd="1" destOrd="0" presId="urn:microsoft.com/office/officeart/2008/layout/LinedList"/>
    <dgm:cxn modelId="{0A25FFB4-90FC-4D5E-8B7B-BBD0F5A073E6}" type="presParOf" srcId="{8DB3814D-F2A7-4D17-A5E0-F3DDB81FEF04}" destId="{567ABDF8-B228-4414-A852-1477D1C39588}" srcOrd="14" destOrd="0" presId="urn:microsoft.com/office/officeart/2008/layout/LinedList"/>
    <dgm:cxn modelId="{DB0FE41E-CE84-4870-A975-7A8F4E8978C9}" type="presParOf" srcId="{8DB3814D-F2A7-4D17-A5E0-F3DDB81FEF04}" destId="{E078FEC2-5637-4470-B9EB-2A3FF6A1D6FA}" srcOrd="15" destOrd="0" presId="urn:microsoft.com/office/officeart/2008/layout/LinedList"/>
    <dgm:cxn modelId="{1E7E1D0B-5A19-41C5-B11F-43BFF7ED1A9B}" type="presParOf" srcId="{E078FEC2-5637-4470-B9EB-2A3FF6A1D6FA}" destId="{2BC10481-3A56-4A6B-A48C-B43B4851A2F3}" srcOrd="0" destOrd="0" presId="urn:microsoft.com/office/officeart/2008/layout/LinedList"/>
    <dgm:cxn modelId="{D5780FFE-CC3D-481F-ABF8-C2C1010E3723}" type="presParOf" srcId="{E078FEC2-5637-4470-B9EB-2A3FF6A1D6FA}" destId="{8184A203-E36E-43F3-BBB3-7569F6D06DC1}" srcOrd="1" destOrd="0" presId="urn:microsoft.com/office/officeart/2008/layout/LinedList"/>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AEE6AD-833F-4D97-AC0E-EEF288DEE50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3111D4C-56E2-451D-B2A2-EE43F092A472}">
      <dgm:prSet phldrT="[Text]" custT="1"/>
      <dgm:spPr>
        <a:solidFill>
          <a:schemeClr val="accent2"/>
        </a:solidFill>
      </dgm:spPr>
      <dgm:t>
        <a:bodyPr/>
        <a:lstStyle/>
        <a:p>
          <a:r>
            <a:rPr lang="en-US" sz="2400" b="1" kern="1200" dirty="0">
              <a:solidFill>
                <a:prstClr val="white"/>
              </a:solidFill>
              <a:latin typeface="Century Gothic"/>
              <a:ea typeface="+mn-ea"/>
              <a:cs typeface="+mn-cs"/>
            </a:rPr>
            <a:t>Objective</a:t>
          </a:r>
        </a:p>
      </dgm:t>
    </dgm:pt>
    <dgm:pt modelId="{0AE14CC3-1287-4047-9EF4-60A54765764A}" type="parTrans" cxnId="{910F3AEE-C680-455D-8264-124EEFB215EA}">
      <dgm:prSet/>
      <dgm:spPr/>
      <dgm:t>
        <a:bodyPr/>
        <a:lstStyle/>
        <a:p>
          <a:endParaRPr lang="en-US"/>
        </a:p>
      </dgm:t>
    </dgm:pt>
    <dgm:pt modelId="{B49EDD34-FC62-48ED-A5C2-66F128336F28}" type="sibTrans" cxnId="{910F3AEE-C680-455D-8264-124EEFB215EA}">
      <dgm:prSet/>
      <dgm:spPr/>
      <dgm:t>
        <a:bodyPr/>
        <a:lstStyle/>
        <a:p>
          <a:endParaRPr lang="en-US"/>
        </a:p>
      </dgm:t>
    </dgm:pt>
    <dgm:pt modelId="{43660F03-71C2-4B04-A1AD-B0359E40CEED}">
      <dgm:prSet phldrT="[Text]" custT="1"/>
      <dgm:spPr/>
      <dgm:t>
        <a:bodyPr/>
        <a:lstStyle/>
        <a:p>
          <a:pPr>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Re-valid</a:t>
          </a:r>
          <a:r>
            <a:rPr lang="en-US" sz="1800" kern="1200" noProof="0" dirty="0" err="1">
              <a:solidFill>
                <a:srgbClr val="000000">
                  <a:hueOff val="0"/>
                  <a:satOff val="0"/>
                  <a:lumOff val="0"/>
                  <a:alphaOff val="0"/>
                </a:srgbClr>
              </a:solidFill>
              <a:latin typeface="Century Gothic"/>
              <a:ea typeface="+mn-ea"/>
              <a:cs typeface="+mn-cs"/>
            </a:rPr>
            <a:t>ation</a:t>
          </a:r>
          <a:r>
            <a:rPr lang="en-US" sz="1800" kern="1200" noProof="0" dirty="0">
              <a:solidFill>
                <a:srgbClr val="000000">
                  <a:hueOff val="0"/>
                  <a:satOff val="0"/>
                  <a:lumOff val="0"/>
                  <a:alphaOff val="0"/>
                </a:srgbClr>
              </a:solidFill>
              <a:latin typeface="Century Gothic"/>
              <a:ea typeface="+mn-ea"/>
              <a:cs typeface="+mn-cs"/>
            </a:rPr>
            <a:t> of</a:t>
          </a:r>
          <a:r>
            <a:rPr lang="en-US" sz="1800" kern="1200" dirty="0">
              <a:solidFill>
                <a:srgbClr val="000000">
                  <a:hueOff val="0"/>
                  <a:satOff val="0"/>
                  <a:lumOff val="0"/>
                  <a:alphaOff val="0"/>
                </a:srgbClr>
              </a:solidFill>
              <a:latin typeface="Century Gothic"/>
              <a:ea typeface="+mn-ea"/>
              <a:cs typeface="+mn-cs"/>
            </a:rPr>
            <a:t> PM-KISAN beneficiaries </a:t>
          </a:r>
          <a:r>
            <a:rPr lang="en-US" sz="1800" kern="1200" noProof="0" dirty="0">
              <a:solidFill>
                <a:srgbClr val="000000">
                  <a:hueOff val="0"/>
                  <a:satOff val="0"/>
                  <a:lumOff val="0"/>
                  <a:alphaOff val="0"/>
                </a:srgbClr>
              </a:solidFill>
              <a:latin typeface="Century Gothic"/>
              <a:ea typeface="+mn-ea"/>
              <a:cs typeface="+mn-cs"/>
            </a:rPr>
            <a:t>with the help of e-KYC</a:t>
          </a:r>
          <a:endParaRPr lang="en-US" sz="1800" kern="1200" dirty="0">
            <a:solidFill>
              <a:srgbClr val="000000">
                <a:hueOff val="0"/>
                <a:satOff val="0"/>
                <a:lumOff val="0"/>
                <a:alphaOff val="0"/>
              </a:srgbClr>
            </a:solidFill>
            <a:latin typeface="Century Gothic"/>
            <a:ea typeface="+mn-ea"/>
            <a:cs typeface="+mn-cs"/>
          </a:endParaRPr>
        </a:p>
      </dgm:t>
    </dgm:pt>
    <dgm:pt modelId="{F7252C71-BBEF-4467-BC60-8F5C147EF42B}" type="parTrans" cxnId="{772F399E-20B9-4B99-8574-458B5AC23854}">
      <dgm:prSet/>
      <dgm:spPr/>
      <dgm:t>
        <a:bodyPr/>
        <a:lstStyle/>
        <a:p>
          <a:endParaRPr lang="en-US"/>
        </a:p>
      </dgm:t>
    </dgm:pt>
    <dgm:pt modelId="{31E8BF2D-8F5D-4790-8CD2-8FE31FACD7F1}" type="sibTrans" cxnId="{772F399E-20B9-4B99-8574-458B5AC23854}">
      <dgm:prSet/>
      <dgm:spPr/>
      <dgm:t>
        <a:bodyPr/>
        <a:lstStyle/>
        <a:p>
          <a:endParaRPr lang="en-US"/>
        </a:p>
      </dgm:t>
    </dgm:pt>
    <dgm:pt modelId="{42ADD43A-A29D-4137-B011-7DF7F0CB11CC}">
      <dgm:prSet phldrT="[Text]" custT="1"/>
      <dgm:spPr/>
      <dgm:t>
        <a:bodyPr/>
        <a:lstStyle/>
        <a:p>
          <a:pPr>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To capture fields such as Fathers’ name, Date of Birth, Address etc.</a:t>
          </a:r>
        </a:p>
      </dgm:t>
    </dgm:pt>
    <dgm:pt modelId="{C0361D2D-80B0-40BE-B7D2-8DD4F8BEC171}" type="parTrans" cxnId="{7A6B0B8D-08D5-4B12-95D5-A6615F2E53BF}">
      <dgm:prSet/>
      <dgm:spPr/>
      <dgm:t>
        <a:bodyPr/>
        <a:lstStyle/>
        <a:p>
          <a:endParaRPr lang="en-US"/>
        </a:p>
      </dgm:t>
    </dgm:pt>
    <dgm:pt modelId="{6AEC0100-F33A-4704-BA8B-86D69EA00A39}" type="sibTrans" cxnId="{7A6B0B8D-08D5-4B12-95D5-A6615F2E53BF}">
      <dgm:prSet/>
      <dgm:spPr/>
      <dgm:t>
        <a:bodyPr/>
        <a:lstStyle/>
        <a:p>
          <a:endParaRPr lang="en-US"/>
        </a:p>
      </dgm:t>
    </dgm:pt>
    <dgm:pt modelId="{8F49B32F-238A-46C8-A870-7C417DCED1A6}">
      <dgm:prSet phldrT="[Text]" custT="1"/>
      <dgm:spPr>
        <a:solidFill>
          <a:schemeClr val="accent2"/>
        </a:solidFill>
      </dgm:spPr>
      <dgm:t>
        <a:bodyPr/>
        <a:lstStyle/>
        <a:p>
          <a:r>
            <a:rPr lang="en-US" sz="2800" b="1" kern="1200" dirty="0">
              <a:solidFill>
                <a:prstClr val="white"/>
              </a:solidFill>
              <a:latin typeface="Century Gothic"/>
              <a:ea typeface="+mn-ea"/>
              <a:cs typeface="+mn-cs"/>
            </a:rPr>
            <a:t>Need</a:t>
          </a:r>
          <a:r>
            <a:rPr lang="en-US" sz="300" b="1" kern="1200" dirty="0"/>
            <a:t>  </a:t>
          </a:r>
          <a:endParaRPr lang="en-US" sz="1800" b="1" kern="1200" dirty="0">
            <a:solidFill>
              <a:prstClr val="white"/>
            </a:solidFill>
            <a:latin typeface="Century Gothic"/>
            <a:ea typeface="+mn-ea"/>
            <a:cs typeface="+mn-cs"/>
          </a:endParaRPr>
        </a:p>
      </dgm:t>
    </dgm:pt>
    <dgm:pt modelId="{142CE475-FE6C-489B-BFBA-FFF697116F0C}" type="parTrans" cxnId="{7F90BCB5-433C-4CB0-A80F-E8B1CFBD726C}">
      <dgm:prSet/>
      <dgm:spPr/>
      <dgm:t>
        <a:bodyPr/>
        <a:lstStyle/>
        <a:p>
          <a:endParaRPr lang="en-US"/>
        </a:p>
      </dgm:t>
    </dgm:pt>
    <dgm:pt modelId="{8D8ADA22-8F0C-4BD8-91A4-9C30DACEE0D0}" type="sibTrans" cxnId="{7F90BCB5-433C-4CB0-A80F-E8B1CFBD726C}">
      <dgm:prSet/>
      <dgm:spPr/>
      <dgm:t>
        <a:bodyPr/>
        <a:lstStyle/>
        <a:p>
          <a:endParaRPr lang="en-US"/>
        </a:p>
      </dgm:t>
    </dgm:pt>
    <dgm:pt modelId="{6E153E63-A831-4CC3-A9C9-462DCABB6CB2}">
      <dgm:prSet phldrT="[Text]" custT="1"/>
      <dgm:spPr/>
      <dgm:t>
        <a:bodyPr/>
        <a:lstStyle/>
        <a:p>
          <a:pPr algn="l">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PM-KISAN farmers data should be verified periodically</a:t>
          </a:r>
        </a:p>
      </dgm:t>
    </dgm:pt>
    <dgm:pt modelId="{E3A37B45-10FF-4ABA-8B47-20DE0B1E8B8B}" type="parTrans" cxnId="{7321CAB7-E4F4-4BD7-BEB8-39C201EBCC23}">
      <dgm:prSet/>
      <dgm:spPr/>
      <dgm:t>
        <a:bodyPr/>
        <a:lstStyle/>
        <a:p>
          <a:endParaRPr lang="en-US"/>
        </a:p>
      </dgm:t>
    </dgm:pt>
    <dgm:pt modelId="{EB6AD578-3DE6-4195-AEE1-F5662C8FB3D5}" type="sibTrans" cxnId="{7321CAB7-E4F4-4BD7-BEB8-39C201EBCC23}">
      <dgm:prSet/>
      <dgm:spPr/>
      <dgm:t>
        <a:bodyPr/>
        <a:lstStyle/>
        <a:p>
          <a:endParaRPr lang="en-US"/>
        </a:p>
      </dgm:t>
    </dgm:pt>
    <dgm:pt modelId="{B39A5F22-4699-49BD-9154-3918AFD9B042}">
      <dgm:prSet phldrT="[Text]" custT="1"/>
      <dgm:spPr/>
      <dgm:t>
        <a:bodyPr/>
        <a:lstStyle/>
        <a:p>
          <a:pPr algn="l">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Present data have incomplete entries of various missing fields.</a:t>
          </a:r>
        </a:p>
      </dgm:t>
    </dgm:pt>
    <dgm:pt modelId="{F8866D37-D206-4A7A-9140-AD4EE6BB328D}" type="parTrans" cxnId="{952ABF04-CE0D-4488-A21F-D92EA1F3F37F}">
      <dgm:prSet/>
      <dgm:spPr/>
      <dgm:t>
        <a:bodyPr/>
        <a:lstStyle/>
        <a:p>
          <a:endParaRPr lang="en-US"/>
        </a:p>
      </dgm:t>
    </dgm:pt>
    <dgm:pt modelId="{0AAD24C0-27CE-49A4-8B97-F1ADB6A071DA}" type="sibTrans" cxnId="{952ABF04-CE0D-4488-A21F-D92EA1F3F37F}">
      <dgm:prSet/>
      <dgm:spPr/>
      <dgm:t>
        <a:bodyPr/>
        <a:lstStyle/>
        <a:p>
          <a:endParaRPr lang="en-US"/>
        </a:p>
      </dgm:t>
    </dgm:pt>
    <dgm:pt modelId="{AB191668-653A-4040-90A8-D7AE6AB9AFBE}">
      <dgm:prSet phldrT="[Text]" custT="1"/>
      <dgm:spPr>
        <a:solidFill>
          <a:schemeClr val="accent2"/>
        </a:solidFill>
      </dgm:spPr>
      <dgm:t>
        <a:bodyPr/>
        <a:lstStyle/>
        <a:p>
          <a:r>
            <a:rPr lang="en-US" sz="2800" b="1" kern="1200" dirty="0">
              <a:solidFill>
                <a:prstClr val="white"/>
              </a:solidFill>
              <a:latin typeface="Century Gothic"/>
              <a:ea typeface="+mn-ea"/>
              <a:cs typeface="+mn-cs"/>
            </a:rPr>
            <a:t>Modes</a:t>
          </a:r>
        </a:p>
      </dgm:t>
    </dgm:pt>
    <dgm:pt modelId="{3D8C8209-EFFA-44BA-9635-EB05FBF65829}" type="parTrans" cxnId="{563C0112-00EF-42E8-B6F8-41B638279CC6}">
      <dgm:prSet/>
      <dgm:spPr/>
      <dgm:t>
        <a:bodyPr/>
        <a:lstStyle/>
        <a:p>
          <a:endParaRPr lang="en-US"/>
        </a:p>
      </dgm:t>
    </dgm:pt>
    <dgm:pt modelId="{1BC3E2C1-1C94-470C-B239-1E7A974ECBF2}" type="sibTrans" cxnId="{563C0112-00EF-42E8-B6F8-41B638279CC6}">
      <dgm:prSet/>
      <dgm:spPr/>
      <dgm:t>
        <a:bodyPr/>
        <a:lstStyle/>
        <a:p>
          <a:endParaRPr lang="en-US"/>
        </a:p>
      </dgm:t>
    </dgm:pt>
    <dgm:pt modelId="{EFDA9B85-66C8-4F1F-8543-5925296B1812}">
      <dgm:prSet phldrT="[Text]" custT="1"/>
      <dgm:spPr/>
      <dgm:t>
        <a:bodyPr/>
        <a:lstStyle/>
        <a:p>
          <a:r>
            <a:rPr lang="en-US" sz="1800" kern="1200" dirty="0">
              <a:solidFill>
                <a:srgbClr val="000000">
                  <a:hueOff val="0"/>
                  <a:satOff val="0"/>
                  <a:lumOff val="0"/>
                  <a:alphaOff val="0"/>
                </a:srgbClr>
              </a:solidFill>
              <a:latin typeface="Century Gothic"/>
              <a:ea typeface="+mn-ea"/>
              <a:cs typeface="+mn-cs"/>
            </a:rPr>
            <a:t>OTP based Authentication</a:t>
          </a:r>
        </a:p>
      </dgm:t>
    </dgm:pt>
    <dgm:pt modelId="{D6C0B3D9-91B5-495C-AFEA-6099A7CD54CA}" type="parTrans" cxnId="{F6517A38-B672-4E44-9736-B150282847D9}">
      <dgm:prSet/>
      <dgm:spPr/>
      <dgm:t>
        <a:bodyPr/>
        <a:lstStyle/>
        <a:p>
          <a:endParaRPr lang="en-US"/>
        </a:p>
      </dgm:t>
    </dgm:pt>
    <dgm:pt modelId="{85BE2107-5DE7-4B71-9585-3126BB39B6CB}" type="sibTrans" cxnId="{F6517A38-B672-4E44-9736-B150282847D9}">
      <dgm:prSet/>
      <dgm:spPr/>
      <dgm:t>
        <a:bodyPr/>
        <a:lstStyle/>
        <a:p>
          <a:endParaRPr lang="en-US"/>
        </a:p>
      </dgm:t>
    </dgm:pt>
    <dgm:pt modelId="{E0F07607-B680-4EF2-BC30-0E17E90E1C17}">
      <dgm:prSet phldrT="[Text]" custT="1"/>
      <dgm:spPr/>
      <dgm:t>
        <a:bodyPr/>
        <a:lstStyle/>
        <a:p>
          <a:r>
            <a:rPr lang="en-US" sz="1800" kern="1200" dirty="0"/>
            <a:t>Bio-Metric Authentication</a:t>
          </a:r>
        </a:p>
      </dgm:t>
    </dgm:pt>
    <dgm:pt modelId="{0B650291-D31B-4155-B3E8-48F50394DCEC}" type="parTrans" cxnId="{3A36EC5F-27AE-4E2E-BBA7-0CA827AD7DEC}">
      <dgm:prSet/>
      <dgm:spPr/>
      <dgm:t>
        <a:bodyPr/>
        <a:lstStyle/>
        <a:p>
          <a:endParaRPr lang="en-US"/>
        </a:p>
      </dgm:t>
    </dgm:pt>
    <dgm:pt modelId="{DCFD78A2-29EF-428F-A503-B5127FF86C14}" type="sibTrans" cxnId="{3A36EC5F-27AE-4E2E-BBA7-0CA827AD7DEC}">
      <dgm:prSet/>
      <dgm:spPr/>
      <dgm:t>
        <a:bodyPr/>
        <a:lstStyle/>
        <a:p>
          <a:endParaRPr lang="en-US"/>
        </a:p>
      </dgm:t>
    </dgm:pt>
    <dgm:pt modelId="{7EB61AB3-228C-4141-B650-F2D93545F143}">
      <dgm:prSet phldrT="[Text]" custT="1"/>
      <dgm:spPr/>
      <dgm:t>
        <a:bodyPr/>
        <a:lstStyle/>
        <a:p>
          <a:pPr algn="l">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To rectify erroneous data </a:t>
          </a:r>
        </a:p>
      </dgm:t>
    </dgm:pt>
    <dgm:pt modelId="{603BDC50-EDE0-4595-A807-97884DCEE0E0}" type="parTrans" cxnId="{B08F5170-28FE-48FB-9895-036595A48057}">
      <dgm:prSet/>
      <dgm:spPr/>
      <dgm:t>
        <a:bodyPr/>
        <a:lstStyle/>
        <a:p>
          <a:endParaRPr lang="en-US"/>
        </a:p>
      </dgm:t>
    </dgm:pt>
    <dgm:pt modelId="{131809DE-9825-4887-9A89-5D305BFF1106}" type="sibTrans" cxnId="{B08F5170-28FE-48FB-9895-036595A48057}">
      <dgm:prSet/>
      <dgm:spPr/>
      <dgm:t>
        <a:bodyPr/>
        <a:lstStyle/>
        <a:p>
          <a:endParaRPr lang="en-US"/>
        </a:p>
      </dgm:t>
    </dgm:pt>
    <dgm:pt modelId="{FC151D2A-D7E5-4481-A28D-536BE2BF2E72}">
      <dgm:prSet phldrT="[Text]" custT="1"/>
      <dgm:spPr/>
      <dgm:t>
        <a:bodyPr/>
        <a:lstStyle/>
        <a:p>
          <a:pPr>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Additional fields will help in better identification of beneficiaries.</a:t>
          </a:r>
        </a:p>
      </dgm:t>
    </dgm:pt>
    <dgm:pt modelId="{EF83A872-38B2-4A8C-8E8C-7AF5B327E614}" type="parTrans" cxnId="{D26D5F4C-FE46-4B8F-959E-DB7E948FEEC6}">
      <dgm:prSet/>
      <dgm:spPr/>
      <dgm:t>
        <a:bodyPr/>
        <a:lstStyle/>
        <a:p>
          <a:endParaRPr lang="en-US"/>
        </a:p>
      </dgm:t>
    </dgm:pt>
    <dgm:pt modelId="{ACEDB0F2-8090-4A85-9917-0FDD192D3B2C}" type="sibTrans" cxnId="{D26D5F4C-FE46-4B8F-959E-DB7E948FEEC6}">
      <dgm:prSet/>
      <dgm:spPr/>
      <dgm:t>
        <a:bodyPr/>
        <a:lstStyle/>
        <a:p>
          <a:endParaRPr lang="en-US"/>
        </a:p>
      </dgm:t>
    </dgm:pt>
    <dgm:pt modelId="{9D1D4675-8287-458C-8347-05359B2A90BB}">
      <dgm:prSet phldrT="[Text]" custT="1"/>
      <dgm:spPr/>
      <dgm:t>
        <a:bodyPr/>
        <a:lstStyle/>
        <a:p>
          <a:pPr>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Land record integration to create UFSP/ Agri Stack </a:t>
          </a:r>
        </a:p>
      </dgm:t>
    </dgm:pt>
    <dgm:pt modelId="{3A4BA620-3034-44A2-88B7-67C652D02152}" type="parTrans" cxnId="{E2741404-5AD4-48C8-B633-1EBCAB3EED99}">
      <dgm:prSet/>
      <dgm:spPr/>
      <dgm:t>
        <a:bodyPr/>
        <a:lstStyle/>
        <a:p>
          <a:endParaRPr lang="en-US"/>
        </a:p>
      </dgm:t>
    </dgm:pt>
    <dgm:pt modelId="{F1E5575D-84D1-4E5D-954F-56AB6F767494}" type="sibTrans" cxnId="{E2741404-5AD4-48C8-B633-1EBCAB3EED99}">
      <dgm:prSet/>
      <dgm:spPr/>
      <dgm:t>
        <a:bodyPr/>
        <a:lstStyle/>
        <a:p>
          <a:endParaRPr lang="en-US"/>
        </a:p>
      </dgm:t>
    </dgm:pt>
    <dgm:pt modelId="{5D7A97DC-1A2B-4069-B775-B8C7F8CA6F3D}">
      <dgm:prSet phldrT="[Text]" custT="1"/>
      <dgm:spPr>
        <a:solidFill>
          <a:schemeClr val="accent2"/>
        </a:solidFill>
      </dgm:spPr>
      <dgm:t>
        <a:bodyPr/>
        <a:lstStyle/>
        <a:p>
          <a:r>
            <a:rPr lang="en-US" sz="2800" b="1" kern="1200" dirty="0"/>
            <a:t>Benefits</a:t>
          </a:r>
        </a:p>
      </dgm:t>
    </dgm:pt>
    <dgm:pt modelId="{594D52F2-8B0B-470A-A7F3-29359E4D70E2}" type="parTrans" cxnId="{D8C9E507-EAD9-4AF4-A957-C0A83F9ACAC2}">
      <dgm:prSet/>
      <dgm:spPr/>
      <dgm:t>
        <a:bodyPr/>
        <a:lstStyle/>
        <a:p>
          <a:endParaRPr lang="en-US"/>
        </a:p>
      </dgm:t>
    </dgm:pt>
    <dgm:pt modelId="{5C010AB3-73B9-47C2-A086-D21FA5FC2AE5}" type="sibTrans" cxnId="{D8C9E507-EAD9-4AF4-A957-C0A83F9ACAC2}">
      <dgm:prSet/>
      <dgm:spPr/>
      <dgm:t>
        <a:bodyPr/>
        <a:lstStyle/>
        <a:p>
          <a:endParaRPr lang="en-US"/>
        </a:p>
      </dgm:t>
    </dgm:pt>
    <dgm:pt modelId="{67ECAD7C-414B-4086-A47B-4DE96D17FADD}">
      <dgm:prSet phldrT="[Text]" custT="1"/>
      <dgm:spPr/>
      <dgm:t>
        <a:bodyPr/>
        <a:lstStyle/>
        <a:p>
          <a:r>
            <a:rPr lang="en-US" sz="1800" kern="1200" dirty="0">
              <a:solidFill>
                <a:srgbClr val="000000">
                  <a:hueOff val="0"/>
                  <a:satOff val="0"/>
                  <a:lumOff val="0"/>
                  <a:alphaOff val="0"/>
                </a:srgbClr>
              </a:solidFill>
              <a:latin typeface="Century Gothic"/>
              <a:ea typeface="+mn-ea"/>
              <a:cs typeface="+mn-cs"/>
            </a:rPr>
            <a:t>Validation of existing details</a:t>
          </a:r>
        </a:p>
      </dgm:t>
    </dgm:pt>
    <dgm:pt modelId="{AB8CC5A4-5C32-4C37-B3EE-CDAB220B223D}" type="parTrans" cxnId="{823355FA-DD91-4549-A03C-32F3340401DB}">
      <dgm:prSet/>
      <dgm:spPr/>
      <dgm:t>
        <a:bodyPr/>
        <a:lstStyle/>
        <a:p>
          <a:endParaRPr lang="en-US"/>
        </a:p>
      </dgm:t>
    </dgm:pt>
    <dgm:pt modelId="{89D30725-828D-44FF-930E-DB99BBBC650A}" type="sibTrans" cxnId="{823355FA-DD91-4549-A03C-32F3340401DB}">
      <dgm:prSet/>
      <dgm:spPr/>
      <dgm:t>
        <a:bodyPr/>
        <a:lstStyle/>
        <a:p>
          <a:endParaRPr lang="en-US"/>
        </a:p>
      </dgm:t>
    </dgm:pt>
    <dgm:pt modelId="{B72AEBBF-C473-4FA1-B011-969F731CC8B4}">
      <dgm:prSet custT="1"/>
      <dgm:spPr/>
      <dgm:t>
        <a:bodyPr/>
        <a:lstStyle/>
        <a:p>
          <a:r>
            <a:rPr lang="en-US" sz="1800" kern="1200" dirty="0">
              <a:solidFill>
                <a:srgbClr val="000000">
                  <a:hueOff val="0"/>
                  <a:satOff val="0"/>
                  <a:lumOff val="0"/>
                  <a:alphaOff val="0"/>
                </a:srgbClr>
              </a:solidFill>
              <a:latin typeface="Century Gothic"/>
              <a:ea typeface="+mn-ea"/>
              <a:cs typeface="+mn-cs"/>
            </a:rPr>
            <a:t>Help in identifying the beneficiaries</a:t>
          </a:r>
        </a:p>
      </dgm:t>
    </dgm:pt>
    <dgm:pt modelId="{5C14A277-56A2-4C30-B2CF-AB784B307D02}" type="parTrans" cxnId="{D3BB8B3D-1800-484A-9AFE-8F620B496782}">
      <dgm:prSet/>
      <dgm:spPr/>
      <dgm:t>
        <a:bodyPr/>
        <a:lstStyle/>
        <a:p>
          <a:endParaRPr lang="en-US"/>
        </a:p>
      </dgm:t>
    </dgm:pt>
    <dgm:pt modelId="{C01879E1-C1B4-4AA8-9E08-9A267D61810F}" type="sibTrans" cxnId="{D3BB8B3D-1800-484A-9AFE-8F620B496782}">
      <dgm:prSet/>
      <dgm:spPr/>
      <dgm:t>
        <a:bodyPr/>
        <a:lstStyle/>
        <a:p>
          <a:endParaRPr lang="en-US"/>
        </a:p>
      </dgm:t>
    </dgm:pt>
    <dgm:pt modelId="{64BCE2CC-988E-4CD7-A6FC-2CA1970B6998}">
      <dgm:prSet phldrT="[Text]" custT="1"/>
      <dgm:spPr/>
      <dgm:t>
        <a:bodyPr/>
        <a:lstStyle/>
        <a:p>
          <a:r>
            <a:rPr lang="en-US" sz="1800" kern="1200" dirty="0">
              <a:solidFill>
                <a:srgbClr val="000000">
                  <a:hueOff val="0"/>
                  <a:satOff val="0"/>
                  <a:lumOff val="0"/>
                  <a:alphaOff val="0"/>
                </a:srgbClr>
              </a:solidFill>
              <a:latin typeface="Century Gothic"/>
              <a:ea typeface="+mn-ea"/>
              <a:cs typeface="+mn-cs"/>
            </a:rPr>
            <a:t>To capture missing values</a:t>
          </a:r>
        </a:p>
      </dgm:t>
    </dgm:pt>
    <dgm:pt modelId="{1949ACF5-0E0E-468B-9A42-516371D569C4}" type="parTrans" cxnId="{E5F21F93-ED95-4B49-BD3C-690CD5739AF2}">
      <dgm:prSet/>
      <dgm:spPr/>
      <dgm:t>
        <a:bodyPr/>
        <a:lstStyle/>
        <a:p>
          <a:endParaRPr lang="en-US"/>
        </a:p>
      </dgm:t>
    </dgm:pt>
    <dgm:pt modelId="{BFA86B4F-181B-472B-BC5E-4BD3BC1718EC}" type="sibTrans" cxnId="{E5F21F93-ED95-4B49-BD3C-690CD5739AF2}">
      <dgm:prSet/>
      <dgm:spPr/>
      <dgm:t>
        <a:bodyPr/>
        <a:lstStyle/>
        <a:p>
          <a:endParaRPr lang="en-US"/>
        </a:p>
      </dgm:t>
    </dgm:pt>
    <dgm:pt modelId="{20797F80-042C-4C31-AD5B-C7DBB48BFCA5}">
      <dgm:prSet custT="1"/>
      <dgm:spPr/>
      <dgm:t>
        <a:bodyPr/>
        <a:lstStyle/>
        <a:p>
          <a:r>
            <a:rPr lang="en-US" sz="1800" kern="1200" dirty="0">
              <a:solidFill>
                <a:srgbClr val="000000">
                  <a:hueOff val="0"/>
                  <a:satOff val="0"/>
                  <a:lumOff val="0"/>
                  <a:alphaOff val="0"/>
                </a:srgbClr>
              </a:solidFill>
              <a:latin typeface="Century Gothic"/>
              <a:ea typeface="+mn-ea"/>
              <a:cs typeface="+mn-cs"/>
            </a:rPr>
            <a:t>Help in effective service delivery by elimination of Ghost  and wrong records</a:t>
          </a:r>
        </a:p>
      </dgm:t>
    </dgm:pt>
    <dgm:pt modelId="{B7721E16-7E5E-424C-AB9D-E6701705BCC9}" type="sibTrans" cxnId="{8FC37862-DC36-4BF1-9C1E-2848EB1E840B}">
      <dgm:prSet/>
      <dgm:spPr/>
      <dgm:t>
        <a:bodyPr/>
        <a:lstStyle/>
        <a:p>
          <a:endParaRPr lang="en-US"/>
        </a:p>
      </dgm:t>
    </dgm:pt>
    <dgm:pt modelId="{C8CCC6DC-D40B-46A2-8AD5-2143611E0650}" type="parTrans" cxnId="{8FC37862-DC36-4BF1-9C1E-2848EB1E840B}">
      <dgm:prSet/>
      <dgm:spPr/>
      <dgm:t>
        <a:bodyPr/>
        <a:lstStyle/>
        <a:p>
          <a:endParaRPr lang="en-US"/>
        </a:p>
      </dgm:t>
    </dgm:pt>
    <dgm:pt modelId="{9C147171-DA50-469D-8CF7-6510E8ED62A0}">
      <dgm:prSet custT="1"/>
      <dgm:spPr/>
      <dgm:t>
        <a:bodyPr/>
        <a:lstStyle/>
        <a:p>
          <a:endParaRPr lang="en-US" sz="1800" kern="1200" dirty="0">
            <a:solidFill>
              <a:srgbClr val="000000">
                <a:hueOff val="0"/>
                <a:satOff val="0"/>
                <a:lumOff val="0"/>
                <a:alphaOff val="0"/>
              </a:srgbClr>
            </a:solidFill>
            <a:latin typeface="Century Gothic"/>
            <a:ea typeface="+mn-ea"/>
            <a:cs typeface="+mn-cs"/>
          </a:endParaRPr>
        </a:p>
      </dgm:t>
    </dgm:pt>
    <dgm:pt modelId="{B95ED0FF-78A6-4670-9434-76379CD6D1E1}" type="parTrans" cxnId="{42290198-31F4-4D10-99E3-16F1A09CDFA2}">
      <dgm:prSet/>
      <dgm:spPr/>
      <dgm:t>
        <a:bodyPr/>
        <a:lstStyle/>
        <a:p>
          <a:endParaRPr lang="en-GB"/>
        </a:p>
      </dgm:t>
    </dgm:pt>
    <dgm:pt modelId="{40F5E654-0C2B-4838-957B-CB4E5B81853D}" type="sibTrans" cxnId="{42290198-31F4-4D10-99E3-16F1A09CDFA2}">
      <dgm:prSet/>
      <dgm:spPr/>
      <dgm:t>
        <a:bodyPr/>
        <a:lstStyle/>
        <a:p>
          <a:endParaRPr lang="en-GB"/>
        </a:p>
      </dgm:t>
    </dgm:pt>
    <dgm:pt modelId="{0B74B44A-65C4-48EC-911B-D9AF4E251C37}">
      <dgm:prSet phldrT="[Text]" custT="1"/>
      <dgm:spPr/>
      <dgm:t>
        <a:bodyPr/>
        <a:lstStyle/>
        <a:p>
          <a:r>
            <a:rPr lang="en-US" sz="1800" kern="1200" dirty="0">
              <a:solidFill>
                <a:srgbClr val="000000">
                  <a:hueOff val="0"/>
                  <a:satOff val="0"/>
                  <a:lumOff val="0"/>
                  <a:alphaOff val="0"/>
                </a:srgbClr>
              </a:solidFill>
              <a:latin typeface="Century Gothic"/>
              <a:ea typeface="+mn-ea"/>
              <a:cs typeface="+mn-cs"/>
            </a:rPr>
            <a:t>Helpful in identifying the minor beneficiaries, if any</a:t>
          </a:r>
        </a:p>
      </dgm:t>
    </dgm:pt>
    <dgm:pt modelId="{F5F84E24-D3EB-467A-862F-47651486299E}" type="parTrans" cxnId="{861E65CD-954A-416D-B4B8-2D784A70F022}">
      <dgm:prSet/>
      <dgm:spPr/>
      <dgm:t>
        <a:bodyPr/>
        <a:lstStyle/>
        <a:p>
          <a:endParaRPr lang="en-GB"/>
        </a:p>
      </dgm:t>
    </dgm:pt>
    <dgm:pt modelId="{5ABE0DF4-7847-48AF-8F3A-A2C7EB4E7CA9}" type="sibTrans" cxnId="{861E65CD-954A-416D-B4B8-2D784A70F022}">
      <dgm:prSet/>
      <dgm:spPr/>
      <dgm:t>
        <a:bodyPr/>
        <a:lstStyle/>
        <a:p>
          <a:endParaRPr lang="en-GB"/>
        </a:p>
      </dgm:t>
    </dgm:pt>
    <dgm:pt modelId="{A3742BDD-8982-4D2C-B0E6-17FF3A86C0AD}" type="pres">
      <dgm:prSet presAssocID="{DEAEE6AD-833F-4D97-AC0E-EEF288DEE504}" presName="Name0" presStyleCnt="0">
        <dgm:presLayoutVars>
          <dgm:dir/>
          <dgm:animLvl val="lvl"/>
          <dgm:resizeHandles val="exact"/>
        </dgm:presLayoutVars>
      </dgm:prSet>
      <dgm:spPr/>
      <dgm:t>
        <a:bodyPr/>
        <a:lstStyle/>
        <a:p>
          <a:endParaRPr lang="en-IN"/>
        </a:p>
      </dgm:t>
    </dgm:pt>
    <dgm:pt modelId="{3AEC9BB3-A730-45D6-97C2-B8255A01AB2A}" type="pres">
      <dgm:prSet presAssocID="{23111D4C-56E2-451D-B2A2-EE43F092A472}" presName="composite" presStyleCnt="0"/>
      <dgm:spPr/>
    </dgm:pt>
    <dgm:pt modelId="{409C5A75-5A6D-4951-8207-B26332559338}" type="pres">
      <dgm:prSet presAssocID="{23111D4C-56E2-451D-B2A2-EE43F092A472}" presName="parTx" presStyleLbl="alignNode1" presStyleIdx="0" presStyleCnt="4">
        <dgm:presLayoutVars>
          <dgm:chMax val="0"/>
          <dgm:chPref val="0"/>
          <dgm:bulletEnabled val="1"/>
        </dgm:presLayoutVars>
      </dgm:prSet>
      <dgm:spPr/>
      <dgm:t>
        <a:bodyPr/>
        <a:lstStyle/>
        <a:p>
          <a:endParaRPr lang="en-IN"/>
        </a:p>
      </dgm:t>
    </dgm:pt>
    <dgm:pt modelId="{9D0E03F5-657E-469C-9482-A2CC2AF3E6B0}" type="pres">
      <dgm:prSet presAssocID="{23111D4C-56E2-451D-B2A2-EE43F092A472}" presName="desTx" presStyleLbl="alignAccFollowNode1" presStyleIdx="0" presStyleCnt="4">
        <dgm:presLayoutVars>
          <dgm:bulletEnabled val="1"/>
        </dgm:presLayoutVars>
      </dgm:prSet>
      <dgm:spPr/>
      <dgm:t>
        <a:bodyPr/>
        <a:lstStyle/>
        <a:p>
          <a:endParaRPr lang="en-IN"/>
        </a:p>
      </dgm:t>
    </dgm:pt>
    <dgm:pt modelId="{1066143A-AD13-47FF-A5CF-E6B0575FA8D1}" type="pres">
      <dgm:prSet presAssocID="{B49EDD34-FC62-48ED-A5C2-66F128336F28}" presName="space" presStyleCnt="0"/>
      <dgm:spPr/>
    </dgm:pt>
    <dgm:pt modelId="{6DFD6E3D-B81F-415E-A99C-F0AD6DE5157B}" type="pres">
      <dgm:prSet presAssocID="{8F49B32F-238A-46C8-A870-7C417DCED1A6}" presName="composite" presStyleCnt="0"/>
      <dgm:spPr/>
    </dgm:pt>
    <dgm:pt modelId="{02DC1196-E661-4A73-80E9-FA9B16DB4AA3}" type="pres">
      <dgm:prSet presAssocID="{8F49B32F-238A-46C8-A870-7C417DCED1A6}" presName="parTx" presStyleLbl="alignNode1" presStyleIdx="1" presStyleCnt="4" custLinFactNeighborX="-447" custLinFactNeighborY="2279">
        <dgm:presLayoutVars>
          <dgm:chMax val="0"/>
          <dgm:chPref val="0"/>
          <dgm:bulletEnabled val="1"/>
        </dgm:presLayoutVars>
      </dgm:prSet>
      <dgm:spPr/>
      <dgm:t>
        <a:bodyPr/>
        <a:lstStyle/>
        <a:p>
          <a:endParaRPr lang="en-IN"/>
        </a:p>
      </dgm:t>
    </dgm:pt>
    <dgm:pt modelId="{A7AB34B2-2A23-4B01-BE7B-D058A7909143}" type="pres">
      <dgm:prSet presAssocID="{8F49B32F-238A-46C8-A870-7C417DCED1A6}" presName="desTx" presStyleLbl="alignAccFollowNode1" presStyleIdx="1" presStyleCnt="4" custLinFactNeighborX="-126" custLinFactNeighborY="1158">
        <dgm:presLayoutVars>
          <dgm:bulletEnabled val="1"/>
        </dgm:presLayoutVars>
      </dgm:prSet>
      <dgm:spPr/>
      <dgm:t>
        <a:bodyPr/>
        <a:lstStyle/>
        <a:p>
          <a:endParaRPr lang="en-IN"/>
        </a:p>
      </dgm:t>
    </dgm:pt>
    <dgm:pt modelId="{C64E593A-FAA3-4A21-9460-AEEE22B36DB4}" type="pres">
      <dgm:prSet presAssocID="{8D8ADA22-8F0C-4BD8-91A4-9C30DACEE0D0}" presName="space" presStyleCnt="0"/>
      <dgm:spPr/>
    </dgm:pt>
    <dgm:pt modelId="{0D1DC9D6-3EC3-4544-AF7C-C63609540E25}" type="pres">
      <dgm:prSet presAssocID="{AB191668-653A-4040-90A8-D7AE6AB9AFBE}" presName="composite" presStyleCnt="0"/>
      <dgm:spPr/>
    </dgm:pt>
    <dgm:pt modelId="{9E850972-0F3D-45CF-857E-9577D871A8EC}" type="pres">
      <dgm:prSet presAssocID="{AB191668-653A-4040-90A8-D7AE6AB9AFBE}" presName="parTx" presStyleLbl="alignNode1" presStyleIdx="2" presStyleCnt="4">
        <dgm:presLayoutVars>
          <dgm:chMax val="0"/>
          <dgm:chPref val="0"/>
          <dgm:bulletEnabled val="1"/>
        </dgm:presLayoutVars>
      </dgm:prSet>
      <dgm:spPr/>
      <dgm:t>
        <a:bodyPr/>
        <a:lstStyle/>
        <a:p>
          <a:endParaRPr lang="en-IN"/>
        </a:p>
      </dgm:t>
    </dgm:pt>
    <dgm:pt modelId="{DB38ACB9-6C25-49E9-A44D-F40B5D6589B3}" type="pres">
      <dgm:prSet presAssocID="{AB191668-653A-4040-90A8-D7AE6AB9AFBE}" presName="desTx" presStyleLbl="alignAccFollowNode1" presStyleIdx="2" presStyleCnt="4">
        <dgm:presLayoutVars>
          <dgm:bulletEnabled val="1"/>
        </dgm:presLayoutVars>
      </dgm:prSet>
      <dgm:spPr/>
      <dgm:t>
        <a:bodyPr/>
        <a:lstStyle/>
        <a:p>
          <a:endParaRPr lang="en-IN"/>
        </a:p>
      </dgm:t>
    </dgm:pt>
    <dgm:pt modelId="{E0FA2932-5CDA-4637-95BE-0FB569A61311}" type="pres">
      <dgm:prSet presAssocID="{1BC3E2C1-1C94-470C-B239-1E7A974ECBF2}" presName="space" presStyleCnt="0"/>
      <dgm:spPr/>
    </dgm:pt>
    <dgm:pt modelId="{957F5004-F9C3-4F85-BEF3-36A7DCBF9755}" type="pres">
      <dgm:prSet presAssocID="{5D7A97DC-1A2B-4069-B775-B8C7F8CA6F3D}" presName="composite" presStyleCnt="0"/>
      <dgm:spPr/>
    </dgm:pt>
    <dgm:pt modelId="{86F2CC01-204E-45FA-A9FF-11062C813EEC}" type="pres">
      <dgm:prSet presAssocID="{5D7A97DC-1A2B-4069-B775-B8C7F8CA6F3D}" presName="parTx" presStyleLbl="alignNode1" presStyleIdx="3" presStyleCnt="4">
        <dgm:presLayoutVars>
          <dgm:chMax val="0"/>
          <dgm:chPref val="0"/>
          <dgm:bulletEnabled val="1"/>
        </dgm:presLayoutVars>
      </dgm:prSet>
      <dgm:spPr/>
      <dgm:t>
        <a:bodyPr/>
        <a:lstStyle/>
        <a:p>
          <a:endParaRPr lang="en-IN"/>
        </a:p>
      </dgm:t>
    </dgm:pt>
    <dgm:pt modelId="{37C5A068-881B-4E09-A5B3-A62AB91E2877}" type="pres">
      <dgm:prSet presAssocID="{5D7A97DC-1A2B-4069-B775-B8C7F8CA6F3D}" presName="desTx" presStyleLbl="alignAccFollowNode1" presStyleIdx="3" presStyleCnt="4" custLinFactNeighborX="6344" custLinFactNeighborY="1399">
        <dgm:presLayoutVars>
          <dgm:bulletEnabled val="1"/>
        </dgm:presLayoutVars>
      </dgm:prSet>
      <dgm:spPr/>
      <dgm:t>
        <a:bodyPr/>
        <a:lstStyle/>
        <a:p>
          <a:endParaRPr lang="en-IN"/>
        </a:p>
      </dgm:t>
    </dgm:pt>
  </dgm:ptLst>
  <dgm:cxnLst>
    <dgm:cxn modelId="{DA9DAB88-6BA1-4EDC-87C4-438B6ADD8811}" type="presOf" srcId="{E0F07607-B680-4EF2-BC30-0E17E90E1C17}" destId="{DB38ACB9-6C25-49E9-A44D-F40B5D6589B3}" srcOrd="0" destOrd="1" presId="urn:microsoft.com/office/officeart/2005/8/layout/hList1"/>
    <dgm:cxn modelId="{42290198-31F4-4D10-99E3-16F1A09CDFA2}" srcId="{5D7A97DC-1A2B-4069-B775-B8C7F8CA6F3D}" destId="{9C147171-DA50-469D-8CF7-6510E8ED62A0}" srcOrd="5" destOrd="0" parTransId="{B95ED0FF-78A6-4670-9434-76379CD6D1E1}" sibTransId="{40F5E654-0C2B-4838-957B-CB4E5B81853D}"/>
    <dgm:cxn modelId="{13334E98-1B6A-4AFE-AA47-14B72E854652}" type="presOf" srcId="{67ECAD7C-414B-4086-A47B-4DE96D17FADD}" destId="{37C5A068-881B-4E09-A5B3-A62AB91E2877}" srcOrd="0" destOrd="2" presId="urn:microsoft.com/office/officeart/2005/8/layout/hList1"/>
    <dgm:cxn modelId="{D26D5F4C-FE46-4B8F-959E-DB7E948FEEC6}" srcId="{23111D4C-56E2-451D-B2A2-EE43F092A472}" destId="{FC151D2A-D7E5-4481-A28D-536BE2BF2E72}" srcOrd="2" destOrd="0" parTransId="{EF83A872-38B2-4A8C-8E8C-7AF5B327E614}" sibTransId="{ACEDB0F2-8090-4A85-9917-0FDD192D3B2C}"/>
    <dgm:cxn modelId="{ACEC6CCA-8FC6-40F6-B8C1-FB77AA16789F}" type="presOf" srcId="{7EB61AB3-228C-4141-B650-F2D93545F143}" destId="{A7AB34B2-2A23-4B01-BE7B-D058A7909143}" srcOrd="0" destOrd="2" presId="urn:microsoft.com/office/officeart/2005/8/layout/hList1"/>
    <dgm:cxn modelId="{4BD62E45-AB0B-49B0-83D3-0A95A0AC4701}" type="presOf" srcId="{DEAEE6AD-833F-4D97-AC0E-EEF288DEE504}" destId="{A3742BDD-8982-4D2C-B0E6-17FF3A86C0AD}" srcOrd="0" destOrd="0" presId="urn:microsoft.com/office/officeart/2005/8/layout/hList1"/>
    <dgm:cxn modelId="{3A36EC5F-27AE-4E2E-BBA7-0CA827AD7DEC}" srcId="{AB191668-653A-4040-90A8-D7AE6AB9AFBE}" destId="{E0F07607-B680-4EF2-BC30-0E17E90E1C17}" srcOrd="1" destOrd="0" parTransId="{0B650291-D31B-4155-B3E8-48F50394DCEC}" sibTransId="{DCFD78A2-29EF-428F-A503-B5127FF86C14}"/>
    <dgm:cxn modelId="{D3BB8B3D-1800-484A-9AFE-8F620B496782}" srcId="{5D7A97DC-1A2B-4069-B775-B8C7F8CA6F3D}" destId="{B72AEBBF-C473-4FA1-B011-969F731CC8B4}" srcOrd="3" destOrd="0" parTransId="{5C14A277-56A2-4C30-B2CF-AB784B307D02}" sibTransId="{C01879E1-C1B4-4AA8-9E08-9A267D61810F}"/>
    <dgm:cxn modelId="{262392E0-ECAF-4D33-82F4-431CE2B89AD8}" type="presOf" srcId="{9C147171-DA50-469D-8CF7-6510E8ED62A0}" destId="{37C5A068-881B-4E09-A5B3-A62AB91E2877}" srcOrd="0" destOrd="5" presId="urn:microsoft.com/office/officeart/2005/8/layout/hList1"/>
    <dgm:cxn modelId="{D378BE3C-28C1-4FC0-A775-03FED5DD0A64}" type="presOf" srcId="{AB191668-653A-4040-90A8-D7AE6AB9AFBE}" destId="{9E850972-0F3D-45CF-857E-9577D871A8EC}" srcOrd="0" destOrd="0" presId="urn:microsoft.com/office/officeart/2005/8/layout/hList1"/>
    <dgm:cxn modelId="{AC3FF39D-1276-439B-A54F-764321C16C74}" type="presOf" srcId="{43660F03-71C2-4B04-A1AD-B0359E40CEED}" destId="{9D0E03F5-657E-469C-9482-A2CC2AF3E6B0}" srcOrd="0" destOrd="0" presId="urn:microsoft.com/office/officeart/2005/8/layout/hList1"/>
    <dgm:cxn modelId="{8FC37862-DC36-4BF1-9C1E-2848EB1E840B}" srcId="{5D7A97DC-1A2B-4069-B775-B8C7F8CA6F3D}" destId="{20797F80-042C-4C31-AD5B-C7DBB48BFCA5}" srcOrd="4" destOrd="0" parTransId="{C8CCC6DC-D40B-46A2-8AD5-2143611E0650}" sibTransId="{B7721E16-7E5E-424C-AB9D-E6701705BCC9}"/>
    <dgm:cxn modelId="{318CE42A-644E-4137-9439-4109E356DBC8}" type="presOf" srcId="{20797F80-042C-4C31-AD5B-C7DBB48BFCA5}" destId="{37C5A068-881B-4E09-A5B3-A62AB91E2877}" srcOrd="0" destOrd="4" presId="urn:microsoft.com/office/officeart/2005/8/layout/hList1"/>
    <dgm:cxn modelId="{18CB0AC5-ECA5-4A50-8FA2-EE1C6610ED97}" type="presOf" srcId="{FC151D2A-D7E5-4481-A28D-536BE2BF2E72}" destId="{9D0E03F5-657E-469C-9482-A2CC2AF3E6B0}" srcOrd="0" destOrd="2" presId="urn:microsoft.com/office/officeart/2005/8/layout/hList1"/>
    <dgm:cxn modelId="{772F399E-20B9-4B99-8574-458B5AC23854}" srcId="{23111D4C-56E2-451D-B2A2-EE43F092A472}" destId="{43660F03-71C2-4B04-A1AD-B0359E40CEED}" srcOrd="0" destOrd="0" parTransId="{F7252C71-BBEF-4467-BC60-8F5C147EF42B}" sibTransId="{31E8BF2D-8F5D-4790-8CD2-8FE31FACD7F1}"/>
    <dgm:cxn modelId="{B08F5170-28FE-48FB-9895-036595A48057}" srcId="{8F49B32F-238A-46C8-A870-7C417DCED1A6}" destId="{7EB61AB3-228C-4141-B650-F2D93545F143}" srcOrd="2" destOrd="0" parTransId="{603BDC50-EDE0-4595-A807-97884DCEE0E0}" sibTransId="{131809DE-9825-4887-9A89-5D305BFF1106}"/>
    <dgm:cxn modelId="{4DB3AB3F-F9A5-4A78-A946-14FC7DF77058}" type="presOf" srcId="{42ADD43A-A29D-4137-B011-7DF7F0CB11CC}" destId="{9D0E03F5-657E-469C-9482-A2CC2AF3E6B0}" srcOrd="0" destOrd="1" presId="urn:microsoft.com/office/officeart/2005/8/layout/hList1"/>
    <dgm:cxn modelId="{3B42C417-F041-4FB4-B0BE-B9856B680913}" type="presOf" srcId="{B72AEBBF-C473-4FA1-B011-969F731CC8B4}" destId="{37C5A068-881B-4E09-A5B3-A62AB91E2877}" srcOrd="0" destOrd="3" presId="urn:microsoft.com/office/officeart/2005/8/layout/hList1"/>
    <dgm:cxn modelId="{077EB90B-C847-44AD-8318-A25EB348539E}" type="presOf" srcId="{B39A5F22-4699-49BD-9154-3918AFD9B042}" destId="{A7AB34B2-2A23-4B01-BE7B-D058A7909143}" srcOrd="0" destOrd="1" presId="urn:microsoft.com/office/officeart/2005/8/layout/hList1"/>
    <dgm:cxn modelId="{1B215E66-CC88-4E7B-A10F-D14462B50766}" type="presOf" srcId="{9D1D4675-8287-458C-8347-05359B2A90BB}" destId="{9D0E03F5-657E-469C-9482-A2CC2AF3E6B0}" srcOrd="0" destOrd="3" presId="urn:microsoft.com/office/officeart/2005/8/layout/hList1"/>
    <dgm:cxn modelId="{E2741404-5AD4-48C8-B633-1EBCAB3EED99}" srcId="{23111D4C-56E2-451D-B2A2-EE43F092A472}" destId="{9D1D4675-8287-458C-8347-05359B2A90BB}" srcOrd="3" destOrd="0" parTransId="{3A4BA620-3034-44A2-88B7-67C652D02152}" sibTransId="{F1E5575D-84D1-4E5D-954F-56AB6F767494}"/>
    <dgm:cxn modelId="{F6517A38-B672-4E44-9736-B150282847D9}" srcId="{AB191668-653A-4040-90A8-D7AE6AB9AFBE}" destId="{EFDA9B85-66C8-4F1F-8543-5925296B1812}" srcOrd="0" destOrd="0" parTransId="{D6C0B3D9-91B5-495C-AFEA-6099A7CD54CA}" sibTransId="{85BE2107-5DE7-4B71-9585-3126BB39B6CB}"/>
    <dgm:cxn modelId="{7F90BCB5-433C-4CB0-A80F-E8B1CFBD726C}" srcId="{DEAEE6AD-833F-4D97-AC0E-EEF288DEE504}" destId="{8F49B32F-238A-46C8-A870-7C417DCED1A6}" srcOrd="1" destOrd="0" parTransId="{142CE475-FE6C-489B-BFBA-FFF697116F0C}" sibTransId="{8D8ADA22-8F0C-4BD8-91A4-9C30DACEE0D0}"/>
    <dgm:cxn modelId="{910F3AEE-C680-455D-8264-124EEFB215EA}" srcId="{DEAEE6AD-833F-4D97-AC0E-EEF288DEE504}" destId="{23111D4C-56E2-451D-B2A2-EE43F092A472}" srcOrd="0" destOrd="0" parTransId="{0AE14CC3-1287-4047-9EF4-60A54765764A}" sibTransId="{B49EDD34-FC62-48ED-A5C2-66F128336F28}"/>
    <dgm:cxn modelId="{563C0112-00EF-42E8-B6F8-41B638279CC6}" srcId="{DEAEE6AD-833F-4D97-AC0E-EEF288DEE504}" destId="{AB191668-653A-4040-90A8-D7AE6AB9AFBE}" srcOrd="2" destOrd="0" parTransId="{3D8C8209-EFFA-44BA-9635-EB05FBF65829}" sibTransId="{1BC3E2C1-1C94-470C-B239-1E7A974ECBF2}"/>
    <dgm:cxn modelId="{7321CAB7-E4F4-4BD7-BEB8-39C201EBCC23}" srcId="{8F49B32F-238A-46C8-A870-7C417DCED1A6}" destId="{6E153E63-A831-4CC3-A9C9-462DCABB6CB2}" srcOrd="0" destOrd="0" parTransId="{E3A37B45-10FF-4ABA-8B47-20DE0B1E8B8B}" sibTransId="{EB6AD578-3DE6-4195-AEE1-F5662C8FB3D5}"/>
    <dgm:cxn modelId="{E5F21F93-ED95-4B49-BD3C-690CD5739AF2}" srcId="{5D7A97DC-1A2B-4069-B775-B8C7F8CA6F3D}" destId="{64BCE2CC-988E-4CD7-A6FC-2CA1970B6998}" srcOrd="1" destOrd="0" parTransId="{1949ACF5-0E0E-468B-9A42-516371D569C4}" sibTransId="{BFA86B4F-181B-472B-BC5E-4BD3BC1718EC}"/>
    <dgm:cxn modelId="{9B77F706-2399-49E2-9CB6-0F81DBF101EB}" type="presOf" srcId="{6E153E63-A831-4CC3-A9C9-462DCABB6CB2}" destId="{A7AB34B2-2A23-4B01-BE7B-D058A7909143}" srcOrd="0" destOrd="0" presId="urn:microsoft.com/office/officeart/2005/8/layout/hList1"/>
    <dgm:cxn modelId="{861E65CD-954A-416D-B4B8-2D784A70F022}" srcId="{5D7A97DC-1A2B-4069-B775-B8C7F8CA6F3D}" destId="{0B74B44A-65C4-48EC-911B-D9AF4E251C37}" srcOrd="0" destOrd="0" parTransId="{F5F84E24-D3EB-467A-862F-47651486299E}" sibTransId="{5ABE0DF4-7847-48AF-8F3A-A2C7EB4E7CA9}"/>
    <dgm:cxn modelId="{D8C9E507-EAD9-4AF4-A957-C0A83F9ACAC2}" srcId="{DEAEE6AD-833F-4D97-AC0E-EEF288DEE504}" destId="{5D7A97DC-1A2B-4069-B775-B8C7F8CA6F3D}" srcOrd="3" destOrd="0" parTransId="{594D52F2-8B0B-470A-A7F3-29359E4D70E2}" sibTransId="{5C010AB3-73B9-47C2-A086-D21FA5FC2AE5}"/>
    <dgm:cxn modelId="{99F05DC4-0FC6-4BFE-8CFA-A25CEBC10EB5}" type="presOf" srcId="{23111D4C-56E2-451D-B2A2-EE43F092A472}" destId="{409C5A75-5A6D-4951-8207-B26332559338}" srcOrd="0" destOrd="0" presId="urn:microsoft.com/office/officeart/2005/8/layout/hList1"/>
    <dgm:cxn modelId="{4C9142FC-7AE8-4C93-B336-51EB7BFDD724}" type="presOf" srcId="{8F49B32F-238A-46C8-A870-7C417DCED1A6}" destId="{02DC1196-E661-4A73-80E9-FA9B16DB4AA3}" srcOrd="0" destOrd="0" presId="urn:microsoft.com/office/officeart/2005/8/layout/hList1"/>
    <dgm:cxn modelId="{96B3AB4E-57E5-4B87-A9EC-C8F1D8D4241F}" type="presOf" srcId="{EFDA9B85-66C8-4F1F-8543-5925296B1812}" destId="{DB38ACB9-6C25-49E9-A44D-F40B5D6589B3}" srcOrd="0" destOrd="0" presId="urn:microsoft.com/office/officeart/2005/8/layout/hList1"/>
    <dgm:cxn modelId="{87B26DEF-E848-45A0-9462-60ED59DCCC07}" type="presOf" srcId="{5D7A97DC-1A2B-4069-B775-B8C7F8CA6F3D}" destId="{86F2CC01-204E-45FA-A9FF-11062C813EEC}" srcOrd="0" destOrd="0" presId="urn:microsoft.com/office/officeart/2005/8/layout/hList1"/>
    <dgm:cxn modelId="{7A6B0B8D-08D5-4B12-95D5-A6615F2E53BF}" srcId="{23111D4C-56E2-451D-B2A2-EE43F092A472}" destId="{42ADD43A-A29D-4137-B011-7DF7F0CB11CC}" srcOrd="1" destOrd="0" parTransId="{C0361D2D-80B0-40BE-B7D2-8DD4F8BEC171}" sibTransId="{6AEC0100-F33A-4704-BA8B-86D69EA00A39}"/>
    <dgm:cxn modelId="{AC6197F1-704B-4B1B-9C19-A4140651E212}" type="presOf" srcId="{64BCE2CC-988E-4CD7-A6FC-2CA1970B6998}" destId="{37C5A068-881B-4E09-A5B3-A62AB91E2877}" srcOrd="0" destOrd="1" presId="urn:microsoft.com/office/officeart/2005/8/layout/hList1"/>
    <dgm:cxn modelId="{823355FA-DD91-4549-A03C-32F3340401DB}" srcId="{5D7A97DC-1A2B-4069-B775-B8C7F8CA6F3D}" destId="{67ECAD7C-414B-4086-A47B-4DE96D17FADD}" srcOrd="2" destOrd="0" parTransId="{AB8CC5A4-5C32-4C37-B3EE-CDAB220B223D}" sibTransId="{89D30725-828D-44FF-930E-DB99BBBC650A}"/>
    <dgm:cxn modelId="{9EB024A4-6C98-4FB4-B948-2FACA0EDC21B}" type="presOf" srcId="{0B74B44A-65C4-48EC-911B-D9AF4E251C37}" destId="{37C5A068-881B-4E09-A5B3-A62AB91E2877}" srcOrd="0" destOrd="0" presId="urn:microsoft.com/office/officeart/2005/8/layout/hList1"/>
    <dgm:cxn modelId="{952ABF04-CE0D-4488-A21F-D92EA1F3F37F}" srcId="{8F49B32F-238A-46C8-A870-7C417DCED1A6}" destId="{B39A5F22-4699-49BD-9154-3918AFD9B042}" srcOrd="1" destOrd="0" parTransId="{F8866D37-D206-4A7A-9140-AD4EE6BB328D}" sibTransId="{0AAD24C0-27CE-49A4-8B97-F1ADB6A071DA}"/>
    <dgm:cxn modelId="{D5403F5B-BD27-41CC-8576-F2E11CA15B96}" type="presParOf" srcId="{A3742BDD-8982-4D2C-B0E6-17FF3A86C0AD}" destId="{3AEC9BB3-A730-45D6-97C2-B8255A01AB2A}" srcOrd="0" destOrd="0" presId="urn:microsoft.com/office/officeart/2005/8/layout/hList1"/>
    <dgm:cxn modelId="{6F76071F-6DF3-4F63-B335-9CA075564E4C}" type="presParOf" srcId="{3AEC9BB3-A730-45D6-97C2-B8255A01AB2A}" destId="{409C5A75-5A6D-4951-8207-B26332559338}" srcOrd="0" destOrd="0" presId="urn:microsoft.com/office/officeart/2005/8/layout/hList1"/>
    <dgm:cxn modelId="{7EA8E6D1-2552-4999-88B8-1691FFCE4393}" type="presParOf" srcId="{3AEC9BB3-A730-45D6-97C2-B8255A01AB2A}" destId="{9D0E03F5-657E-469C-9482-A2CC2AF3E6B0}" srcOrd="1" destOrd="0" presId="urn:microsoft.com/office/officeart/2005/8/layout/hList1"/>
    <dgm:cxn modelId="{2F751A1B-A771-4B2B-A11B-C281818987A1}" type="presParOf" srcId="{A3742BDD-8982-4D2C-B0E6-17FF3A86C0AD}" destId="{1066143A-AD13-47FF-A5CF-E6B0575FA8D1}" srcOrd="1" destOrd="0" presId="urn:microsoft.com/office/officeart/2005/8/layout/hList1"/>
    <dgm:cxn modelId="{D7D94FE4-C56E-47CE-A786-CCEDD562BBC4}" type="presParOf" srcId="{A3742BDD-8982-4D2C-B0E6-17FF3A86C0AD}" destId="{6DFD6E3D-B81F-415E-A99C-F0AD6DE5157B}" srcOrd="2" destOrd="0" presId="urn:microsoft.com/office/officeart/2005/8/layout/hList1"/>
    <dgm:cxn modelId="{2ECBA18C-8C32-4AE0-85D8-C606503ADBDA}" type="presParOf" srcId="{6DFD6E3D-B81F-415E-A99C-F0AD6DE5157B}" destId="{02DC1196-E661-4A73-80E9-FA9B16DB4AA3}" srcOrd="0" destOrd="0" presId="urn:microsoft.com/office/officeart/2005/8/layout/hList1"/>
    <dgm:cxn modelId="{70F9A4C6-AFDD-4804-9D72-EF4A34E7B670}" type="presParOf" srcId="{6DFD6E3D-B81F-415E-A99C-F0AD6DE5157B}" destId="{A7AB34B2-2A23-4B01-BE7B-D058A7909143}" srcOrd="1" destOrd="0" presId="urn:microsoft.com/office/officeart/2005/8/layout/hList1"/>
    <dgm:cxn modelId="{30B606A7-3932-4F68-9975-C155E6B862A5}" type="presParOf" srcId="{A3742BDD-8982-4D2C-B0E6-17FF3A86C0AD}" destId="{C64E593A-FAA3-4A21-9460-AEEE22B36DB4}" srcOrd="3" destOrd="0" presId="urn:microsoft.com/office/officeart/2005/8/layout/hList1"/>
    <dgm:cxn modelId="{D09A2F2B-4E53-4A52-977F-621334C1DB60}" type="presParOf" srcId="{A3742BDD-8982-4D2C-B0E6-17FF3A86C0AD}" destId="{0D1DC9D6-3EC3-4544-AF7C-C63609540E25}" srcOrd="4" destOrd="0" presId="urn:microsoft.com/office/officeart/2005/8/layout/hList1"/>
    <dgm:cxn modelId="{7804FFC6-346A-4560-B0E0-38C603EB7362}" type="presParOf" srcId="{0D1DC9D6-3EC3-4544-AF7C-C63609540E25}" destId="{9E850972-0F3D-45CF-857E-9577D871A8EC}" srcOrd="0" destOrd="0" presId="urn:microsoft.com/office/officeart/2005/8/layout/hList1"/>
    <dgm:cxn modelId="{84929057-47EF-4A0C-8418-F9752A495151}" type="presParOf" srcId="{0D1DC9D6-3EC3-4544-AF7C-C63609540E25}" destId="{DB38ACB9-6C25-49E9-A44D-F40B5D6589B3}" srcOrd="1" destOrd="0" presId="urn:microsoft.com/office/officeart/2005/8/layout/hList1"/>
    <dgm:cxn modelId="{527B6001-41FF-413E-B158-B64767EE1AD5}" type="presParOf" srcId="{A3742BDD-8982-4D2C-B0E6-17FF3A86C0AD}" destId="{E0FA2932-5CDA-4637-95BE-0FB569A61311}" srcOrd="5" destOrd="0" presId="urn:microsoft.com/office/officeart/2005/8/layout/hList1"/>
    <dgm:cxn modelId="{99795D1A-1A91-4120-B5E6-D5E02213D599}" type="presParOf" srcId="{A3742BDD-8982-4D2C-B0E6-17FF3A86C0AD}" destId="{957F5004-F9C3-4F85-BEF3-36A7DCBF9755}" srcOrd="6" destOrd="0" presId="urn:microsoft.com/office/officeart/2005/8/layout/hList1"/>
    <dgm:cxn modelId="{8BA5E126-A576-4EAA-ABB3-818FB99EE387}" type="presParOf" srcId="{957F5004-F9C3-4F85-BEF3-36A7DCBF9755}" destId="{86F2CC01-204E-45FA-A9FF-11062C813EEC}" srcOrd="0" destOrd="0" presId="urn:microsoft.com/office/officeart/2005/8/layout/hList1"/>
    <dgm:cxn modelId="{262D6C97-B02D-4C31-A53B-66503D7DEB45}" type="presParOf" srcId="{957F5004-F9C3-4F85-BEF3-36A7DCBF9755}" destId="{37C5A068-881B-4E09-A5B3-A62AB91E2877}" srcOrd="1" destOrd="0" presId="urn:microsoft.com/office/officeart/2005/8/layout/hList1"/>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930C05-1291-450F-9733-0E5BAAA34D3F}" type="doc">
      <dgm:prSet loTypeId="urn:microsoft.com/office/officeart/2005/8/layout/vList2" loCatId="list" qsTypeId="urn:microsoft.com/office/officeart/2005/8/quickstyle/simple1" qsCatId="simple" csTypeId="urn:microsoft.com/office/officeart/2005/8/colors/accent1_3" csCatId="accent1" phldr="1"/>
      <dgm:spPr/>
    </dgm:pt>
    <dgm:pt modelId="{4566F416-6043-480E-B1A4-DF2CF23B6D35}">
      <dgm:prSet phldrT="[Text]" custT="1"/>
      <dgm:spPr/>
      <dgm:t>
        <a:bodyPr/>
        <a:lstStyle/>
        <a:p>
          <a:r>
            <a:rPr lang="en-US" sz="1800" dirty="0"/>
            <a:t>Enrollment of all the eligible beneficiaries in PM-KISAN after proper verification by the States </a:t>
          </a:r>
          <a:endParaRPr lang="en-US" sz="1800" b="1" dirty="0">
            <a:latin typeface="+mj-lt"/>
            <a:cs typeface="Arial" charset="0"/>
          </a:endParaRPr>
        </a:p>
      </dgm:t>
    </dgm:pt>
    <dgm:pt modelId="{D9BE6724-2B80-4D70-9902-414FF323C25D}" type="parTrans" cxnId="{3B6D42AC-6EE5-4592-8B8A-06F6F67ACC0B}">
      <dgm:prSet/>
      <dgm:spPr/>
      <dgm:t>
        <a:bodyPr/>
        <a:lstStyle/>
        <a:p>
          <a:endParaRPr lang="en-US" sz="1800">
            <a:solidFill>
              <a:schemeClr val="tx1"/>
            </a:solidFill>
          </a:endParaRPr>
        </a:p>
      </dgm:t>
    </dgm:pt>
    <dgm:pt modelId="{838A005A-F348-470F-8781-1B511429AE03}" type="sibTrans" cxnId="{3B6D42AC-6EE5-4592-8B8A-06F6F67ACC0B}">
      <dgm:prSet/>
      <dgm:spPr/>
      <dgm:t>
        <a:bodyPr/>
        <a:lstStyle/>
        <a:p>
          <a:endParaRPr lang="en-US" sz="1800">
            <a:solidFill>
              <a:schemeClr val="tx1"/>
            </a:solidFill>
          </a:endParaRPr>
        </a:p>
      </dgm:t>
    </dgm:pt>
    <dgm:pt modelId="{618276AB-289F-49DC-BA42-3D935AEFC662}">
      <dgm:prSet custT="1"/>
      <dgm:spPr/>
      <dgm:t>
        <a:bodyPr/>
        <a:lstStyle/>
        <a:p>
          <a:r>
            <a:rPr lang="en-US" sz="1800" dirty="0"/>
            <a:t>Disposal of all pending Self-registered applications after proper verification by the States </a:t>
          </a:r>
          <a:endParaRPr lang="en-IN" sz="1800" b="1" dirty="0">
            <a:latin typeface="+mj-lt"/>
            <a:cs typeface="Arial" charset="0"/>
          </a:endParaRPr>
        </a:p>
      </dgm:t>
    </dgm:pt>
    <dgm:pt modelId="{D53793D2-45E8-4317-BC9C-FFBDF21A73AC}" type="parTrans" cxnId="{69E8A1D6-8F22-4356-8076-9F77076ECAC5}">
      <dgm:prSet/>
      <dgm:spPr/>
      <dgm:t>
        <a:bodyPr/>
        <a:lstStyle/>
        <a:p>
          <a:endParaRPr lang="en-US" sz="1800">
            <a:solidFill>
              <a:schemeClr val="tx1"/>
            </a:solidFill>
          </a:endParaRPr>
        </a:p>
      </dgm:t>
    </dgm:pt>
    <dgm:pt modelId="{BF7EB1E6-0E5B-4396-AB3B-748659AA322C}" type="sibTrans" cxnId="{69E8A1D6-8F22-4356-8076-9F77076ECAC5}">
      <dgm:prSet/>
      <dgm:spPr/>
      <dgm:t>
        <a:bodyPr/>
        <a:lstStyle/>
        <a:p>
          <a:endParaRPr lang="en-US" sz="1800">
            <a:solidFill>
              <a:schemeClr val="tx1"/>
            </a:solidFill>
          </a:endParaRPr>
        </a:p>
      </dgm:t>
    </dgm:pt>
    <dgm:pt modelId="{2B476861-7069-40CE-BDD8-056F293E5896}">
      <dgm:prSet custT="1"/>
      <dgm:spPr/>
      <dgm:t>
        <a:bodyPr/>
        <a:lstStyle/>
        <a:p>
          <a:r>
            <a:rPr lang="en-US" sz="1800" dirty="0"/>
            <a:t>Recovery from ineligible beneficiaries including income tax payees</a:t>
          </a:r>
          <a:endParaRPr lang="en-IN" sz="1800" b="1" dirty="0">
            <a:latin typeface="+mj-lt"/>
            <a:cs typeface="Arial" charset="0"/>
          </a:endParaRPr>
        </a:p>
      </dgm:t>
    </dgm:pt>
    <dgm:pt modelId="{97761D26-77E3-432E-9145-1A1E0E4DBEC8}" type="parTrans" cxnId="{C836289E-75A0-445C-8806-9AEA0C763A13}">
      <dgm:prSet/>
      <dgm:spPr/>
      <dgm:t>
        <a:bodyPr/>
        <a:lstStyle/>
        <a:p>
          <a:endParaRPr lang="en-US" sz="1800">
            <a:solidFill>
              <a:schemeClr val="tx1"/>
            </a:solidFill>
          </a:endParaRPr>
        </a:p>
      </dgm:t>
    </dgm:pt>
    <dgm:pt modelId="{AD7848F9-6B9D-4086-B50E-6A700AB74BC1}" type="sibTrans" cxnId="{C836289E-75A0-445C-8806-9AEA0C763A13}">
      <dgm:prSet/>
      <dgm:spPr/>
      <dgm:t>
        <a:bodyPr/>
        <a:lstStyle/>
        <a:p>
          <a:endParaRPr lang="en-US" sz="1800">
            <a:solidFill>
              <a:schemeClr val="tx1"/>
            </a:solidFill>
          </a:endParaRPr>
        </a:p>
      </dgm:t>
    </dgm:pt>
    <dgm:pt modelId="{20BC757E-C91C-4A85-8138-9FAF4F8FEA7C}">
      <dgm:prSet custT="1"/>
      <dgm:spPr/>
      <dgm:t>
        <a:bodyPr/>
        <a:lstStyle/>
        <a:p>
          <a:r>
            <a:rPr lang="en-US" sz="1800" dirty="0"/>
            <a:t>Linking of Land-records with PM-KISAN</a:t>
          </a:r>
          <a:endParaRPr lang="en-IN" sz="1800" b="1" dirty="0">
            <a:latin typeface="+mj-lt"/>
            <a:cs typeface="Arial" charset="0"/>
          </a:endParaRPr>
        </a:p>
      </dgm:t>
    </dgm:pt>
    <dgm:pt modelId="{42078912-6468-494D-A888-E1E62D744825}" type="sibTrans" cxnId="{E95FD007-6FD8-4E25-A218-483D58C838BB}">
      <dgm:prSet/>
      <dgm:spPr/>
      <dgm:t>
        <a:bodyPr/>
        <a:lstStyle/>
        <a:p>
          <a:endParaRPr lang="en-US" sz="1800">
            <a:solidFill>
              <a:schemeClr val="tx1"/>
            </a:solidFill>
          </a:endParaRPr>
        </a:p>
      </dgm:t>
    </dgm:pt>
    <dgm:pt modelId="{56CD22B0-7BBB-46BB-B7FC-8A9B36D0FB3B}" type="parTrans" cxnId="{E95FD007-6FD8-4E25-A218-483D58C838BB}">
      <dgm:prSet/>
      <dgm:spPr/>
      <dgm:t>
        <a:bodyPr/>
        <a:lstStyle/>
        <a:p>
          <a:endParaRPr lang="en-US" sz="1800">
            <a:solidFill>
              <a:schemeClr val="tx1"/>
            </a:solidFill>
          </a:endParaRPr>
        </a:p>
      </dgm:t>
    </dgm:pt>
    <dgm:pt modelId="{31080F61-3AD4-4E1E-BBD1-D0520805CA4D}">
      <dgm:prSet/>
      <dgm:spPr/>
      <dgm:t>
        <a:bodyPr/>
        <a:lstStyle/>
        <a:p>
          <a:r>
            <a:rPr lang="en-US" dirty="0"/>
            <a:t>Timely resolution of grievances lodges on Help-Desk and, Physical verification of sampled records provided. </a:t>
          </a:r>
          <a:endParaRPr lang="en-IN" b="1" dirty="0">
            <a:latin typeface="+mj-lt"/>
            <a:cs typeface="Arial" charset="0"/>
          </a:endParaRPr>
        </a:p>
      </dgm:t>
    </dgm:pt>
    <dgm:pt modelId="{6DFB9477-5370-4D1F-9386-82214CE4E14A}" type="parTrans" cxnId="{B3EBD909-27E7-49EE-ACF4-3A23F166B212}">
      <dgm:prSet/>
      <dgm:spPr/>
      <dgm:t>
        <a:bodyPr/>
        <a:lstStyle/>
        <a:p>
          <a:endParaRPr lang="en-US"/>
        </a:p>
      </dgm:t>
    </dgm:pt>
    <dgm:pt modelId="{F129BF71-EACA-4A52-8141-61561F468172}" type="sibTrans" cxnId="{B3EBD909-27E7-49EE-ACF4-3A23F166B212}">
      <dgm:prSet/>
      <dgm:spPr/>
      <dgm:t>
        <a:bodyPr/>
        <a:lstStyle/>
        <a:p>
          <a:endParaRPr lang="en-US"/>
        </a:p>
      </dgm:t>
    </dgm:pt>
    <dgm:pt modelId="{9781921D-E729-40AB-9031-0D476CD0C741}" type="pres">
      <dgm:prSet presAssocID="{66930C05-1291-450F-9733-0E5BAAA34D3F}" presName="linear" presStyleCnt="0">
        <dgm:presLayoutVars>
          <dgm:animLvl val="lvl"/>
          <dgm:resizeHandles val="exact"/>
        </dgm:presLayoutVars>
      </dgm:prSet>
      <dgm:spPr/>
    </dgm:pt>
    <dgm:pt modelId="{78D651B5-5E7C-4C26-B814-5CD0A75BF27F}" type="pres">
      <dgm:prSet presAssocID="{4566F416-6043-480E-B1A4-DF2CF23B6D35}" presName="parentText" presStyleLbl="node1" presStyleIdx="0" presStyleCnt="5">
        <dgm:presLayoutVars>
          <dgm:chMax val="0"/>
          <dgm:bulletEnabled val="1"/>
        </dgm:presLayoutVars>
      </dgm:prSet>
      <dgm:spPr/>
      <dgm:t>
        <a:bodyPr/>
        <a:lstStyle/>
        <a:p>
          <a:endParaRPr lang="en-IN"/>
        </a:p>
      </dgm:t>
    </dgm:pt>
    <dgm:pt modelId="{325D0C21-BFBB-4F5D-BAA1-FD7E4E8F616D}" type="pres">
      <dgm:prSet presAssocID="{838A005A-F348-470F-8781-1B511429AE03}" presName="spacer" presStyleCnt="0"/>
      <dgm:spPr/>
    </dgm:pt>
    <dgm:pt modelId="{9B77D622-0DDA-42DD-93D0-FFF32CDFAEB4}" type="pres">
      <dgm:prSet presAssocID="{618276AB-289F-49DC-BA42-3D935AEFC662}" presName="parentText" presStyleLbl="node1" presStyleIdx="1" presStyleCnt="5">
        <dgm:presLayoutVars>
          <dgm:chMax val="0"/>
          <dgm:bulletEnabled val="1"/>
        </dgm:presLayoutVars>
      </dgm:prSet>
      <dgm:spPr/>
      <dgm:t>
        <a:bodyPr/>
        <a:lstStyle/>
        <a:p>
          <a:endParaRPr lang="en-IN"/>
        </a:p>
      </dgm:t>
    </dgm:pt>
    <dgm:pt modelId="{E5EBC87C-C4B7-46B4-8538-82E0F161A571}" type="pres">
      <dgm:prSet presAssocID="{BF7EB1E6-0E5B-4396-AB3B-748659AA322C}" presName="spacer" presStyleCnt="0"/>
      <dgm:spPr/>
    </dgm:pt>
    <dgm:pt modelId="{3CD75B72-F445-4CAF-96DC-A09BFEDE9750}" type="pres">
      <dgm:prSet presAssocID="{20BC757E-C91C-4A85-8138-9FAF4F8FEA7C}" presName="parentText" presStyleLbl="node1" presStyleIdx="2" presStyleCnt="5">
        <dgm:presLayoutVars>
          <dgm:chMax val="0"/>
          <dgm:bulletEnabled val="1"/>
        </dgm:presLayoutVars>
      </dgm:prSet>
      <dgm:spPr/>
      <dgm:t>
        <a:bodyPr/>
        <a:lstStyle/>
        <a:p>
          <a:endParaRPr lang="en-IN"/>
        </a:p>
      </dgm:t>
    </dgm:pt>
    <dgm:pt modelId="{9BC63228-33DE-44EC-A21C-B597C3F8A34E}" type="pres">
      <dgm:prSet presAssocID="{42078912-6468-494D-A888-E1E62D744825}" presName="spacer" presStyleCnt="0"/>
      <dgm:spPr/>
    </dgm:pt>
    <dgm:pt modelId="{BF404CDB-B0D9-483D-B353-647D9E1A4EF8}" type="pres">
      <dgm:prSet presAssocID="{2B476861-7069-40CE-BDD8-056F293E5896}" presName="parentText" presStyleLbl="node1" presStyleIdx="3" presStyleCnt="5">
        <dgm:presLayoutVars>
          <dgm:chMax val="0"/>
          <dgm:bulletEnabled val="1"/>
        </dgm:presLayoutVars>
      </dgm:prSet>
      <dgm:spPr/>
      <dgm:t>
        <a:bodyPr/>
        <a:lstStyle/>
        <a:p>
          <a:endParaRPr lang="en-IN"/>
        </a:p>
      </dgm:t>
    </dgm:pt>
    <dgm:pt modelId="{ACD38D92-EF3A-43E3-88C0-6601E4FB49E4}" type="pres">
      <dgm:prSet presAssocID="{AD7848F9-6B9D-4086-B50E-6A700AB74BC1}" presName="spacer" presStyleCnt="0"/>
      <dgm:spPr/>
    </dgm:pt>
    <dgm:pt modelId="{F9149823-1405-47D3-8B4E-45BCE4166CF4}" type="pres">
      <dgm:prSet presAssocID="{31080F61-3AD4-4E1E-BBD1-D0520805CA4D}" presName="parentText" presStyleLbl="node1" presStyleIdx="4" presStyleCnt="5">
        <dgm:presLayoutVars>
          <dgm:chMax val="0"/>
          <dgm:bulletEnabled val="1"/>
        </dgm:presLayoutVars>
      </dgm:prSet>
      <dgm:spPr/>
      <dgm:t>
        <a:bodyPr/>
        <a:lstStyle/>
        <a:p>
          <a:endParaRPr lang="en-IN"/>
        </a:p>
      </dgm:t>
    </dgm:pt>
  </dgm:ptLst>
  <dgm:cxnLst>
    <dgm:cxn modelId="{C836289E-75A0-445C-8806-9AEA0C763A13}" srcId="{66930C05-1291-450F-9733-0E5BAAA34D3F}" destId="{2B476861-7069-40CE-BDD8-056F293E5896}" srcOrd="3" destOrd="0" parTransId="{97761D26-77E3-432E-9145-1A1E0E4DBEC8}" sibTransId="{AD7848F9-6B9D-4086-B50E-6A700AB74BC1}"/>
    <dgm:cxn modelId="{3B6D42AC-6EE5-4592-8B8A-06F6F67ACC0B}" srcId="{66930C05-1291-450F-9733-0E5BAAA34D3F}" destId="{4566F416-6043-480E-B1A4-DF2CF23B6D35}" srcOrd="0" destOrd="0" parTransId="{D9BE6724-2B80-4D70-9902-414FF323C25D}" sibTransId="{838A005A-F348-470F-8781-1B511429AE03}"/>
    <dgm:cxn modelId="{E95FD007-6FD8-4E25-A218-483D58C838BB}" srcId="{66930C05-1291-450F-9733-0E5BAAA34D3F}" destId="{20BC757E-C91C-4A85-8138-9FAF4F8FEA7C}" srcOrd="2" destOrd="0" parTransId="{56CD22B0-7BBB-46BB-B7FC-8A9B36D0FB3B}" sibTransId="{42078912-6468-494D-A888-E1E62D744825}"/>
    <dgm:cxn modelId="{9A7E7654-10D3-413E-A626-B97C8B766E71}" type="presOf" srcId="{618276AB-289F-49DC-BA42-3D935AEFC662}" destId="{9B77D622-0DDA-42DD-93D0-FFF32CDFAEB4}" srcOrd="0" destOrd="0" presId="urn:microsoft.com/office/officeart/2005/8/layout/vList2"/>
    <dgm:cxn modelId="{8A1C1D53-F051-4794-A880-878023EB2F76}" type="presOf" srcId="{4566F416-6043-480E-B1A4-DF2CF23B6D35}" destId="{78D651B5-5E7C-4C26-B814-5CD0A75BF27F}" srcOrd="0" destOrd="0" presId="urn:microsoft.com/office/officeart/2005/8/layout/vList2"/>
    <dgm:cxn modelId="{69E8A1D6-8F22-4356-8076-9F77076ECAC5}" srcId="{66930C05-1291-450F-9733-0E5BAAA34D3F}" destId="{618276AB-289F-49DC-BA42-3D935AEFC662}" srcOrd="1" destOrd="0" parTransId="{D53793D2-45E8-4317-BC9C-FFBDF21A73AC}" sibTransId="{BF7EB1E6-0E5B-4396-AB3B-748659AA322C}"/>
    <dgm:cxn modelId="{50D2BC88-AA24-4023-AEB5-36634675329B}" type="presOf" srcId="{20BC757E-C91C-4A85-8138-9FAF4F8FEA7C}" destId="{3CD75B72-F445-4CAF-96DC-A09BFEDE9750}" srcOrd="0" destOrd="0" presId="urn:microsoft.com/office/officeart/2005/8/layout/vList2"/>
    <dgm:cxn modelId="{F2F10D0A-669B-4498-BCF0-658B91D1C921}" type="presOf" srcId="{2B476861-7069-40CE-BDD8-056F293E5896}" destId="{BF404CDB-B0D9-483D-B353-647D9E1A4EF8}" srcOrd="0" destOrd="0" presId="urn:microsoft.com/office/officeart/2005/8/layout/vList2"/>
    <dgm:cxn modelId="{5690D4AF-51F9-49EE-9EA5-6BF10004D941}" type="presOf" srcId="{66930C05-1291-450F-9733-0E5BAAA34D3F}" destId="{9781921D-E729-40AB-9031-0D476CD0C741}" srcOrd="0" destOrd="0" presId="urn:microsoft.com/office/officeart/2005/8/layout/vList2"/>
    <dgm:cxn modelId="{44EC1AA3-1413-4BEF-AC6A-BFDC8AD3A646}" type="presOf" srcId="{31080F61-3AD4-4E1E-BBD1-D0520805CA4D}" destId="{F9149823-1405-47D3-8B4E-45BCE4166CF4}" srcOrd="0" destOrd="0" presId="urn:microsoft.com/office/officeart/2005/8/layout/vList2"/>
    <dgm:cxn modelId="{B3EBD909-27E7-49EE-ACF4-3A23F166B212}" srcId="{66930C05-1291-450F-9733-0E5BAAA34D3F}" destId="{31080F61-3AD4-4E1E-BBD1-D0520805CA4D}" srcOrd="4" destOrd="0" parTransId="{6DFB9477-5370-4D1F-9386-82214CE4E14A}" sibTransId="{F129BF71-EACA-4A52-8141-61561F468172}"/>
    <dgm:cxn modelId="{C8613164-83F7-49EC-B7A9-911755702885}" type="presParOf" srcId="{9781921D-E729-40AB-9031-0D476CD0C741}" destId="{78D651B5-5E7C-4C26-B814-5CD0A75BF27F}" srcOrd="0" destOrd="0" presId="urn:microsoft.com/office/officeart/2005/8/layout/vList2"/>
    <dgm:cxn modelId="{5169C3E4-0218-4B55-BD6C-C068A98F43F2}" type="presParOf" srcId="{9781921D-E729-40AB-9031-0D476CD0C741}" destId="{325D0C21-BFBB-4F5D-BAA1-FD7E4E8F616D}" srcOrd="1" destOrd="0" presId="urn:microsoft.com/office/officeart/2005/8/layout/vList2"/>
    <dgm:cxn modelId="{9139EE0A-1302-425A-BABC-32DE24B1EB66}" type="presParOf" srcId="{9781921D-E729-40AB-9031-0D476CD0C741}" destId="{9B77D622-0DDA-42DD-93D0-FFF32CDFAEB4}" srcOrd="2" destOrd="0" presId="urn:microsoft.com/office/officeart/2005/8/layout/vList2"/>
    <dgm:cxn modelId="{EF92956E-8AE7-4A2D-8D13-6A30EB7C6B2F}" type="presParOf" srcId="{9781921D-E729-40AB-9031-0D476CD0C741}" destId="{E5EBC87C-C4B7-46B4-8538-82E0F161A571}" srcOrd="3" destOrd="0" presId="urn:microsoft.com/office/officeart/2005/8/layout/vList2"/>
    <dgm:cxn modelId="{EE678E6B-084F-45BC-8C68-3489DAC33F76}" type="presParOf" srcId="{9781921D-E729-40AB-9031-0D476CD0C741}" destId="{3CD75B72-F445-4CAF-96DC-A09BFEDE9750}" srcOrd="4" destOrd="0" presId="urn:microsoft.com/office/officeart/2005/8/layout/vList2"/>
    <dgm:cxn modelId="{E59DB7DA-C174-4C92-83C8-F39109EBEE2D}" type="presParOf" srcId="{9781921D-E729-40AB-9031-0D476CD0C741}" destId="{9BC63228-33DE-44EC-A21C-B597C3F8A34E}" srcOrd="5" destOrd="0" presId="urn:microsoft.com/office/officeart/2005/8/layout/vList2"/>
    <dgm:cxn modelId="{F8F4C10E-C056-47E5-B8D2-AC53C5B3BF69}" type="presParOf" srcId="{9781921D-E729-40AB-9031-0D476CD0C741}" destId="{BF404CDB-B0D9-483D-B353-647D9E1A4EF8}" srcOrd="6" destOrd="0" presId="urn:microsoft.com/office/officeart/2005/8/layout/vList2"/>
    <dgm:cxn modelId="{1980CE5E-2F40-4F92-A630-801D6526BE8E}" type="presParOf" srcId="{9781921D-E729-40AB-9031-0D476CD0C741}" destId="{ACD38D92-EF3A-43E3-88C0-6601E4FB49E4}" srcOrd="7" destOrd="0" presId="urn:microsoft.com/office/officeart/2005/8/layout/vList2"/>
    <dgm:cxn modelId="{6CE6F97A-787B-4979-BA18-71630DF7186B}" type="presParOf" srcId="{9781921D-E729-40AB-9031-0D476CD0C741}" destId="{F9149823-1405-47D3-8B4E-45BCE4166CF4}" srcOrd="8" destOrd="0" presId="urn:microsoft.com/office/officeart/2005/8/layout/vList2"/>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930C05-1291-450F-9733-0E5BAAA34D3F}" type="doc">
      <dgm:prSet loTypeId="urn:microsoft.com/office/officeart/2005/8/layout/vList2" loCatId="list" qsTypeId="urn:microsoft.com/office/officeart/2005/8/quickstyle/simple1" qsCatId="simple" csTypeId="urn:microsoft.com/office/officeart/2005/8/colors/accent1_3" csCatId="accent1" phldr="1"/>
      <dgm:spPr/>
    </dgm:pt>
    <dgm:pt modelId="{4566F416-6043-480E-B1A4-DF2CF23B6D35}">
      <dgm:prSet phldrT="[Text]" custT="1"/>
      <dgm:spPr/>
      <dgm:t>
        <a:bodyPr/>
        <a:lstStyle/>
        <a:p>
          <a:r>
            <a:rPr lang="en-US" sz="1800" dirty="0">
              <a:latin typeface="+mj-lt"/>
            </a:rPr>
            <a:t>Under NeGP-A/Digital Agriculture, States/UTs may create Farmers Database and link the digitized land records with this farmers Database</a:t>
          </a:r>
          <a:endParaRPr lang="en-US" sz="1800" b="1" dirty="0">
            <a:latin typeface="+mj-lt"/>
            <a:cs typeface="Arial" charset="0"/>
          </a:endParaRPr>
        </a:p>
      </dgm:t>
    </dgm:pt>
    <dgm:pt modelId="{D9BE6724-2B80-4D70-9902-414FF323C25D}" type="parTrans" cxnId="{3B6D42AC-6EE5-4592-8B8A-06F6F67ACC0B}">
      <dgm:prSet/>
      <dgm:spPr/>
      <dgm:t>
        <a:bodyPr/>
        <a:lstStyle/>
        <a:p>
          <a:endParaRPr lang="en-US" sz="1800">
            <a:solidFill>
              <a:schemeClr val="tx1"/>
            </a:solidFill>
          </a:endParaRPr>
        </a:p>
      </dgm:t>
    </dgm:pt>
    <dgm:pt modelId="{838A005A-F348-470F-8781-1B511429AE03}" type="sibTrans" cxnId="{3B6D42AC-6EE5-4592-8B8A-06F6F67ACC0B}">
      <dgm:prSet/>
      <dgm:spPr/>
      <dgm:t>
        <a:bodyPr/>
        <a:lstStyle/>
        <a:p>
          <a:endParaRPr lang="en-US" sz="1800">
            <a:solidFill>
              <a:schemeClr val="tx1"/>
            </a:solidFill>
          </a:endParaRPr>
        </a:p>
      </dgm:t>
    </dgm:pt>
    <dgm:pt modelId="{618276AB-289F-49DC-BA42-3D935AEFC662}">
      <dgm:prSet custT="1"/>
      <dgm:spPr/>
      <dgm:t>
        <a:bodyPr/>
        <a:lstStyle/>
        <a:p>
          <a:r>
            <a:rPr lang="en-IN" sz="1800" b="1" dirty="0">
              <a:latin typeface="+mj-lt"/>
              <a:cs typeface="Arial" charset="0"/>
            </a:rPr>
            <a:t>States/UTs which have submitted their proposal under </a:t>
          </a:r>
          <a:r>
            <a:rPr lang="en-IN" sz="1800" b="1" dirty="0" err="1">
              <a:latin typeface="+mj-lt"/>
              <a:cs typeface="Arial" charset="0"/>
            </a:rPr>
            <a:t>NeGPA</a:t>
          </a:r>
          <a:r>
            <a:rPr lang="en-IN" sz="1800" b="1" dirty="0">
              <a:latin typeface="+mj-lt"/>
              <a:cs typeface="Arial" charset="0"/>
            </a:rPr>
            <a:t>, may expedite their proposal under Digital Agriculture/</a:t>
          </a:r>
          <a:r>
            <a:rPr lang="en-IN" sz="1800" b="1" dirty="0" err="1">
              <a:latin typeface="+mj-lt"/>
              <a:cs typeface="Arial" charset="0"/>
            </a:rPr>
            <a:t>NeGPA</a:t>
          </a:r>
          <a:endParaRPr lang="en-IN" sz="1800" b="1" dirty="0">
            <a:latin typeface="+mj-lt"/>
            <a:cs typeface="Arial" charset="0"/>
          </a:endParaRPr>
        </a:p>
      </dgm:t>
    </dgm:pt>
    <dgm:pt modelId="{D53793D2-45E8-4317-BC9C-FFBDF21A73AC}" type="parTrans" cxnId="{69E8A1D6-8F22-4356-8076-9F77076ECAC5}">
      <dgm:prSet/>
      <dgm:spPr/>
      <dgm:t>
        <a:bodyPr/>
        <a:lstStyle/>
        <a:p>
          <a:endParaRPr lang="en-US" sz="1800">
            <a:solidFill>
              <a:schemeClr val="tx1"/>
            </a:solidFill>
          </a:endParaRPr>
        </a:p>
      </dgm:t>
    </dgm:pt>
    <dgm:pt modelId="{BF7EB1E6-0E5B-4396-AB3B-748659AA322C}" type="sibTrans" cxnId="{69E8A1D6-8F22-4356-8076-9F77076ECAC5}">
      <dgm:prSet/>
      <dgm:spPr/>
      <dgm:t>
        <a:bodyPr/>
        <a:lstStyle/>
        <a:p>
          <a:endParaRPr lang="en-US" sz="1800">
            <a:solidFill>
              <a:schemeClr val="tx1"/>
            </a:solidFill>
          </a:endParaRPr>
        </a:p>
      </dgm:t>
    </dgm:pt>
    <dgm:pt modelId="{2B476861-7069-40CE-BDD8-056F293E5896}">
      <dgm:prSet custT="1"/>
      <dgm:spPr/>
      <dgm:t>
        <a:bodyPr/>
        <a:lstStyle/>
        <a:p>
          <a:r>
            <a:rPr lang="en-US" sz="1800" dirty="0">
              <a:latin typeface="+mj-lt"/>
            </a:rPr>
            <a:t>An institutional mechanism at the State/UT level for coordination between the Departments –Revenue, Agriculture and Cooperation.</a:t>
          </a:r>
          <a:endParaRPr lang="en-IN" sz="1800" b="1" dirty="0">
            <a:latin typeface="+mj-lt"/>
            <a:cs typeface="Arial" charset="0"/>
          </a:endParaRPr>
        </a:p>
      </dgm:t>
    </dgm:pt>
    <dgm:pt modelId="{97761D26-77E3-432E-9145-1A1E0E4DBEC8}" type="parTrans" cxnId="{C836289E-75A0-445C-8806-9AEA0C763A13}">
      <dgm:prSet/>
      <dgm:spPr/>
      <dgm:t>
        <a:bodyPr/>
        <a:lstStyle/>
        <a:p>
          <a:endParaRPr lang="en-US" sz="1800">
            <a:solidFill>
              <a:schemeClr val="tx1"/>
            </a:solidFill>
          </a:endParaRPr>
        </a:p>
      </dgm:t>
    </dgm:pt>
    <dgm:pt modelId="{AD7848F9-6B9D-4086-B50E-6A700AB74BC1}" type="sibTrans" cxnId="{C836289E-75A0-445C-8806-9AEA0C763A13}">
      <dgm:prSet/>
      <dgm:spPr/>
      <dgm:t>
        <a:bodyPr/>
        <a:lstStyle/>
        <a:p>
          <a:endParaRPr lang="en-US" sz="1800">
            <a:solidFill>
              <a:schemeClr val="tx1"/>
            </a:solidFill>
          </a:endParaRPr>
        </a:p>
      </dgm:t>
    </dgm:pt>
    <dgm:pt modelId="{20BC757E-C91C-4A85-8138-9FAF4F8FEA7C}">
      <dgm:prSet custT="1"/>
      <dgm:spPr/>
      <dgm:t>
        <a:bodyPr/>
        <a:lstStyle/>
        <a:p>
          <a:r>
            <a:rPr lang="en-IN" sz="1800" b="1" dirty="0">
              <a:latin typeface="+mj-lt"/>
              <a:cs typeface="Arial" charset="0"/>
            </a:rPr>
            <a:t>Digitization of Land record and support to the joint team of DAFW &amp; </a:t>
          </a:r>
          <a:r>
            <a:rPr lang="en-IN" sz="1800" b="1" dirty="0" err="1">
              <a:latin typeface="+mj-lt"/>
              <a:cs typeface="Arial" charset="0"/>
            </a:rPr>
            <a:t>DoLR</a:t>
          </a:r>
          <a:r>
            <a:rPr lang="en-IN" sz="1800" b="1" dirty="0">
              <a:latin typeface="+mj-lt"/>
              <a:cs typeface="Arial" charset="0"/>
            </a:rPr>
            <a:t> in linking FDB with the digitised land records.</a:t>
          </a:r>
        </a:p>
      </dgm:t>
    </dgm:pt>
    <dgm:pt modelId="{42078912-6468-494D-A888-E1E62D744825}" type="sibTrans" cxnId="{E95FD007-6FD8-4E25-A218-483D58C838BB}">
      <dgm:prSet/>
      <dgm:spPr/>
      <dgm:t>
        <a:bodyPr/>
        <a:lstStyle/>
        <a:p>
          <a:endParaRPr lang="en-US" sz="1800">
            <a:solidFill>
              <a:schemeClr val="tx1"/>
            </a:solidFill>
          </a:endParaRPr>
        </a:p>
      </dgm:t>
    </dgm:pt>
    <dgm:pt modelId="{56CD22B0-7BBB-46BB-B7FC-8A9B36D0FB3B}" type="parTrans" cxnId="{E95FD007-6FD8-4E25-A218-483D58C838BB}">
      <dgm:prSet/>
      <dgm:spPr/>
      <dgm:t>
        <a:bodyPr/>
        <a:lstStyle/>
        <a:p>
          <a:endParaRPr lang="en-US" sz="1800">
            <a:solidFill>
              <a:schemeClr val="tx1"/>
            </a:solidFill>
          </a:endParaRPr>
        </a:p>
      </dgm:t>
    </dgm:pt>
    <dgm:pt modelId="{9781921D-E729-40AB-9031-0D476CD0C741}" type="pres">
      <dgm:prSet presAssocID="{66930C05-1291-450F-9733-0E5BAAA34D3F}" presName="linear" presStyleCnt="0">
        <dgm:presLayoutVars>
          <dgm:animLvl val="lvl"/>
          <dgm:resizeHandles val="exact"/>
        </dgm:presLayoutVars>
      </dgm:prSet>
      <dgm:spPr/>
    </dgm:pt>
    <dgm:pt modelId="{78D651B5-5E7C-4C26-B814-5CD0A75BF27F}" type="pres">
      <dgm:prSet presAssocID="{4566F416-6043-480E-B1A4-DF2CF23B6D35}" presName="parentText" presStyleLbl="node1" presStyleIdx="0" presStyleCnt="4">
        <dgm:presLayoutVars>
          <dgm:chMax val="0"/>
          <dgm:bulletEnabled val="1"/>
        </dgm:presLayoutVars>
      </dgm:prSet>
      <dgm:spPr/>
      <dgm:t>
        <a:bodyPr/>
        <a:lstStyle/>
        <a:p>
          <a:endParaRPr lang="en-IN"/>
        </a:p>
      </dgm:t>
    </dgm:pt>
    <dgm:pt modelId="{325D0C21-BFBB-4F5D-BAA1-FD7E4E8F616D}" type="pres">
      <dgm:prSet presAssocID="{838A005A-F348-470F-8781-1B511429AE03}" presName="spacer" presStyleCnt="0"/>
      <dgm:spPr/>
    </dgm:pt>
    <dgm:pt modelId="{9B77D622-0DDA-42DD-93D0-FFF32CDFAEB4}" type="pres">
      <dgm:prSet presAssocID="{618276AB-289F-49DC-BA42-3D935AEFC662}" presName="parentText" presStyleLbl="node1" presStyleIdx="1" presStyleCnt="4">
        <dgm:presLayoutVars>
          <dgm:chMax val="0"/>
          <dgm:bulletEnabled val="1"/>
        </dgm:presLayoutVars>
      </dgm:prSet>
      <dgm:spPr/>
      <dgm:t>
        <a:bodyPr/>
        <a:lstStyle/>
        <a:p>
          <a:endParaRPr lang="en-IN"/>
        </a:p>
      </dgm:t>
    </dgm:pt>
    <dgm:pt modelId="{E5EBC87C-C4B7-46B4-8538-82E0F161A571}" type="pres">
      <dgm:prSet presAssocID="{BF7EB1E6-0E5B-4396-AB3B-748659AA322C}" presName="spacer" presStyleCnt="0"/>
      <dgm:spPr/>
    </dgm:pt>
    <dgm:pt modelId="{3CD75B72-F445-4CAF-96DC-A09BFEDE9750}" type="pres">
      <dgm:prSet presAssocID="{20BC757E-C91C-4A85-8138-9FAF4F8FEA7C}" presName="parentText" presStyleLbl="node1" presStyleIdx="2" presStyleCnt="4">
        <dgm:presLayoutVars>
          <dgm:chMax val="0"/>
          <dgm:bulletEnabled val="1"/>
        </dgm:presLayoutVars>
      </dgm:prSet>
      <dgm:spPr/>
      <dgm:t>
        <a:bodyPr/>
        <a:lstStyle/>
        <a:p>
          <a:endParaRPr lang="en-IN"/>
        </a:p>
      </dgm:t>
    </dgm:pt>
    <dgm:pt modelId="{9BC63228-33DE-44EC-A21C-B597C3F8A34E}" type="pres">
      <dgm:prSet presAssocID="{42078912-6468-494D-A888-E1E62D744825}" presName="spacer" presStyleCnt="0"/>
      <dgm:spPr/>
    </dgm:pt>
    <dgm:pt modelId="{BF404CDB-B0D9-483D-B353-647D9E1A4EF8}" type="pres">
      <dgm:prSet presAssocID="{2B476861-7069-40CE-BDD8-056F293E5896}" presName="parentText" presStyleLbl="node1" presStyleIdx="3" presStyleCnt="4">
        <dgm:presLayoutVars>
          <dgm:chMax val="0"/>
          <dgm:bulletEnabled val="1"/>
        </dgm:presLayoutVars>
      </dgm:prSet>
      <dgm:spPr/>
      <dgm:t>
        <a:bodyPr/>
        <a:lstStyle/>
        <a:p>
          <a:endParaRPr lang="en-IN"/>
        </a:p>
      </dgm:t>
    </dgm:pt>
  </dgm:ptLst>
  <dgm:cxnLst>
    <dgm:cxn modelId="{C836289E-75A0-445C-8806-9AEA0C763A13}" srcId="{66930C05-1291-450F-9733-0E5BAAA34D3F}" destId="{2B476861-7069-40CE-BDD8-056F293E5896}" srcOrd="3" destOrd="0" parTransId="{97761D26-77E3-432E-9145-1A1E0E4DBEC8}" sibTransId="{AD7848F9-6B9D-4086-B50E-6A700AB74BC1}"/>
    <dgm:cxn modelId="{3B6D42AC-6EE5-4592-8B8A-06F6F67ACC0B}" srcId="{66930C05-1291-450F-9733-0E5BAAA34D3F}" destId="{4566F416-6043-480E-B1A4-DF2CF23B6D35}" srcOrd="0" destOrd="0" parTransId="{D9BE6724-2B80-4D70-9902-414FF323C25D}" sibTransId="{838A005A-F348-470F-8781-1B511429AE03}"/>
    <dgm:cxn modelId="{E95FD007-6FD8-4E25-A218-483D58C838BB}" srcId="{66930C05-1291-450F-9733-0E5BAAA34D3F}" destId="{20BC757E-C91C-4A85-8138-9FAF4F8FEA7C}" srcOrd="2" destOrd="0" parTransId="{56CD22B0-7BBB-46BB-B7FC-8A9B36D0FB3B}" sibTransId="{42078912-6468-494D-A888-E1E62D744825}"/>
    <dgm:cxn modelId="{9A7E7654-10D3-413E-A626-B97C8B766E71}" type="presOf" srcId="{618276AB-289F-49DC-BA42-3D935AEFC662}" destId="{9B77D622-0DDA-42DD-93D0-FFF32CDFAEB4}" srcOrd="0" destOrd="0" presId="urn:microsoft.com/office/officeart/2005/8/layout/vList2"/>
    <dgm:cxn modelId="{8A1C1D53-F051-4794-A880-878023EB2F76}" type="presOf" srcId="{4566F416-6043-480E-B1A4-DF2CF23B6D35}" destId="{78D651B5-5E7C-4C26-B814-5CD0A75BF27F}" srcOrd="0" destOrd="0" presId="urn:microsoft.com/office/officeart/2005/8/layout/vList2"/>
    <dgm:cxn modelId="{69E8A1D6-8F22-4356-8076-9F77076ECAC5}" srcId="{66930C05-1291-450F-9733-0E5BAAA34D3F}" destId="{618276AB-289F-49DC-BA42-3D935AEFC662}" srcOrd="1" destOrd="0" parTransId="{D53793D2-45E8-4317-BC9C-FFBDF21A73AC}" sibTransId="{BF7EB1E6-0E5B-4396-AB3B-748659AA322C}"/>
    <dgm:cxn modelId="{50D2BC88-AA24-4023-AEB5-36634675329B}" type="presOf" srcId="{20BC757E-C91C-4A85-8138-9FAF4F8FEA7C}" destId="{3CD75B72-F445-4CAF-96DC-A09BFEDE9750}" srcOrd="0" destOrd="0" presId="urn:microsoft.com/office/officeart/2005/8/layout/vList2"/>
    <dgm:cxn modelId="{F2F10D0A-669B-4498-BCF0-658B91D1C921}" type="presOf" srcId="{2B476861-7069-40CE-BDD8-056F293E5896}" destId="{BF404CDB-B0D9-483D-B353-647D9E1A4EF8}" srcOrd="0" destOrd="0" presId="urn:microsoft.com/office/officeart/2005/8/layout/vList2"/>
    <dgm:cxn modelId="{5690D4AF-51F9-49EE-9EA5-6BF10004D941}" type="presOf" srcId="{66930C05-1291-450F-9733-0E5BAAA34D3F}" destId="{9781921D-E729-40AB-9031-0D476CD0C741}" srcOrd="0" destOrd="0" presId="urn:microsoft.com/office/officeart/2005/8/layout/vList2"/>
    <dgm:cxn modelId="{C8613164-83F7-49EC-B7A9-911755702885}" type="presParOf" srcId="{9781921D-E729-40AB-9031-0D476CD0C741}" destId="{78D651B5-5E7C-4C26-B814-5CD0A75BF27F}" srcOrd="0" destOrd="0" presId="urn:microsoft.com/office/officeart/2005/8/layout/vList2"/>
    <dgm:cxn modelId="{5169C3E4-0218-4B55-BD6C-C068A98F43F2}" type="presParOf" srcId="{9781921D-E729-40AB-9031-0D476CD0C741}" destId="{325D0C21-BFBB-4F5D-BAA1-FD7E4E8F616D}" srcOrd="1" destOrd="0" presId="urn:microsoft.com/office/officeart/2005/8/layout/vList2"/>
    <dgm:cxn modelId="{9139EE0A-1302-425A-BABC-32DE24B1EB66}" type="presParOf" srcId="{9781921D-E729-40AB-9031-0D476CD0C741}" destId="{9B77D622-0DDA-42DD-93D0-FFF32CDFAEB4}" srcOrd="2" destOrd="0" presId="urn:microsoft.com/office/officeart/2005/8/layout/vList2"/>
    <dgm:cxn modelId="{EF92956E-8AE7-4A2D-8D13-6A30EB7C6B2F}" type="presParOf" srcId="{9781921D-E729-40AB-9031-0D476CD0C741}" destId="{E5EBC87C-C4B7-46B4-8538-82E0F161A571}" srcOrd="3" destOrd="0" presId="urn:microsoft.com/office/officeart/2005/8/layout/vList2"/>
    <dgm:cxn modelId="{EE678E6B-084F-45BC-8C68-3489DAC33F76}" type="presParOf" srcId="{9781921D-E729-40AB-9031-0D476CD0C741}" destId="{3CD75B72-F445-4CAF-96DC-A09BFEDE9750}" srcOrd="4" destOrd="0" presId="urn:microsoft.com/office/officeart/2005/8/layout/vList2"/>
    <dgm:cxn modelId="{E59DB7DA-C174-4C92-83C8-F39109EBEE2D}" type="presParOf" srcId="{9781921D-E729-40AB-9031-0D476CD0C741}" destId="{9BC63228-33DE-44EC-A21C-B597C3F8A34E}" srcOrd="5" destOrd="0" presId="urn:microsoft.com/office/officeart/2005/8/layout/vList2"/>
    <dgm:cxn modelId="{F8F4C10E-C056-47E5-B8D2-AC53C5B3BF69}" type="presParOf" srcId="{9781921D-E729-40AB-9031-0D476CD0C741}" destId="{BF404CDB-B0D9-483D-B353-647D9E1A4EF8}" srcOrd="6" destOrd="0" presId="urn:microsoft.com/office/officeart/2005/8/layout/vList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40057-3A89-4C02-A566-CDAA8D1D1D10}">
      <dsp:nvSpPr>
        <dsp:cNvPr id="0" name=""/>
        <dsp:cNvSpPr/>
      </dsp:nvSpPr>
      <dsp:spPr>
        <a:xfrm>
          <a:off x="0" y="2664"/>
          <a:ext cx="12093526" cy="0"/>
        </a:xfrm>
        <a:prstGeom prst="lin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5F437BC0-4EE6-447E-A17F-D905C285FED8}">
      <dsp:nvSpPr>
        <dsp:cNvPr id="0" name=""/>
        <dsp:cNvSpPr/>
      </dsp:nvSpPr>
      <dsp:spPr>
        <a:xfrm>
          <a:off x="0" y="2664"/>
          <a:ext cx="12093526" cy="90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en-US" sz="2000" b="0" i="0" u="none" strike="noStrike" kern="1200" cap="none" spc="0" normalizeH="0" baseline="0" noProof="0" dirty="0">
              <a:ln/>
              <a:effectLst/>
              <a:uLnTx/>
              <a:uFillTx/>
              <a:latin typeface="Dubai Light" panose="020B0303030403030204" pitchFamily="34" charset="-78"/>
              <a:ea typeface="+mn-ea"/>
              <a:cs typeface="Dubai Light" panose="020B0303030403030204" pitchFamily="34" charset="-78"/>
            </a:rPr>
            <a:t>Central sector scheme launched on 24th February 2019 to supplement financial needs of land holding farmers.</a:t>
          </a:r>
          <a:endParaRPr lang="en-US" sz="2000" kern="1200" dirty="0">
            <a:latin typeface="Dubai Light" panose="020B0303030403030204" pitchFamily="34" charset="-78"/>
            <a:ea typeface="+mn-ea"/>
            <a:cs typeface="Dubai Light" panose="020B0303030403030204" pitchFamily="34" charset="-78"/>
          </a:endParaRPr>
        </a:p>
      </dsp:txBody>
      <dsp:txXfrm>
        <a:off x="0" y="2664"/>
        <a:ext cx="12093526" cy="908522"/>
      </dsp:txXfrm>
    </dsp:sp>
    <dsp:sp modelId="{79193330-0E66-4888-9151-2062A690621E}">
      <dsp:nvSpPr>
        <dsp:cNvPr id="0" name=""/>
        <dsp:cNvSpPr/>
      </dsp:nvSpPr>
      <dsp:spPr>
        <a:xfrm>
          <a:off x="0" y="911186"/>
          <a:ext cx="12093526" cy="0"/>
        </a:xfrm>
        <a:prstGeom prst="lin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F99B1722-B19C-4688-B7C7-83539338B1FB}">
      <dsp:nvSpPr>
        <dsp:cNvPr id="0" name=""/>
        <dsp:cNvSpPr/>
      </dsp:nvSpPr>
      <dsp:spPr>
        <a:xfrm>
          <a:off x="0" y="911186"/>
          <a:ext cx="12093526" cy="90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en-US" sz="2000" b="0" i="0" u="none" strike="noStrike" kern="1200" cap="none" spc="0" normalizeH="0" baseline="0" noProof="0" dirty="0">
              <a:ln/>
              <a:effectLst/>
              <a:uLnTx/>
              <a:uFillTx/>
              <a:latin typeface="Dubai Light" panose="020B0303030403030204" pitchFamily="34" charset="-78"/>
              <a:ea typeface="+mn-ea"/>
              <a:cs typeface="Dubai Light" panose="020B0303030403030204" pitchFamily="34" charset="-78"/>
            </a:rPr>
            <a:t>Direct benefit of Rs 6000 per year in three four-monthly instalments of Rs 2,000 each, per farmer family. </a:t>
          </a:r>
          <a:endParaRPr lang="en-US" sz="2000" kern="1200" dirty="0">
            <a:latin typeface="Dubai Light" panose="020B0303030403030204" pitchFamily="34" charset="-78"/>
            <a:ea typeface="+mn-ea"/>
            <a:cs typeface="Dubai Light" panose="020B0303030403030204" pitchFamily="34" charset="-78"/>
          </a:endParaRPr>
        </a:p>
      </dsp:txBody>
      <dsp:txXfrm>
        <a:off x="0" y="911186"/>
        <a:ext cx="12093526" cy="908522"/>
      </dsp:txXfrm>
    </dsp:sp>
    <dsp:sp modelId="{F978564A-1002-4AE1-B058-F0ABE7BAE6C2}">
      <dsp:nvSpPr>
        <dsp:cNvPr id="0" name=""/>
        <dsp:cNvSpPr/>
      </dsp:nvSpPr>
      <dsp:spPr>
        <a:xfrm>
          <a:off x="0" y="1819709"/>
          <a:ext cx="12093526" cy="0"/>
        </a:xfrm>
        <a:prstGeom prst="lin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F7FEDBAB-AFC7-4C3A-BD36-27515ECBBFB6}">
      <dsp:nvSpPr>
        <dsp:cNvPr id="0" name=""/>
        <dsp:cNvSpPr/>
      </dsp:nvSpPr>
      <dsp:spPr>
        <a:xfrm>
          <a:off x="0" y="1819709"/>
          <a:ext cx="12093526" cy="90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en-US" sz="2000" b="0" i="0" u="none" strike="noStrike" kern="1200" cap="none" spc="0" normalizeH="0" baseline="0" noProof="0" dirty="0">
              <a:ln/>
              <a:effectLst/>
              <a:uLnTx/>
              <a:uFillTx/>
              <a:latin typeface="Dubai Light" panose="020B0303030403030204" pitchFamily="34" charset="-78"/>
              <a:ea typeface="+mn-ea"/>
              <a:cs typeface="Dubai Light" panose="020B0303030403030204" pitchFamily="34" charset="-78"/>
            </a:rPr>
            <a:t>The scheme is applicable to all landholding farmers. </a:t>
          </a:r>
          <a:endParaRPr lang="en-US" sz="2000" kern="1200" dirty="0">
            <a:latin typeface="Dubai Light" panose="020B0303030403030204" pitchFamily="34" charset="-78"/>
            <a:ea typeface="+mn-ea"/>
            <a:cs typeface="Dubai Light" panose="020B0303030403030204" pitchFamily="34" charset="-78"/>
          </a:endParaRPr>
        </a:p>
      </dsp:txBody>
      <dsp:txXfrm>
        <a:off x="0" y="1819709"/>
        <a:ext cx="12093526" cy="908522"/>
      </dsp:txXfrm>
    </dsp:sp>
    <dsp:sp modelId="{245D9CC6-6DA1-4BA1-9A1B-EB3E59635716}">
      <dsp:nvSpPr>
        <dsp:cNvPr id="0" name=""/>
        <dsp:cNvSpPr/>
      </dsp:nvSpPr>
      <dsp:spPr>
        <a:xfrm>
          <a:off x="0" y="2728231"/>
          <a:ext cx="12093526" cy="0"/>
        </a:xfrm>
        <a:prstGeom prst="lin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5D2DCE02-7F5E-46D1-9BB1-FBD95E743E03}">
      <dsp:nvSpPr>
        <dsp:cNvPr id="0" name=""/>
        <dsp:cNvSpPr/>
      </dsp:nvSpPr>
      <dsp:spPr>
        <a:xfrm>
          <a:off x="0" y="2728232"/>
          <a:ext cx="12093526" cy="90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en-US" sz="2000" b="0" i="0" u="none" strike="noStrike" kern="1200" cap="none" spc="0" normalizeH="0" baseline="0" noProof="0" dirty="0">
              <a:ln/>
              <a:effectLst/>
              <a:uLnTx/>
              <a:uFillTx/>
              <a:latin typeface="Dubai Light" panose="020B0303030403030204" pitchFamily="34" charset="-78"/>
              <a:ea typeface="+mn-ea"/>
              <a:cs typeface="Dubai Light" panose="020B0303030403030204" pitchFamily="34" charset="-78"/>
            </a:rPr>
            <a:t>Special provisions are made for Northeastern States, Jharkhand etc. by High Level Committee as per Cabinet Note.</a:t>
          </a:r>
          <a:endParaRPr lang="en-US" sz="2000" kern="1200" dirty="0">
            <a:latin typeface="Dubai Light" panose="020B0303030403030204" pitchFamily="34" charset="-78"/>
            <a:ea typeface="+mn-ea"/>
            <a:cs typeface="Dubai Light" panose="020B0303030403030204" pitchFamily="34" charset="-78"/>
          </a:endParaRPr>
        </a:p>
      </dsp:txBody>
      <dsp:txXfrm>
        <a:off x="0" y="2728232"/>
        <a:ext cx="12093526" cy="908522"/>
      </dsp:txXfrm>
    </dsp:sp>
    <dsp:sp modelId="{CDB3E462-9AAC-4917-BC17-87D674CBB958}">
      <dsp:nvSpPr>
        <dsp:cNvPr id="0" name=""/>
        <dsp:cNvSpPr/>
      </dsp:nvSpPr>
      <dsp:spPr>
        <a:xfrm>
          <a:off x="0" y="3636754"/>
          <a:ext cx="12093526" cy="0"/>
        </a:xfrm>
        <a:prstGeom prst="lin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4BD7C882-AE37-49A3-8CF7-AB219461E50A}">
      <dsp:nvSpPr>
        <dsp:cNvPr id="0" name=""/>
        <dsp:cNvSpPr/>
      </dsp:nvSpPr>
      <dsp:spPr>
        <a:xfrm>
          <a:off x="0" y="3636754"/>
          <a:ext cx="12093526" cy="90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en-US" sz="2000" b="0" i="0" u="none" strike="noStrike" kern="1200" cap="none" spc="0" normalizeH="0" baseline="0" noProof="0" dirty="0">
              <a:ln/>
              <a:effectLst/>
              <a:uLnTx/>
              <a:uFillTx/>
              <a:latin typeface="Dubai Light" panose="020B0303030403030204" pitchFamily="34" charset="-78"/>
              <a:ea typeface="+mn-ea"/>
              <a:cs typeface="Dubai Light" panose="020B0303030403030204" pitchFamily="34" charset="-78"/>
            </a:rPr>
            <a:t>All installments due since December 2019 are paid only to Aadhaar seeded records, except Assam and </a:t>
          </a:r>
          <a:r>
            <a:rPr kumimoji="0" lang="en-US" sz="2000" b="0" i="0" u="none" strike="noStrike" kern="1200" cap="none" spc="0" normalizeH="0" baseline="0" noProof="0" dirty="0" err="1">
              <a:ln/>
              <a:effectLst/>
              <a:uLnTx/>
              <a:uFillTx/>
              <a:latin typeface="Dubai Light" panose="020B0303030403030204" pitchFamily="34" charset="-78"/>
              <a:ea typeface="+mn-ea"/>
              <a:cs typeface="Dubai Light" panose="020B0303030403030204" pitchFamily="34" charset="-78"/>
            </a:rPr>
            <a:t>Meghalya</a:t>
          </a:r>
          <a:r>
            <a:rPr kumimoji="0" lang="en-US" sz="2000" b="0" i="0" u="none" strike="noStrike" kern="1200" cap="none" spc="0" normalizeH="0" baseline="0" noProof="0" dirty="0">
              <a:ln/>
              <a:effectLst/>
              <a:uLnTx/>
              <a:uFillTx/>
              <a:latin typeface="Dubai Light" panose="020B0303030403030204" pitchFamily="34" charset="-78"/>
              <a:ea typeface="+mn-ea"/>
              <a:cs typeface="Dubai Light" panose="020B0303030403030204" pitchFamily="34" charset="-78"/>
            </a:rPr>
            <a:t>..</a:t>
          </a:r>
          <a:endParaRPr lang="en-US" sz="2000" kern="1200" dirty="0">
            <a:latin typeface="Dubai Light" panose="020B0303030403030204" pitchFamily="34" charset="-78"/>
            <a:ea typeface="+mn-ea"/>
            <a:cs typeface="Dubai Light" panose="020B0303030403030204" pitchFamily="34" charset="-78"/>
          </a:endParaRPr>
        </a:p>
      </dsp:txBody>
      <dsp:txXfrm>
        <a:off x="0" y="3636754"/>
        <a:ext cx="12093526" cy="908522"/>
      </dsp:txXfrm>
    </dsp:sp>
    <dsp:sp modelId="{0844B7E6-0537-42C5-A3A4-D18CA52F41C1}">
      <dsp:nvSpPr>
        <dsp:cNvPr id="0" name=""/>
        <dsp:cNvSpPr/>
      </dsp:nvSpPr>
      <dsp:spPr>
        <a:xfrm>
          <a:off x="0" y="4545277"/>
          <a:ext cx="12093526" cy="0"/>
        </a:xfrm>
        <a:prstGeom prst="line">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1">
          <a:scrgbClr r="0" g="0" b="0"/>
        </a:lnRef>
        <a:fillRef idx="3">
          <a:scrgbClr r="0" g="0" b="0"/>
        </a:fillRef>
        <a:effectRef idx="3">
          <a:scrgbClr r="0" g="0" b="0"/>
        </a:effectRef>
        <a:fontRef idx="minor">
          <a:schemeClr val="lt1"/>
        </a:fontRef>
      </dsp:style>
    </dsp:sp>
    <dsp:sp modelId="{D73FFE41-6CCE-4C69-9A33-826F1602AEBD}">
      <dsp:nvSpPr>
        <dsp:cNvPr id="0" name=""/>
        <dsp:cNvSpPr/>
      </dsp:nvSpPr>
      <dsp:spPr>
        <a:xfrm>
          <a:off x="0" y="4545277"/>
          <a:ext cx="12093526" cy="908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Dubai Light" panose="020B0303030403030204" pitchFamily="34" charset="-78"/>
              <a:ea typeface="+mn-ea"/>
              <a:cs typeface="Dubai Light" panose="020B0303030403030204" pitchFamily="34" charset="-78"/>
            </a:rPr>
            <a:t>Till now, more than Rs 1.8 lakh crores have been transferred to more than 11.3 crore farmer families.</a:t>
          </a:r>
        </a:p>
      </dsp:txBody>
      <dsp:txXfrm>
        <a:off x="0" y="4545277"/>
        <a:ext cx="12093526" cy="908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F1B96-406A-46AB-AFE6-A31D7E0C751E}">
      <dsp:nvSpPr>
        <dsp:cNvPr id="0" name=""/>
        <dsp:cNvSpPr/>
      </dsp:nvSpPr>
      <dsp:spPr>
        <a:xfrm>
          <a:off x="14837" y="513055"/>
          <a:ext cx="1963871" cy="808999"/>
        </a:xfrm>
        <a:prstGeom prst="rect">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dirty="0"/>
            <a:t>Land</a:t>
          </a:r>
          <a:r>
            <a:rPr lang="en-US" sz="700" kern="1200" dirty="0"/>
            <a:t> </a:t>
          </a:r>
          <a:r>
            <a:rPr lang="en-US" sz="1600" b="1" kern="1200" dirty="0"/>
            <a:t>Holders</a:t>
          </a:r>
          <a:endParaRPr lang="en-US" sz="700" b="1" kern="1200" dirty="0"/>
        </a:p>
      </dsp:txBody>
      <dsp:txXfrm>
        <a:off x="14837" y="513055"/>
        <a:ext cx="1963871" cy="808999"/>
      </dsp:txXfrm>
    </dsp:sp>
    <dsp:sp modelId="{CA4F5002-DF91-44E5-82A0-3A42717063DA}">
      <dsp:nvSpPr>
        <dsp:cNvPr id="0" name=""/>
        <dsp:cNvSpPr/>
      </dsp:nvSpPr>
      <dsp:spPr>
        <a:xfrm>
          <a:off x="14837" y="1216315"/>
          <a:ext cx="1963871" cy="3983681"/>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0" i="0" kern="1200" dirty="0"/>
            <a:t>All Institutional Land holders.</a:t>
          </a:r>
          <a:endParaRPr lang="en-US" sz="1400" kern="1200" dirty="0"/>
        </a:p>
      </dsp:txBody>
      <dsp:txXfrm>
        <a:off x="14837" y="1216315"/>
        <a:ext cx="1963871" cy="3983681"/>
      </dsp:txXfrm>
    </dsp:sp>
    <dsp:sp modelId="{259CAAFE-05AE-43EB-8C8F-4F1C6EB9F027}">
      <dsp:nvSpPr>
        <dsp:cNvPr id="0" name=""/>
        <dsp:cNvSpPr/>
      </dsp:nvSpPr>
      <dsp:spPr>
        <a:xfrm>
          <a:off x="2253382" y="565925"/>
          <a:ext cx="1961953" cy="597519"/>
        </a:xfrm>
        <a:prstGeom prst="rect">
          <a:avLst/>
        </a:prstGeom>
        <a:solidFill>
          <a:schemeClr val="accent4">
            <a:hueOff val="-193494"/>
            <a:satOff val="-20661"/>
            <a:lumOff val="-2059"/>
            <a:alphaOff val="0"/>
          </a:schemeClr>
        </a:solidFill>
        <a:ln w="9525" cap="flat" cmpd="sng" algn="ctr">
          <a:solidFill>
            <a:schemeClr val="accent4">
              <a:hueOff val="-193494"/>
              <a:satOff val="-20661"/>
              <a:lumOff val="-205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dirty="0"/>
            <a:t>Farmer</a:t>
          </a:r>
          <a:r>
            <a:rPr lang="en-US" sz="900" b="1" kern="1200" dirty="0"/>
            <a:t> </a:t>
          </a:r>
          <a:r>
            <a:rPr lang="en-US" sz="1200" b="1" kern="1200" dirty="0"/>
            <a:t>Families/MP/MLA</a:t>
          </a:r>
          <a:endParaRPr lang="en-US" sz="900" b="1" kern="1200" dirty="0"/>
        </a:p>
      </dsp:txBody>
      <dsp:txXfrm>
        <a:off x="2253382" y="565925"/>
        <a:ext cx="1961953" cy="597519"/>
      </dsp:txXfrm>
    </dsp:sp>
    <dsp:sp modelId="{18941CE1-4F25-41D9-B8BA-198AF4C61A2B}">
      <dsp:nvSpPr>
        <dsp:cNvPr id="0" name=""/>
        <dsp:cNvSpPr/>
      </dsp:nvSpPr>
      <dsp:spPr>
        <a:xfrm>
          <a:off x="2253382" y="1163445"/>
          <a:ext cx="1961953" cy="3983681"/>
        </a:xfrm>
        <a:prstGeom prst="rect">
          <a:avLst/>
        </a:prstGeom>
        <a:solidFill>
          <a:schemeClr val="accent4">
            <a:tint val="40000"/>
            <a:alpha val="90000"/>
            <a:hueOff val="-61467"/>
            <a:satOff val="-14961"/>
            <a:lumOff val="-1184"/>
            <a:alphaOff val="0"/>
          </a:schemeClr>
        </a:solidFill>
        <a:ln w="9525" cap="flat" cmpd="sng" algn="ctr">
          <a:solidFill>
            <a:schemeClr val="accent4">
              <a:tint val="40000"/>
              <a:alpha val="90000"/>
              <a:hueOff val="-61467"/>
              <a:satOff val="-14961"/>
              <a:lumOff val="-11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b="0" i="0" kern="1200" dirty="0"/>
            <a:t>Benefits are  given to Farmer     family  </a:t>
          </a:r>
          <a:endParaRPr lang="en-US" sz="1600" b="0" i="0" kern="1200" dirty="0">
            <a:solidFill>
              <a:srgbClr val="000000">
                <a:hueOff val="0"/>
                <a:satOff val="0"/>
                <a:lumOff val="0"/>
                <a:alphaOff val="0"/>
              </a:srgbClr>
            </a:solidFill>
            <a:latin typeface="Century Gothic"/>
            <a:ea typeface="+mn-ea"/>
            <a:cs typeface="+mn-cs"/>
          </a:endParaRP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solidFill>
                <a:srgbClr val="000000">
                  <a:hueOff val="0"/>
                  <a:satOff val="0"/>
                  <a:lumOff val="0"/>
                  <a:alphaOff val="0"/>
                </a:srgbClr>
              </a:solidFill>
              <a:latin typeface="Century Gothic"/>
              <a:ea typeface="+mn-ea"/>
              <a:cs typeface="+mn-cs"/>
            </a:rPr>
            <a:t>Former and present holders of constitutional posts.</a:t>
          </a:r>
        </a:p>
        <a:p>
          <a:pPr marL="114300" lvl="1" indent="-114300" algn="l" defTabSz="622300">
            <a:lnSpc>
              <a:spcPct val="90000"/>
            </a:lnSpc>
            <a:spcBef>
              <a:spcPct val="0"/>
            </a:spcBef>
            <a:spcAft>
              <a:spcPct val="15000"/>
            </a:spcAft>
            <a:buChar char="•"/>
          </a:pPr>
          <a:r>
            <a:rPr lang="en-US" sz="1400" b="0" i="0" kern="1200" dirty="0"/>
            <a:t>Former and present Ministers/ State Ministers.</a:t>
          </a:r>
          <a:endParaRPr lang="en-US" sz="1400" b="0" i="0" kern="1200" dirty="0">
            <a:solidFill>
              <a:srgbClr val="000000">
                <a:hueOff val="0"/>
                <a:satOff val="0"/>
                <a:lumOff val="0"/>
                <a:alphaOff val="0"/>
              </a:srgbClr>
            </a:solidFill>
            <a:latin typeface="Century Gothic"/>
            <a:ea typeface="+mn-ea"/>
            <a:cs typeface="+mn-cs"/>
          </a:endParaRPr>
        </a:p>
        <a:p>
          <a:pPr marL="114300" lvl="1" indent="-114300" algn="l" defTabSz="622300">
            <a:lnSpc>
              <a:spcPct val="90000"/>
            </a:lnSpc>
            <a:spcBef>
              <a:spcPct val="0"/>
            </a:spcBef>
            <a:spcAft>
              <a:spcPct val="15000"/>
            </a:spcAft>
            <a:buChar char="•"/>
          </a:pPr>
          <a:r>
            <a:rPr lang="en-US" sz="1400" b="0" i="0" kern="1200" dirty="0"/>
            <a:t>Former/present Members of </a:t>
          </a:r>
          <a:r>
            <a:rPr lang="en-US" sz="1400" b="0" i="0" kern="1200" dirty="0" err="1"/>
            <a:t>Lok</a:t>
          </a:r>
          <a:r>
            <a:rPr lang="en-US" sz="1400" b="0" i="0" kern="1200" dirty="0"/>
            <a:t> Sabha/ </a:t>
          </a:r>
          <a:r>
            <a:rPr lang="en-US" sz="1400" b="0" i="0" kern="1200" dirty="0" err="1"/>
            <a:t>Rajya</a:t>
          </a:r>
          <a:r>
            <a:rPr lang="en-US" sz="1400" b="0" i="0" kern="1200" dirty="0"/>
            <a:t> Sabha/ State Legislative Assemblies/ State Legislative Councils, </a:t>
          </a:r>
          <a:endParaRPr lang="en-US" sz="1400" b="0" i="0" kern="1200" dirty="0">
            <a:solidFill>
              <a:srgbClr val="000000">
                <a:hueOff val="0"/>
                <a:satOff val="0"/>
                <a:lumOff val="0"/>
                <a:alphaOff val="0"/>
              </a:srgbClr>
            </a:solidFill>
            <a:latin typeface="Century Gothic"/>
            <a:ea typeface="+mn-ea"/>
            <a:cs typeface="+mn-cs"/>
          </a:endParaRPr>
        </a:p>
      </dsp:txBody>
      <dsp:txXfrm>
        <a:off x="2253382" y="1163445"/>
        <a:ext cx="1961953" cy="3983681"/>
      </dsp:txXfrm>
    </dsp:sp>
    <dsp:sp modelId="{3F565A42-8981-46BE-B219-E100D3C989DE}">
      <dsp:nvSpPr>
        <dsp:cNvPr id="0" name=""/>
        <dsp:cNvSpPr/>
      </dsp:nvSpPr>
      <dsp:spPr>
        <a:xfrm>
          <a:off x="4490009" y="565925"/>
          <a:ext cx="1961953" cy="597519"/>
        </a:xfrm>
        <a:prstGeom prst="rect">
          <a:avLst/>
        </a:prstGeom>
        <a:solidFill>
          <a:schemeClr val="accent4">
            <a:hueOff val="-386988"/>
            <a:satOff val="-41322"/>
            <a:lumOff val="-4118"/>
            <a:alphaOff val="0"/>
          </a:schemeClr>
        </a:solidFill>
        <a:ln w="9525" cap="flat" cmpd="sng" algn="ctr">
          <a:solidFill>
            <a:schemeClr val="accent4">
              <a:hueOff val="-386988"/>
              <a:satOff val="-41322"/>
              <a:lumOff val="-411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kern="1200" dirty="0"/>
            <a:t>Pensioner</a:t>
          </a:r>
          <a:r>
            <a:rPr lang="en-US" sz="700" b="1" kern="1200" dirty="0"/>
            <a:t>s</a:t>
          </a:r>
        </a:p>
      </dsp:txBody>
      <dsp:txXfrm>
        <a:off x="4490009" y="565925"/>
        <a:ext cx="1961953" cy="597519"/>
      </dsp:txXfrm>
    </dsp:sp>
    <dsp:sp modelId="{FE0530F7-B81A-4ED8-A43B-FE0823AF4847}">
      <dsp:nvSpPr>
        <dsp:cNvPr id="0" name=""/>
        <dsp:cNvSpPr/>
      </dsp:nvSpPr>
      <dsp:spPr>
        <a:xfrm>
          <a:off x="4490009" y="1163445"/>
          <a:ext cx="1961953" cy="3983681"/>
        </a:xfrm>
        <a:prstGeom prst="rect">
          <a:avLst/>
        </a:prstGeom>
        <a:solidFill>
          <a:schemeClr val="accent4">
            <a:tint val="40000"/>
            <a:alpha val="90000"/>
            <a:hueOff val="-122934"/>
            <a:satOff val="-29921"/>
            <a:lumOff val="-2368"/>
            <a:alphaOff val="0"/>
          </a:schemeClr>
        </a:solidFill>
        <a:ln w="9525" cap="flat" cmpd="sng" algn="ctr">
          <a:solidFill>
            <a:schemeClr val="accent4">
              <a:tint val="40000"/>
              <a:alpha val="90000"/>
              <a:hueOff val="-122934"/>
              <a:satOff val="-29921"/>
              <a:lumOff val="-236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dirty="0"/>
            <a:t>All superannuated/retired pensioners whose monthly pension is Rs.10,000/-or more</a:t>
          </a:r>
          <a:endParaRPr lang="en-US" sz="1600" b="0" kern="1200" dirty="0"/>
        </a:p>
        <a:p>
          <a:pPr marL="171450" lvl="1" indent="-171450" algn="l" defTabSz="711200">
            <a:lnSpc>
              <a:spcPct val="90000"/>
            </a:lnSpc>
            <a:spcBef>
              <a:spcPct val="0"/>
            </a:spcBef>
            <a:spcAft>
              <a:spcPct val="15000"/>
            </a:spcAft>
            <a:buChar char="•"/>
          </a:pPr>
          <a:r>
            <a:rPr lang="en-US" sz="1600" b="0" i="0" kern="1200" dirty="0"/>
            <a:t>(Excluding Multi Tasking Staff / Class IV/Group D employees) of above category</a:t>
          </a:r>
        </a:p>
      </dsp:txBody>
      <dsp:txXfrm>
        <a:off x="4490009" y="1163445"/>
        <a:ext cx="1961953" cy="3983681"/>
      </dsp:txXfrm>
    </dsp:sp>
    <dsp:sp modelId="{094ACDE1-0F84-4117-B62D-C860C01E774D}">
      <dsp:nvSpPr>
        <dsp:cNvPr id="0" name=""/>
        <dsp:cNvSpPr/>
      </dsp:nvSpPr>
      <dsp:spPr>
        <a:xfrm>
          <a:off x="6726636" y="565925"/>
          <a:ext cx="1961953" cy="597519"/>
        </a:xfrm>
        <a:prstGeom prst="rect">
          <a:avLst/>
        </a:prstGeom>
        <a:solidFill>
          <a:schemeClr val="accent4">
            <a:hueOff val="-580483"/>
            <a:satOff val="-61982"/>
            <a:lumOff val="-6176"/>
            <a:alphaOff val="0"/>
          </a:schemeClr>
        </a:solidFill>
        <a:ln w="9525" cap="flat" cmpd="sng" algn="ctr">
          <a:solidFill>
            <a:schemeClr val="accent4">
              <a:hueOff val="-580483"/>
              <a:satOff val="-61982"/>
              <a:lumOff val="-617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kern="1200" dirty="0"/>
            <a:t>Income</a:t>
          </a:r>
          <a:r>
            <a:rPr lang="en-US" sz="500" b="1" kern="1200" dirty="0"/>
            <a:t> </a:t>
          </a:r>
          <a:r>
            <a:rPr lang="en-US" sz="1200" b="1" kern="1200" dirty="0"/>
            <a:t>Tax</a:t>
          </a:r>
          <a:r>
            <a:rPr lang="en-US" sz="500" b="1" kern="1200" dirty="0"/>
            <a:t> </a:t>
          </a:r>
          <a:endParaRPr lang="en-US" sz="500" b="1" i="0" kern="1200" dirty="0"/>
        </a:p>
      </dsp:txBody>
      <dsp:txXfrm>
        <a:off x="6726636" y="565925"/>
        <a:ext cx="1961953" cy="597519"/>
      </dsp:txXfrm>
    </dsp:sp>
    <dsp:sp modelId="{05F347B4-15EC-475D-B006-2CF925950483}">
      <dsp:nvSpPr>
        <dsp:cNvPr id="0" name=""/>
        <dsp:cNvSpPr/>
      </dsp:nvSpPr>
      <dsp:spPr>
        <a:xfrm>
          <a:off x="6726636" y="1163445"/>
          <a:ext cx="1961953" cy="3983681"/>
        </a:xfrm>
        <a:prstGeom prst="rect">
          <a:avLst/>
        </a:prstGeom>
        <a:solidFill>
          <a:schemeClr val="accent4">
            <a:tint val="40000"/>
            <a:alpha val="90000"/>
            <a:hueOff val="-184402"/>
            <a:satOff val="-44882"/>
            <a:lumOff val="-3552"/>
            <a:alphaOff val="0"/>
          </a:schemeClr>
        </a:solidFill>
        <a:ln w="9525" cap="flat" cmpd="sng" algn="ctr">
          <a:solidFill>
            <a:schemeClr val="accent4">
              <a:tint val="40000"/>
              <a:alpha val="90000"/>
              <a:hueOff val="-184402"/>
              <a:satOff val="-44882"/>
              <a:lumOff val="-355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dirty="0"/>
            <a:t>All Persons who paid Income Tax in last assessment year</a:t>
          </a:r>
          <a:endParaRPr lang="en-US" sz="1600" b="0" kern="1200" dirty="0"/>
        </a:p>
      </dsp:txBody>
      <dsp:txXfrm>
        <a:off x="6726636" y="1163445"/>
        <a:ext cx="1961953" cy="3983681"/>
      </dsp:txXfrm>
    </dsp:sp>
    <dsp:sp modelId="{A56F6FD0-20D9-43FC-8EC8-68C44C4E86BE}">
      <dsp:nvSpPr>
        <dsp:cNvPr id="0" name=""/>
        <dsp:cNvSpPr/>
      </dsp:nvSpPr>
      <dsp:spPr>
        <a:xfrm>
          <a:off x="8963263" y="565925"/>
          <a:ext cx="1961953" cy="597519"/>
        </a:xfrm>
        <a:prstGeom prst="rect">
          <a:avLst/>
        </a:prstGeom>
        <a:solidFill>
          <a:schemeClr val="accent4">
            <a:hueOff val="-773977"/>
            <a:satOff val="-82643"/>
            <a:lumOff val="-8235"/>
            <a:alphaOff val="0"/>
          </a:schemeClr>
        </a:solidFill>
        <a:ln w="9525" cap="flat" cmpd="sng" algn="ctr">
          <a:solidFill>
            <a:schemeClr val="accent4">
              <a:hueOff val="-773977"/>
              <a:satOff val="-82643"/>
              <a:lumOff val="-8235"/>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b="1" kern="1200" dirty="0"/>
            <a:t>Professionals</a:t>
          </a:r>
        </a:p>
      </dsp:txBody>
      <dsp:txXfrm>
        <a:off x="8963263" y="565925"/>
        <a:ext cx="1961953" cy="597519"/>
      </dsp:txXfrm>
    </dsp:sp>
    <dsp:sp modelId="{4B04260B-7505-4D0B-AF81-59542AFB8188}">
      <dsp:nvSpPr>
        <dsp:cNvPr id="0" name=""/>
        <dsp:cNvSpPr/>
      </dsp:nvSpPr>
      <dsp:spPr>
        <a:xfrm>
          <a:off x="8963263" y="1163445"/>
          <a:ext cx="1961953" cy="3983681"/>
        </a:xfrm>
        <a:prstGeom prst="rect">
          <a:avLst/>
        </a:prstGeom>
        <a:solidFill>
          <a:schemeClr val="accent4">
            <a:tint val="40000"/>
            <a:alpha val="90000"/>
            <a:hueOff val="-245869"/>
            <a:satOff val="-59842"/>
            <a:lumOff val="-4736"/>
            <a:alphaOff val="0"/>
          </a:schemeClr>
        </a:solidFill>
        <a:ln w="9525" cap="flat" cmpd="sng" algn="ctr">
          <a:solidFill>
            <a:schemeClr val="accent4">
              <a:tint val="40000"/>
              <a:alpha val="90000"/>
              <a:hueOff val="-245869"/>
              <a:satOff val="-59842"/>
              <a:lumOff val="-473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solidFill>
                <a:srgbClr val="000000">
                  <a:hueOff val="0"/>
                  <a:satOff val="0"/>
                  <a:lumOff val="0"/>
                  <a:alphaOff val="0"/>
                </a:srgbClr>
              </a:solidFill>
              <a:latin typeface="Century Gothic"/>
              <a:ea typeface="+mn-ea"/>
              <a:cs typeface="+mn-cs"/>
            </a:rPr>
            <a:t>Doctors</a:t>
          </a:r>
        </a:p>
        <a:p>
          <a:pPr marL="171450" lvl="1" indent="-171450" algn="l" defTabSz="711200">
            <a:lnSpc>
              <a:spcPct val="90000"/>
            </a:lnSpc>
            <a:spcBef>
              <a:spcPct val="0"/>
            </a:spcBef>
            <a:spcAft>
              <a:spcPct val="15000"/>
            </a:spcAft>
            <a:buChar char="•"/>
          </a:pPr>
          <a:r>
            <a:rPr lang="en-US" sz="1600" b="0" i="0" kern="1200" dirty="0">
              <a:solidFill>
                <a:srgbClr val="000000">
                  <a:hueOff val="0"/>
                  <a:satOff val="0"/>
                  <a:lumOff val="0"/>
                  <a:alphaOff val="0"/>
                </a:srgbClr>
              </a:solidFill>
              <a:latin typeface="Century Gothic"/>
              <a:ea typeface="+mn-ea"/>
              <a:cs typeface="+mn-cs"/>
            </a:rPr>
            <a:t>Engineers </a:t>
          </a:r>
        </a:p>
        <a:p>
          <a:pPr marL="171450" lvl="1" indent="-171450" algn="l" defTabSz="711200">
            <a:lnSpc>
              <a:spcPct val="90000"/>
            </a:lnSpc>
            <a:spcBef>
              <a:spcPct val="0"/>
            </a:spcBef>
            <a:spcAft>
              <a:spcPct val="15000"/>
            </a:spcAft>
            <a:buChar char="•"/>
          </a:pPr>
          <a:r>
            <a:rPr lang="en-US" sz="1600" b="0" i="0" kern="1200" dirty="0">
              <a:solidFill>
                <a:srgbClr val="000000">
                  <a:hueOff val="0"/>
                  <a:satOff val="0"/>
                  <a:lumOff val="0"/>
                  <a:alphaOff val="0"/>
                </a:srgbClr>
              </a:solidFill>
              <a:latin typeface="Century Gothic"/>
              <a:ea typeface="+mn-ea"/>
              <a:cs typeface="+mn-cs"/>
            </a:rPr>
            <a:t>Lawyers</a:t>
          </a:r>
        </a:p>
        <a:p>
          <a:pPr marL="171450" lvl="1" indent="-171450" algn="l" defTabSz="711200">
            <a:lnSpc>
              <a:spcPct val="90000"/>
            </a:lnSpc>
            <a:spcBef>
              <a:spcPct val="0"/>
            </a:spcBef>
            <a:spcAft>
              <a:spcPct val="15000"/>
            </a:spcAft>
            <a:buChar char="•"/>
          </a:pPr>
          <a:r>
            <a:rPr lang="en-US" sz="1600" b="0" i="0" kern="1200" dirty="0">
              <a:solidFill>
                <a:srgbClr val="000000">
                  <a:hueOff val="0"/>
                  <a:satOff val="0"/>
                  <a:lumOff val="0"/>
                  <a:alphaOff val="0"/>
                </a:srgbClr>
              </a:solidFill>
              <a:latin typeface="Century Gothic"/>
              <a:ea typeface="+mn-ea"/>
              <a:cs typeface="+mn-cs"/>
            </a:rPr>
            <a:t>Chartered Accountants, and Architects etc. registered with Professional bodies</a:t>
          </a:r>
        </a:p>
        <a:p>
          <a:pPr marL="171450" lvl="1" indent="-171450" algn="l" defTabSz="711200">
            <a:lnSpc>
              <a:spcPct val="90000"/>
            </a:lnSpc>
            <a:spcBef>
              <a:spcPct val="0"/>
            </a:spcBef>
            <a:spcAft>
              <a:spcPct val="15000"/>
            </a:spcAft>
            <a:buChar char="•"/>
          </a:pPr>
          <a:r>
            <a:rPr lang="en-US" sz="1600" b="0" i="0" kern="1200" dirty="0">
              <a:solidFill>
                <a:srgbClr val="000000">
                  <a:hueOff val="0"/>
                  <a:satOff val="0"/>
                  <a:lumOff val="0"/>
                  <a:alphaOff val="0"/>
                </a:srgbClr>
              </a:solidFill>
              <a:latin typeface="Century Gothic"/>
              <a:ea typeface="+mn-ea"/>
              <a:cs typeface="+mn-cs"/>
            </a:rPr>
            <a:t>Persons who paid Income Tax in last assessment year</a:t>
          </a:r>
        </a:p>
      </dsp:txBody>
      <dsp:txXfrm>
        <a:off x="8963263" y="1163445"/>
        <a:ext cx="1961953" cy="39836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BED75-6722-4C49-B8E6-A269E8B78C4B}">
      <dsp:nvSpPr>
        <dsp:cNvPr id="0" name=""/>
        <dsp:cNvSpPr/>
      </dsp:nvSpPr>
      <dsp:spPr>
        <a:xfrm>
          <a:off x="1765" y="321371"/>
          <a:ext cx="4795794" cy="479579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dirty="0"/>
            <a:t>States/   UTs</a:t>
          </a:r>
        </a:p>
      </dsp:txBody>
      <dsp:txXfrm>
        <a:off x="704093" y="1023699"/>
        <a:ext cx="3391138" cy="3391138"/>
      </dsp:txXfrm>
    </dsp:sp>
    <dsp:sp modelId="{E362023A-5582-44A3-97CE-DBEE0D3E2C6E}">
      <dsp:nvSpPr>
        <dsp:cNvPr id="0" name=""/>
        <dsp:cNvSpPr/>
      </dsp:nvSpPr>
      <dsp:spPr>
        <a:xfrm rot="17874366">
          <a:off x="4285044" y="1362325"/>
          <a:ext cx="2462330" cy="0"/>
        </a:xfrm>
        <a:custGeom>
          <a:avLst/>
          <a:gdLst/>
          <a:ahLst/>
          <a:cxnLst/>
          <a:rect l="0" t="0" r="0" b="0"/>
          <a:pathLst>
            <a:path>
              <a:moveTo>
                <a:pt x="0" y="0"/>
              </a:moveTo>
              <a:lnTo>
                <a:pt x="246233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74451B-2BA1-4EEC-B63E-4A38632FBD4C}">
      <dsp:nvSpPr>
        <dsp:cNvPr id="0" name=""/>
        <dsp:cNvSpPr/>
      </dsp:nvSpPr>
      <dsp:spPr>
        <a:xfrm>
          <a:off x="6092424" y="274325"/>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2D05B3-EBB2-44CD-B92F-BCF0E18731CE}">
      <dsp:nvSpPr>
        <dsp:cNvPr id="0" name=""/>
        <dsp:cNvSpPr/>
      </dsp:nvSpPr>
      <dsp:spPr>
        <a:xfrm>
          <a:off x="6652985" y="2664"/>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Preparation, verification &amp; Uploading of beneficiaries on portal.</a:t>
          </a:r>
        </a:p>
      </dsp:txBody>
      <dsp:txXfrm>
        <a:off x="6652985" y="2664"/>
        <a:ext cx="3974888" cy="543320"/>
      </dsp:txXfrm>
    </dsp:sp>
    <dsp:sp modelId="{8916290F-1B01-47B6-895B-39E563C091B3}">
      <dsp:nvSpPr>
        <dsp:cNvPr id="0" name=""/>
        <dsp:cNvSpPr/>
      </dsp:nvSpPr>
      <dsp:spPr>
        <a:xfrm rot="18255118">
          <a:off x="4492434" y="1663868"/>
          <a:ext cx="2047550" cy="0"/>
        </a:xfrm>
        <a:custGeom>
          <a:avLst/>
          <a:gdLst/>
          <a:ahLst/>
          <a:cxnLst/>
          <a:rect l="0" t="0" r="0" b="0"/>
          <a:pathLst>
            <a:path>
              <a:moveTo>
                <a:pt x="0" y="0"/>
              </a:moveTo>
              <a:lnTo>
                <a:pt x="204755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913BFB-FBBE-4240-AE34-D857F5E6AF1F}">
      <dsp:nvSpPr>
        <dsp:cNvPr id="0" name=""/>
        <dsp:cNvSpPr/>
      </dsp:nvSpPr>
      <dsp:spPr>
        <a:xfrm>
          <a:off x="6092424" y="817646"/>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60ABEE-6517-4792-991F-99078488522B}">
      <dsp:nvSpPr>
        <dsp:cNvPr id="0" name=""/>
        <dsp:cNvSpPr/>
      </dsp:nvSpPr>
      <dsp:spPr>
        <a:xfrm>
          <a:off x="6652985" y="545985"/>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Correction of Records</a:t>
          </a:r>
          <a:r>
            <a:rPr lang="en-US" sz="1400" kern="1200" dirty="0"/>
            <a:t>.</a:t>
          </a:r>
        </a:p>
      </dsp:txBody>
      <dsp:txXfrm>
        <a:off x="6652985" y="545985"/>
        <a:ext cx="3974888" cy="543320"/>
      </dsp:txXfrm>
    </dsp:sp>
    <dsp:sp modelId="{53E23AE1-404A-4FF4-8F2A-ED0A06E207B3}">
      <dsp:nvSpPr>
        <dsp:cNvPr id="0" name=""/>
        <dsp:cNvSpPr/>
      </dsp:nvSpPr>
      <dsp:spPr>
        <a:xfrm rot="18817819">
          <a:off x="4681119" y="1965411"/>
          <a:ext cx="1670181" cy="0"/>
        </a:xfrm>
        <a:custGeom>
          <a:avLst/>
          <a:gdLst/>
          <a:ahLst/>
          <a:cxnLst/>
          <a:rect l="0" t="0" r="0" b="0"/>
          <a:pathLst>
            <a:path>
              <a:moveTo>
                <a:pt x="0" y="0"/>
              </a:moveTo>
              <a:lnTo>
                <a:pt x="1670181"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E5DA4A-6BB0-412F-894D-EDBCBE10BC4B}">
      <dsp:nvSpPr>
        <dsp:cNvPr id="0" name=""/>
        <dsp:cNvSpPr/>
      </dsp:nvSpPr>
      <dsp:spPr>
        <a:xfrm>
          <a:off x="6092424" y="1360966"/>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57CC8C-0F59-4567-B17E-F19B233CB786}">
      <dsp:nvSpPr>
        <dsp:cNvPr id="0" name=""/>
        <dsp:cNvSpPr/>
      </dsp:nvSpPr>
      <dsp:spPr>
        <a:xfrm>
          <a:off x="6652985" y="1089306"/>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Sign Request for Fund Transfer (RFT) after Stop Payment &amp; Lot Closure.</a:t>
          </a:r>
        </a:p>
      </dsp:txBody>
      <dsp:txXfrm>
        <a:off x="6652985" y="1089306"/>
        <a:ext cx="3974888" cy="543320"/>
      </dsp:txXfrm>
    </dsp:sp>
    <dsp:sp modelId="{79816F57-29F8-4ABA-BD9C-DCC67EA51328}">
      <dsp:nvSpPr>
        <dsp:cNvPr id="0" name=""/>
        <dsp:cNvSpPr/>
      </dsp:nvSpPr>
      <dsp:spPr>
        <a:xfrm rot="19668834">
          <a:off x="4835364" y="2266954"/>
          <a:ext cx="1361690" cy="0"/>
        </a:xfrm>
        <a:custGeom>
          <a:avLst/>
          <a:gdLst/>
          <a:ahLst/>
          <a:cxnLst/>
          <a:rect l="0" t="0" r="0" b="0"/>
          <a:pathLst>
            <a:path>
              <a:moveTo>
                <a:pt x="0" y="0"/>
              </a:moveTo>
              <a:lnTo>
                <a:pt x="136169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DE2A8E-7586-488F-9AE1-25B2F267E982}">
      <dsp:nvSpPr>
        <dsp:cNvPr id="0" name=""/>
        <dsp:cNvSpPr/>
      </dsp:nvSpPr>
      <dsp:spPr>
        <a:xfrm>
          <a:off x="6092424" y="1904287"/>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D4D66F-3BC5-4C3A-A664-4B38B40864A3}">
      <dsp:nvSpPr>
        <dsp:cNvPr id="0" name=""/>
        <dsp:cNvSpPr/>
      </dsp:nvSpPr>
      <dsp:spPr>
        <a:xfrm>
          <a:off x="6652985" y="1632627"/>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Redressal of Grievances raised by beneficiaries.</a:t>
          </a:r>
        </a:p>
      </dsp:txBody>
      <dsp:txXfrm>
        <a:off x="6652985" y="1632627"/>
        <a:ext cx="3974888" cy="543320"/>
      </dsp:txXfrm>
    </dsp:sp>
    <dsp:sp modelId="{0ABECCC6-8410-41B0-985F-AAB9810CCE97}">
      <dsp:nvSpPr>
        <dsp:cNvPr id="0" name=""/>
        <dsp:cNvSpPr/>
      </dsp:nvSpPr>
      <dsp:spPr>
        <a:xfrm rot="20889077">
          <a:off x="4927450" y="2568497"/>
          <a:ext cx="1177518" cy="0"/>
        </a:xfrm>
        <a:custGeom>
          <a:avLst/>
          <a:gdLst/>
          <a:ahLst/>
          <a:cxnLst/>
          <a:rect l="0" t="0" r="0" b="0"/>
          <a:pathLst>
            <a:path>
              <a:moveTo>
                <a:pt x="0" y="0"/>
              </a:moveTo>
              <a:lnTo>
                <a:pt x="1177518"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3DCB23-2D79-4007-A9D1-D8825B8E7286}">
      <dsp:nvSpPr>
        <dsp:cNvPr id="0" name=""/>
        <dsp:cNvSpPr/>
      </dsp:nvSpPr>
      <dsp:spPr>
        <a:xfrm>
          <a:off x="6092424" y="2447608"/>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E05790-071A-4964-8371-C8009337430A}">
      <dsp:nvSpPr>
        <dsp:cNvPr id="0" name=""/>
        <dsp:cNvSpPr/>
      </dsp:nvSpPr>
      <dsp:spPr>
        <a:xfrm>
          <a:off x="6652985" y="2175948"/>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Responsible for Physical Verification (5% &amp; 10%) in respective states.</a:t>
          </a:r>
        </a:p>
      </dsp:txBody>
      <dsp:txXfrm>
        <a:off x="6652985" y="2175948"/>
        <a:ext cx="3974888" cy="543320"/>
      </dsp:txXfrm>
    </dsp:sp>
    <dsp:sp modelId="{72005570-A817-4918-809D-5650E2CAD308}">
      <dsp:nvSpPr>
        <dsp:cNvPr id="0" name=""/>
        <dsp:cNvSpPr/>
      </dsp:nvSpPr>
      <dsp:spPr>
        <a:xfrm rot="710923">
          <a:off x="4927450" y="2870040"/>
          <a:ext cx="1177518" cy="0"/>
        </a:xfrm>
        <a:custGeom>
          <a:avLst/>
          <a:gdLst/>
          <a:ahLst/>
          <a:cxnLst/>
          <a:rect l="0" t="0" r="0" b="0"/>
          <a:pathLst>
            <a:path>
              <a:moveTo>
                <a:pt x="0" y="0"/>
              </a:moveTo>
              <a:lnTo>
                <a:pt x="1177518"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E7D2-3D0B-4BD4-A3F0-98D4F4D4AB34}">
      <dsp:nvSpPr>
        <dsp:cNvPr id="0" name=""/>
        <dsp:cNvSpPr/>
      </dsp:nvSpPr>
      <dsp:spPr>
        <a:xfrm>
          <a:off x="6092424" y="2990929"/>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B8FAE-36E6-436A-9B0F-2FC2440F785E}">
      <dsp:nvSpPr>
        <dsp:cNvPr id="0" name=""/>
        <dsp:cNvSpPr/>
      </dsp:nvSpPr>
      <dsp:spPr>
        <a:xfrm>
          <a:off x="6652985" y="2719269"/>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Responsible for conducting Social Audit</a:t>
          </a:r>
          <a:r>
            <a:rPr lang="en-US" sz="1400" b="1" kern="1200" dirty="0"/>
            <a:t>.</a:t>
          </a:r>
        </a:p>
      </dsp:txBody>
      <dsp:txXfrm>
        <a:off x="6652985" y="2719269"/>
        <a:ext cx="3974888" cy="543320"/>
      </dsp:txXfrm>
    </dsp:sp>
    <dsp:sp modelId="{C0D0877A-ABB3-474F-B21D-9E1B988C7B70}">
      <dsp:nvSpPr>
        <dsp:cNvPr id="0" name=""/>
        <dsp:cNvSpPr/>
      </dsp:nvSpPr>
      <dsp:spPr>
        <a:xfrm rot="1931166">
          <a:off x="4835364" y="3171583"/>
          <a:ext cx="1361690" cy="0"/>
        </a:xfrm>
        <a:custGeom>
          <a:avLst/>
          <a:gdLst/>
          <a:ahLst/>
          <a:cxnLst/>
          <a:rect l="0" t="0" r="0" b="0"/>
          <a:pathLst>
            <a:path>
              <a:moveTo>
                <a:pt x="0" y="0"/>
              </a:moveTo>
              <a:lnTo>
                <a:pt x="136169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756B3C-BB22-4FC7-AFED-BB63C1E0FC2D}">
      <dsp:nvSpPr>
        <dsp:cNvPr id="0" name=""/>
        <dsp:cNvSpPr/>
      </dsp:nvSpPr>
      <dsp:spPr>
        <a:xfrm>
          <a:off x="6092424" y="3534250"/>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B821C1-2B0F-47A3-8B67-63E585C2331D}">
      <dsp:nvSpPr>
        <dsp:cNvPr id="0" name=""/>
        <dsp:cNvSpPr/>
      </dsp:nvSpPr>
      <dsp:spPr>
        <a:xfrm>
          <a:off x="6652985" y="3262589"/>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IEC Activities at regular Intervals</a:t>
          </a:r>
          <a:r>
            <a:rPr lang="en-US" sz="1400" b="1" kern="1200" dirty="0"/>
            <a:t>.</a:t>
          </a:r>
        </a:p>
      </dsp:txBody>
      <dsp:txXfrm>
        <a:off x="6652985" y="3262589"/>
        <a:ext cx="3974888" cy="543320"/>
      </dsp:txXfrm>
    </dsp:sp>
    <dsp:sp modelId="{16A8F2CD-7CCE-440F-B820-D975E3E0532E}">
      <dsp:nvSpPr>
        <dsp:cNvPr id="0" name=""/>
        <dsp:cNvSpPr/>
      </dsp:nvSpPr>
      <dsp:spPr>
        <a:xfrm rot="2782181">
          <a:off x="4681119" y="3473126"/>
          <a:ext cx="1670181" cy="0"/>
        </a:xfrm>
        <a:custGeom>
          <a:avLst/>
          <a:gdLst/>
          <a:ahLst/>
          <a:cxnLst/>
          <a:rect l="0" t="0" r="0" b="0"/>
          <a:pathLst>
            <a:path>
              <a:moveTo>
                <a:pt x="0" y="0"/>
              </a:moveTo>
              <a:lnTo>
                <a:pt x="1670181"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7F98E3-A0DE-4331-BE6D-059868841803}">
      <dsp:nvSpPr>
        <dsp:cNvPr id="0" name=""/>
        <dsp:cNvSpPr/>
      </dsp:nvSpPr>
      <dsp:spPr>
        <a:xfrm>
          <a:off x="6092424" y="4077571"/>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59CA1E-5A6E-4029-9550-99B9B26B018B}">
      <dsp:nvSpPr>
        <dsp:cNvPr id="0" name=""/>
        <dsp:cNvSpPr/>
      </dsp:nvSpPr>
      <dsp:spPr>
        <a:xfrm>
          <a:off x="6652985" y="3805910"/>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t>Follow Compliance of SOPs issued by Department.</a:t>
          </a:r>
        </a:p>
      </dsp:txBody>
      <dsp:txXfrm>
        <a:off x="6652985" y="3805910"/>
        <a:ext cx="3974888" cy="543320"/>
      </dsp:txXfrm>
    </dsp:sp>
    <dsp:sp modelId="{FE0A45EE-BDCD-4B8B-B940-9C17D957B67B}">
      <dsp:nvSpPr>
        <dsp:cNvPr id="0" name=""/>
        <dsp:cNvSpPr/>
      </dsp:nvSpPr>
      <dsp:spPr>
        <a:xfrm rot="3344882">
          <a:off x="4492434" y="3774669"/>
          <a:ext cx="2047550" cy="0"/>
        </a:xfrm>
        <a:custGeom>
          <a:avLst/>
          <a:gdLst/>
          <a:ahLst/>
          <a:cxnLst/>
          <a:rect l="0" t="0" r="0" b="0"/>
          <a:pathLst>
            <a:path>
              <a:moveTo>
                <a:pt x="0" y="0"/>
              </a:moveTo>
              <a:lnTo>
                <a:pt x="204755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8C2B9F-597F-4EE2-8B81-80CEEF65044A}">
      <dsp:nvSpPr>
        <dsp:cNvPr id="0" name=""/>
        <dsp:cNvSpPr/>
      </dsp:nvSpPr>
      <dsp:spPr>
        <a:xfrm>
          <a:off x="6092424" y="4620891"/>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122DB-B83C-49EA-A598-F4A71CF672A6}">
      <dsp:nvSpPr>
        <dsp:cNvPr id="0" name=""/>
        <dsp:cNvSpPr/>
      </dsp:nvSpPr>
      <dsp:spPr>
        <a:xfrm>
          <a:off x="6652985" y="4349231"/>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Corrections of Transaction Failed Records</a:t>
          </a:r>
          <a:r>
            <a:rPr lang="en-US" sz="1400" b="1" kern="1200" dirty="0"/>
            <a:t>.</a:t>
          </a:r>
        </a:p>
      </dsp:txBody>
      <dsp:txXfrm>
        <a:off x="6652985" y="4349231"/>
        <a:ext cx="3974888" cy="543320"/>
      </dsp:txXfrm>
    </dsp:sp>
    <dsp:sp modelId="{9623706B-CE04-41C8-89DD-367125ED8BD9}">
      <dsp:nvSpPr>
        <dsp:cNvPr id="0" name=""/>
        <dsp:cNvSpPr/>
      </dsp:nvSpPr>
      <dsp:spPr>
        <a:xfrm rot="3725634">
          <a:off x="4285044" y="4076212"/>
          <a:ext cx="2462330" cy="0"/>
        </a:xfrm>
        <a:custGeom>
          <a:avLst/>
          <a:gdLst/>
          <a:ahLst/>
          <a:cxnLst/>
          <a:rect l="0" t="0" r="0" b="0"/>
          <a:pathLst>
            <a:path>
              <a:moveTo>
                <a:pt x="0" y="0"/>
              </a:moveTo>
              <a:lnTo>
                <a:pt x="2462330" y="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24971-B7D4-4C55-A835-DC982985B149}">
      <dsp:nvSpPr>
        <dsp:cNvPr id="0" name=""/>
        <dsp:cNvSpPr/>
      </dsp:nvSpPr>
      <dsp:spPr>
        <a:xfrm>
          <a:off x="6092424" y="5164212"/>
          <a:ext cx="560561" cy="0"/>
        </a:xfrm>
        <a:prstGeom prst="line">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2C079-0B32-4449-8171-5E65FFDF9EEB}">
      <dsp:nvSpPr>
        <dsp:cNvPr id="0" name=""/>
        <dsp:cNvSpPr/>
      </dsp:nvSpPr>
      <dsp:spPr>
        <a:xfrm>
          <a:off x="6652985" y="4892552"/>
          <a:ext cx="3974888" cy="543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Major role in Recovery process through states.</a:t>
          </a:r>
        </a:p>
      </dsp:txBody>
      <dsp:txXfrm>
        <a:off x="6652985" y="4892552"/>
        <a:ext cx="3974888" cy="543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F1B96-406A-46AB-AFE6-A31D7E0C751E}">
      <dsp:nvSpPr>
        <dsp:cNvPr id="0" name=""/>
        <dsp:cNvSpPr/>
      </dsp:nvSpPr>
      <dsp:spPr>
        <a:xfrm>
          <a:off x="4113" y="214672"/>
          <a:ext cx="2473264" cy="630142"/>
        </a:xfrm>
        <a:prstGeom prst="rect">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Reports &amp; Analytics</a:t>
          </a:r>
        </a:p>
      </dsp:txBody>
      <dsp:txXfrm>
        <a:off x="4113" y="214672"/>
        <a:ext cx="2473264" cy="630142"/>
      </dsp:txXfrm>
    </dsp:sp>
    <dsp:sp modelId="{CA4F5002-DF91-44E5-82A0-3A42717063DA}">
      <dsp:nvSpPr>
        <dsp:cNvPr id="0" name=""/>
        <dsp:cNvSpPr/>
      </dsp:nvSpPr>
      <dsp:spPr>
        <a:xfrm>
          <a:off x="4113" y="844815"/>
          <a:ext cx="2473264" cy="4168679"/>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PM KISAN Status Report</a:t>
          </a:r>
        </a:p>
        <a:p>
          <a:pPr marL="171450" lvl="1" indent="-171450" algn="l" defTabSz="755650">
            <a:lnSpc>
              <a:spcPct val="90000"/>
            </a:lnSpc>
            <a:spcBef>
              <a:spcPct val="0"/>
            </a:spcBef>
            <a:spcAft>
              <a:spcPct val="15000"/>
            </a:spcAft>
            <a:buChar char="•"/>
          </a:pPr>
          <a:r>
            <a:rPr lang="en-US" sz="1700" kern="1200"/>
            <a:t>District-wise Status</a:t>
          </a:r>
          <a:endParaRPr lang="en-US" sz="1700" kern="1200" dirty="0"/>
        </a:p>
        <a:p>
          <a:pPr marL="171450" lvl="1" indent="-171450" algn="l" defTabSz="755650">
            <a:lnSpc>
              <a:spcPct val="90000"/>
            </a:lnSpc>
            <a:spcBef>
              <a:spcPct val="0"/>
            </a:spcBef>
            <a:spcAft>
              <a:spcPct val="15000"/>
            </a:spcAft>
            <a:buChar char="•"/>
          </a:pPr>
          <a:r>
            <a:rPr lang="en-US" sz="1700" kern="1200"/>
            <a:t>Lot-wise closure Report</a:t>
          </a:r>
          <a:endParaRPr lang="en-US" sz="1700" kern="1200" dirty="0"/>
        </a:p>
        <a:p>
          <a:pPr marL="171450" lvl="1" indent="-171450" algn="l" defTabSz="755650">
            <a:lnSpc>
              <a:spcPct val="90000"/>
            </a:lnSpc>
            <a:spcBef>
              <a:spcPct val="0"/>
            </a:spcBef>
            <a:spcAft>
              <a:spcPct val="15000"/>
            </a:spcAft>
            <a:buChar char="•"/>
          </a:pPr>
          <a:r>
            <a:rPr lang="en-US" sz="1700" kern="1200"/>
            <a:t>Transaction status analysis</a:t>
          </a:r>
          <a:endParaRPr lang="en-US" sz="1700" kern="1200" dirty="0"/>
        </a:p>
        <a:p>
          <a:pPr marL="171450" lvl="1" indent="-171450" algn="l" defTabSz="755650">
            <a:lnSpc>
              <a:spcPct val="90000"/>
            </a:lnSpc>
            <a:spcBef>
              <a:spcPct val="0"/>
            </a:spcBef>
            <a:spcAft>
              <a:spcPct val="15000"/>
            </a:spcAft>
            <a:buChar char="•"/>
          </a:pPr>
          <a:r>
            <a:rPr lang="en-US" sz="1700" kern="1200"/>
            <a:t>Demand generation report</a:t>
          </a:r>
          <a:endParaRPr lang="en-US" sz="1700" kern="1200" dirty="0"/>
        </a:p>
        <a:p>
          <a:pPr marL="171450" lvl="1" indent="-171450" algn="l" defTabSz="755650">
            <a:lnSpc>
              <a:spcPct val="90000"/>
            </a:lnSpc>
            <a:spcBef>
              <a:spcPct val="0"/>
            </a:spcBef>
            <a:spcAft>
              <a:spcPct val="15000"/>
            </a:spcAft>
            <a:buChar char="•"/>
          </a:pPr>
          <a:r>
            <a:rPr lang="en-US" sz="1700" kern="1200" dirty="0"/>
            <a:t>Rejected data at various levels</a:t>
          </a:r>
        </a:p>
        <a:p>
          <a:pPr marL="171450" lvl="1" indent="-171450" algn="l" defTabSz="755650">
            <a:lnSpc>
              <a:spcPct val="90000"/>
            </a:lnSpc>
            <a:spcBef>
              <a:spcPct val="0"/>
            </a:spcBef>
            <a:spcAft>
              <a:spcPct val="15000"/>
            </a:spcAft>
            <a:buChar char="•"/>
          </a:pPr>
          <a:r>
            <a:rPr lang="en-US" sz="1700" kern="1200" dirty="0"/>
            <a:t>Dashboards</a:t>
          </a:r>
        </a:p>
        <a:p>
          <a:pPr marL="171450" lvl="1" indent="-171450" algn="l" defTabSz="755650">
            <a:lnSpc>
              <a:spcPct val="90000"/>
            </a:lnSpc>
            <a:spcBef>
              <a:spcPct val="0"/>
            </a:spcBef>
            <a:spcAft>
              <a:spcPct val="15000"/>
            </a:spcAft>
            <a:buChar char="•"/>
          </a:pPr>
          <a:r>
            <a:rPr lang="en-US" sz="1700" kern="1200" dirty="0"/>
            <a:t>Recovery Status Reports</a:t>
          </a:r>
        </a:p>
      </dsp:txBody>
      <dsp:txXfrm>
        <a:off x="4113" y="844815"/>
        <a:ext cx="2473264" cy="4168679"/>
      </dsp:txXfrm>
    </dsp:sp>
    <dsp:sp modelId="{259CAAFE-05AE-43EB-8C8F-4F1C6EB9F027}">
      <dsp:nvSpPr>
        <dsp:cNvPr id="0" name=""/>
        <dsp:cNvSpPr/>
      </dsp:nvSpPr>
      <dsp:spPr>
        <a:xfrm>
          <a:off x="2823634" y="214672"/>
          <a:ext cx="2473264" cy="630142"/>
        </a:xfrm>
        <a:prstGeom prst="rect">
          <a:avLst/>
        </a:prstGeom>
        <a:solidFill>
          <a:schemeClr val="accent4">
            <a:hueOff val="-257992"/>
            <a:satOff val="-27548"/>
            <a:lumOff val="-2745"/>
            <a:alphaOff val="0"/>
          </a:schemeClr>
        </a:solidFill>
        <a:ln w="9525" cap="flat" cmpd="sng" algn="ctr">
          <a:solidFill>
            <a:schemeClr val="accent4">
              <a:hueOff val="-257992"/>
              <a:satOff val="-27548"/>
              <a:lumOff val="-2745"/>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Correction Techniques</a:t>
          </a:r>
        </a:p>
      </dsp:txBody>
      <dsp:txXfrm>
        <a:off x="2823634" y="214672"/>
        <a:ext cx="2473264" cy="630142"/>
      </dsp:txXfrm>
    </dsp:sp>
    <dsp:sp modelId="{18941CE1-4F25-41D9-B8BA-198AF4C61A2B}">
      <dsp:nvSpPr>
        <dsp:cNvPr id="0" name=""/>
        <dsp:cNvSpPr/>
      </dsp:nvSpPr>
      <dsp:spPr>
        <a:xfrm>
          <a:off x="2823634" y="844815"/>
          <a:ext cx="2473264" cy="4168679"/>
        </a:xfrm>
        <a:prstGeom prst="rect">
          <a:avLst/>
        </a:prstGeom>
        <a:solidFill>
          <a:schemeClr val="accent4">
            <a:tint val="40000"/>
            <a:alpha val="90000"/>
            <a:hueOff val="-81956"/>
            <a:satOff val="-19947"/>
            <a:lumOff val="-1579"/>
            <a:alphaOff val="0"/>
          </a:schemeClr>
        </a:solidFill>
        <a:ln w="9525" cap="flat" cmpd="sng" algn="ctr">
          <a:solidFill>
            <a:schemeClr val="accent4">
              <a:tint val="40000"/>
              <a:alpha val="90000"/>
              <a:hueOff val="-81956"/>
              <a:satOff val="-19947"/>
              <a:lumOff val="-15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The states have been provided facilities to access data rejected at various levels</a:t>
          </a:r>
        </a:p>
        <a:p>
          <a:pPr marL="171450" lvl="1" indent="-171450" algn="l" defTabSz="755650">
            <a:lnSpc>
              <a:spcPct val="90000"/>
            </a:lnSpc>
            <a:spcBef>
              <a:spcPct val="0"/>
            </a:spcBef>
            <a:spcAft>
              <a:spcPct val="15000"/>
            </a:spcAft>
            <a:buFont typeface="Arial" panose="020B0604020202020204" pitchFamily="34" charset="0"/>
            <a:buChar char="•"/>
          </a:pPr>
          <a:r>
            <a:rPr lang="en-IN" sz="1700" kern="1200"/>
            <a:t>Correction on Invalid Account Type</a:t>
          </a:r>
          <a:endParaRPr lang="en-US" sz="1700" kern="1200" dirty="0"/>
        </a:p>
        <a:p>
          <a:pPr marL="171450" lvl="1" indent="-171450" algn="l" defTabSz="755650">
            <a:lnSpc>
              <a:spcPct val="90000"/>
            </a:lnSpc>
            <a:spcBef>
              <a:spcPct val="0"/>
            </a:spcBef>
            <a:spcAft>
              <a:spcPct val="15000"/>
            </a:spcAft>
            <a:buFont typeface="Arial" panose="020B0604020202020204" pitchFamily="34" charset="0"/>
            <a:buChar char="•"/>
          </a:pPr>
          <a:r>
            <a:rPr lang="en-IN" sz="1700" kern="1200"/>
            <a:t>First Level PFMS Rejected Data</a:t>
          </a:r>
          <a:endParaRPr lang="en-IN" sz="1700" kern="1200" dirty="0"/>
        </a:p>
        <a:p>
          <a:pPr marL="171450" lvl="1" indent="-171450" algn="l" defTabSz="755650">
            <a:lnSpc>
              <a:spcPct val="90000"/>
            </a:lnSpc>
            <a:spcBef>
              <a:spcPct val="0"/>
            </a:spcBef>
            <a:spcAft>
              <a:spcPct val="15000"/>
            </a:spcAft>
            <a:buFont typeface="Arial" panose="020B0604020202020204" pitchFamily="34" charset="0"/>
            <a:buChar char="•"/>
          </a:pPr>
          <a:r>
            <a:rPr lang="en-IN" sz="1700" kern="1200"/>
            <a:t>PFMS Bank  Transaction Failure Data</a:t>
          </a:r>
          <a:endParaRPr lang="en-IN" sz="1700" kern="1200" dirty="0"/>
        </a:p>
        <a:p>
          <a:pPr marL="171450" lvl="1" indent="-171450" algn="l" defTabSz="755650">
            <a:lnSpc>
              <a:spcPct val="90000"/>
            </a:lnSpc>
            <a:spcBef>
              <a:spcPct val="0"/>
            </a:spcBef>
            <a:spcAft>
              <a:spcPct val="15000"/>
            </a:spcAft>
            <a:buFont typeface="Arial" panose="020B0604020202020204" pitchFamily="34" charset="0"/>
            <a:buChar char="•"/>
          </a:pPr>
          <a:r>
            <a:rPr lang="en-IN" sz="1700" kern="1200" dirty="0"/>
            <a:t>Correction on Stop Payment Data</a:t>
          </a:r>
          <a:endParaRPr lang="en-US" sz="1700" kern="1200" dirty="0"/>
        </a:p>
      </dsp:txBody>
      <dsp:txXfrm>
        <a:off x="2823634" y="844815"/>
        <a:ext cx="2473264" cy="4168679"/>
      </dsp:txXfrm>
    </dsp:sp>
    <dsp:sp modelId="{3BA3492E-A488-4DD4-9DB0-A45E2FC19E8F}">
      <dsp:nvSpPr>
        <dsp:cNvPr id="0" name=""/>
        <dsp:cNvSpPr/>
      </dsp:nvSpPr>
      <dsp:spPr>
        <a:xfrm>
          <a:off x="5643156" y="214672"/>
          <a:ext cx="2473264" cy="630142"/>
        </a:xfrm>
        <a:prstGeom prst="rect">
          <a:avLst/>
        </a:prstGeom>
        <a:solidFill>
          <a:schemeClr val="accent4">
            <a:hueOff val="-515985"/>
            <a:satOff val="-55095"/>
            <a:lumOff val="-5490"/>
            <a:alphaOff val="0"/>
          </a:schemeClr>
        </a:solidFill>
        <a:ln w="9525" cap="flat" cmpd="sng" algn="ctr">
          <a:solidFill>
            <a:schemeClr val="accent4">
              <a:hueOff val="-515985"/>
              <a:satOff val="-55095"/>
              <a:lumOff val="-549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Automation</a:t>
          </a:r>
        </a:p>
      </dsp:txBody>
      <dsp:txXfrm>
        <a:off x="5643156" y="214672"/>
        <a:ext cx="2473264" cy="630142"/>
      </dsp:txXfrm>
    </dsp:sp>
    <dsp:sp modelId="{448DE385-01E7-435A-AAA2-72D1A9E474DE}">
      <dsp:nvSpPr>
        <dsp:cNvPr id="0" name=""/>
        <dsp:cNvSpPr/>
      </dsp:nvSpPr>
      <dsp:spPr>
        <a:xfrm>
          <a:off x="5643156" y="844815"/>
          <a:ext cx="2473264" cy="4168679"/>
        </a:xfrm>
        <a:prstGeom prst="rect">
          <a:avLst/>
        </a:prstGeom>
        <a:solidFill>
          <a:schemeClr val="accent4">
            <a:tint val="40000"/>
            <a:alpha val="90000"/>
            <a:hueOff val="-163913"/>
            <a:satOff val="-39895"/>
            <a:lumOff val="-3157"/>
            <a:alphaOff val="0"/>
          </a:schemeClr>
        </a:solidFill>
        <a:ln w="9525" cap="flat" cmpd="sng" algn="ctr">
          <a:solidFill>
            <a:schemeClr val="accent4">
              <a:tint val="40000"/>
              <a:alpha val="90000"/>
              <a:hueOff val="-163913"/>
              <a:satOff val="-39895"/>
              <a:lumOff val="-315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Pre-defined XML format to reduce junk data at the grass-root level.</a:t>
          </a:r>
        </a:p>
        <a:p>
          <a:pPr marL="171450" lvl="1" indent="-171450" algn="l" defTabSz="755650">
            <a:lnSpc>
              <a:spcPct val="90000"/>
            </a:lnSpc>
            <a:spcBef>
              <a:spcPct val="0"/>
            </a:spcBef>
            <a:spcAft>
              <a:spcPct val="15000"/>
            </a:spcAft>
            <a:buChar char="•"/>
          </a:pPr>
          <a:r>
            <a:rPr lang="en-US" sz="1700" kern="1200"/>
            <a:t>Integrated master list of IFSCs to auto-validate bank detail</a:t>
          </a:r>
          <a:endParaRPr lang="en-US" sz="1700" kern="1200" dirty="0"/>
        </a:p>
        <a:p>
          <a:pPr marL="171450" lvl="1" indent="-171450" algn="l" defTabSz="755650">
            <a:lnSpc>
              <a:spcPct val="90000"/>
            </a:lnSpc>
            <a:spcBef>
              <a:spcPct val="0"/>
            </a:spcBef>
            <a:spcAft>
              <a:spcPct val="15000"/>
            </a:spcAft>
            <a:buChar char="•"/>
          </a:pPr>
          <a:r>
            <a:rPr lang="en-US" sz="1700" kern="1200"/>
            <a:t>Automated data transfer to PFMS for account-based verification</a:t>
          </a:r>
          <a:endParaRPr lang="en-US" sz="1700" kern="1200" dirty="0"/>
        </a:p>
        <a:p>
          <a:pPr marL="171450" lvl="1" indent="-171450" algn="l" defTabSz="755650">
            <a:lnSpc>
              <a:spcPct val="90000"/>
            </a:lnSpc>
            <a:spcBef>
              <a:spcPct val="0"/>
            </a:spcBef>
            <a:spcAft>
              <a:spcPct val="15000"/>
            </a:spcAft>
            <a:buChar char="•"/>
          </a:pPr>
          <a:r>
            <a:rPr lang="en-US" sz="1700" kern="1200" dirty="0"/>
            <a:t>Automated generation of FTOs on receiving signed RFTs from state</a:t>
          </a:r>
        </a:p>
      </dsp:txBody>
      <dsp:txXfrm>
        <a:off x="5643156" y="844815"/>
        <a:ext cx="2473264" cy="4168679"/>
      </dsp:txXfrm>
    </dsp:sp>
    <dsp:sp modelId="{A56F6FD0-20D9-43FC-8EC8-68C44C4E86BE}">
      <dsp:nvSpPr>
        <dsp:cNvPr id="0" name=""/>
        <dsp:cNvSpPr/>
      </dsp:nvSpPr>
      <dsp:spPr>
        <a:xfrm>
          <a:off x="8462677" y="214672"/>
          <a:ext cx="2473264" cy="630142"/>
        </a:xfrm>
        <a:prstGeom prst="rect">
          <a:avLst/>
        </a:prstGeom>
        <a:solidFill>
          <a:schemeClr val="accent4">
            <a:hueOff val="-773977"/>
            <a:satOff val="-82643"/>
            <a:lumOff val="-8235"/>
            <a:alphaOff val="0"/>
          </a:schemeClr>
        </a:solidFill>
        <a:ln w="9525" cap="flat" cmpd="sng" algn="ctr">
          <a:solidFill>
            <a:schemeClr val="accent4">
              <a:hueOff val="-773977"/>
              <a:satOff val="-82643"/>
              <a:lumOff val="-8235"/>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Digital RFT Signature</a:t>
          </a:r>
        </a:p>
      </dsp:txBody>
      <dsp:txXfrm>
        <a:off x="8462677" y="214672"/>
        <a:ext cx="2473264" cy="630142"/>
      </dsp:txXfrm>
    </dsp:sp>
    <dsp:sp modelId="{4B04260B-7505-4D0B-AF81-59542AFB8188}">
      <dsp:nvSpPr>
        <dsp:cNvPr id="0" name=""/>
        <dsp:cNvSpPr/>
      </dsp:nvSpPr>
      <dsp:spPr>
        <a:xfrm>
          <a:off x="8462677" y="844815"/>
          <a:ext cx="2473264" cy="4168679"/>
        </a:xfrm>
        <a:prstGeom prst="rect">
          <a:avLst/>
        </a:prstGeom>
        <a:solidFill>
          <a:schemeClr val="accent4">
            <a:tint val="40000"/>
            <a:alpha val="90000"/>
            <a:hueOff val="-245869"/>
            <a:satOff val="-59842"/>
            <a:lumOff val="-4736"/>
            <a:alphaOff val="0"/>
          </a:schemeClr>
        </a:solidFill>
        <a:ln w="9525" cap="flat" cmpd="sng" algn="ctr">
          <a:solidFill>
            <a:schemeClr val="accent4">
              <a:tint val="40000"/>
              <a:alpha val="90000"/>
              <a:hueOff val="-245869"/>
              <a:satOff val="-59842"/>
              <a:lumOff val="-473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Facility for Digital signature enrollment</a:t>
          </a:r>
        </a:p>
        <a:p>
          <a:pPr marL="171450" lvl="1" indent="-171450" algn="l" defTabSz="755650">
            <a:lnSpc>
              <a:spcPct val="90000"/>
            </a:lnSpc>
            <a:spcBef>
              <a:spcPct val="0"/>
            </a:spcBef>
            <a:spcAft>
              <a:spcPct val="15000"/>
            </a:spcAft>
            <a:buChar char="•"/>
          </a:pPr>
          <a:r>
            <a:rPr lang="en-US" sz="1700" kern="1200" dirty="0"/>
            <a:t>Digital sign of RFT by states</a:t>
          </a:r>
        </a:p>
      </dsp:txBody>
      <dsp:txXfrm>
        <a:off x="8462677" y="844815"/>
        <a:ext cx="2473264" cy="41686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91E37-E6C3-4FE5-855E-6CF1FA2F93BD}">
      <dsp:nvSpPr>
        <dsp:cNvPr id="0" name=""/>
        <dsp:cNvSpPr/>
      </dsp:nvSpPr>
      <dsp:spPr>
        <a:xfrm>
          <a:off x="0" y="660"/>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44249B-9010-4EF0-8A0D-1ED1537A0C6B}">
      <dsp:nvSpPr>
        <dsp:cNvPr id="0" name=""/>
        <dsp:cNvSpPr/>
      </dsp:nvSpPr>
      <dsp:spPr>
        <a:xfrm>
          <a:off x="0" y="660"/>
          <a:ext cx="11320016" cy="773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Self-registration of farmers</a:t>
          </a:r>
        </a:p>
      </dsp:txBody>
      <dsp:txXfrm>
        <a:off x="0" y="660"/>
        <a:ext cx="11320016" cy="773354"/>
      </dsp:txXfrm>
    </dsp:sp>
    <dsp:sp modelId="{94066B73-4D6F-489C-82F2-642490A7204D}">
      <dsp:nvSpPr>
        <dsp:cNvPr id="0" name=""/>
        <dsp:cNvSpPr/>
      </dsp:nvSpPr>
      <dsp:spPr>
        <a:xfrm>
          <a:off x="0" y="774015"/>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9B8570-AD91-4786-907F-9D8F45F50CD5}">
      <dsp:nvSpPr>
        <dsp:cNvPr id="0" name=""/>
        <dsp:cNvSpPr/>
      </dsp:nvSpPr>
      <dsp:spPr>
        <a:xfrm>
          <a:off x="0" y="774015"/>
          <a:ext cx="11320016" cy="773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Edit Aadhar Name Correction</a:t>
          </a:r>
        </a:p>
      </dsp:txBody>
      <dsp:txXfrm>
        <a:off x="0" y="774015"/>
        <a:ext cx="11320016" cy="773354"/>
      </dsp:txXfrm>
    </dsp:sp>
    <dsp:sp modelId="{DB161045-E789-460A-9935-D3AABA17FB0D}">
      <dsp:nvSpPr>
        <dsp:cNvPr id="0" name=""/>
        <dsp:cNvSpPr/>
      </dsp:nvSpPr>
      <dsp:spPr>
        <a:xfrm>
          <a:off x="0" y="1547370"/>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75EFEA-83DB-4500-84A5-5C10BDF83294}">
      <dsp:nvSpPr>
        <dsp:cNvPr id="0" name=""/>
        <dsp:cNvSpPr/>
      </dsp:nvSpPr>
      <dsp:spPr>
        <a:xfrm>
          <a:off x="0" y="1547370"/>
          <a:ext cx="11320016" cy="773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Beneficiary Status</a:t>
          </a:r>
        </a:p>
      </dsp:txBody>
      <dsp:txXfrm>
        <a:off x="0" y="1547370"/>
        <a:ext cx="11320016" cy="773354"/>
      </dsp:txXfrm>
    </dsp:sp>
    <dsp:sp modelId="{F9F3F0A3-E8E0-4AB2-B66B-A870C45338BF}">
      <dsp:nvSpPr>
        <dsp:cNvPr id="0" name=""/>
        <dsp:cNvSpPr/>
      </dsp:nvSpPr>
      <dsp:spPr>
        <a:xfrm>
          <a:off x="0" y="2320724"/>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434CD1-7577-4E2C-9389-0C090E01C804}">
      <dsp:nvSpPr>
        <dsp:cNvPr id="0" name=""/>
        <dsp:cNvSpPr/>
      </dsp:nvSpPr>
      <dsp:spPr>
        <a:xfrm>
          <a:off x="0" y="2320724"/>
          <a:ext cx="11320016" cy="773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Self Registration Status</a:t>
          </a:r>
        </a:p>
      </dsp:txBody>
      <dsp:txXfrm>
        <a:off x="0" y="2320724"/>
        <a:ext cx="11320016" cy="773354"/>
      </dsp:txXfrm>
    </dsp:sp>
    <dsp:sp modelId="{F25976F2-CFA7-4F3B-A4D4-248F795B510D}">
      <dsp:nvSpPr>
        <dsp:cNvPr id="0" name=""/>
        <dsp:cNvSpPr/>
      </dsp:nvSpPr>
      <dsp:spPr>
        <a:xfrm>
          <a:off x="0" y="3094079"/>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29EFB-BDA3-45FE-BFC0-7DAE8049F6CD}">
      <dsp:nvSpPr>
        <dsp:cNvPr id="0" name=""/>
        <dsp:cNvSpPr/>
      </dsp:nvSpPr>
      <dsp:spPr>
        <a:xfrm>
          <a:off x="0" y="3094079"/>
          <a:ext cx="11320016" cy="773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Bank and Aadhar Correction Modules</a:t>
          </a:r>
        </a:p>
      </dsp:txBody>
      <dsp:txXfrm>
        <a:off x="0" y="3094079"/>
        <a:ext cx="11320016" cy="773354"/>
      </dsp:txXfrm>
    </dsp:sp>
    <dsp:sp modelId="{93851970-6EA4-4C13-890B-04FCC78730DE}">
      <dsp:nvSpPr>
        <dsp:cNvPr id="0" name=""/>
        <dsp:cNvSpPr/>
      </dsp:nvSpPr>
      <dsp:spPr>
        <a:xfrm>
          <a:off x="0" y="3867433"/>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9C25B-7157-4D3F-A097-0F8CD0577800}">
      <dsp:nvSpPr>
        <dsp:cNvPr id="0" name=""/>
        <dsp:cNvSpPr/>
      </dsp:nvSpPr>
      <dsp:spPr>
        <a:xfrm>
          <a:off x="0" y="3867433"/>
          <a:ext cx="11320016" cy="773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Grievance Redressal</a:t>
          </a:r>
        </a:p>
      </dsp:txBody>
      <dsp:txXfrm>
        <a:off x="0" y="3867433"/>
        <a:ext cx="11320016" cy="773354"/>
      </dsp:txXfrm>
    </dsp:sp>
    <dsp:sp modelId="{B3D6058E-0458-4BD5-AAC4-36EEAFC3AB79}">
      <dsp:nvSpPr>
        <dsp:cNvPr id="0" name=""/>
        <dsp:cNvSpPr/>
      </dsp:nvSpPr>
      <dsp:spPr>
        <a:xfrm>
          <a:off x="0" y="4640788"/>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08EED-226D-49F9-9ED6-A232417D1801}">
      <dsp:nvSpPr>
        <dsp:cNvPr id="0" name=""/>
        <dsp:cNvSpPr/>
      </dsp:nvSpPr>
      <dsp:spPr>
        <a:xfrm>
          <a:off x="0" y="4640788"/>
          <a:ext cx="11320016" cy="773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E-KYC</a:t>
          </a:r>
        </a:p>
      </dsp:txBody>
      <dsp:txXfrm>
        <a:off x="0" y="4640788"/>
        <a:ext cx="11320016" cy="7733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952694-E78D-4023-B706-3D5F091827DE}">
      <dsp:nvSpPr>
        <dsp:cNvPr id="0" name=""/>
        <dsp:cNvSpPr/>
      </dsp:nvSpPr>
      <dsp:spPr>
        <a:xfrm>
          <a:off x="0" y="0"/>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9153D-6F82-471D-A52D-03D31DA7F3E3}">
      <dsp:nvSpPr>
        <dsp:cNvPr id="0" name=""/>
        <dsp:cNvSpPr/>
      </dsp:nvSpPr>
      <dsp:spPr>
        <a:xfrm>
          <a:off x="0" y="0"/>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Validation Module –XML Validation.</a:t>
          </a:r>
        </a:p>
      </dsp:txBody>
      <dsp:txXfrm>
        <a:off x="0" y="0"/>
        <a:ext cx="11320016" cy="676850"/>
      </dsp:txXfrm>
    </dsp:sp>
    <dsp:sp modelId="{DC311D18-0E43-4305-BE29-474D39FE475E}">
      <dsp:nvSpPr>
        <dsp:cNvPr id="0" name=""/>
        <dsp:cNvSpPr/>
      </dsp:nvSpPr>
      <dsp:spPr>
        <a:xfrm>
          <a:off x="0" y="676850"/>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1B9275-92E1-45EC-92C5-7D33892174CE}">
      <dsp:nvSpPr>
        <dsp:cNvPr id="0" name=""/>
        <dsp:cNvSpPr/>
      </dsp:nvSpPr>
      <dsp:spPr>
        <a:xfrm>
          <a:off x="0" y="676850"/>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Single Window correction Module</a:t>
          </a:r>
        </a:p>
      </dsp:txBody>
      <dsp:txXfrm>
        <a:off x="0" y="676850"/>
        <a:ext cx="11320016" cy="676850"/>
      </dsp:txXfrm>
    </dsp:sp>
    <dsp:sp modelId="{9E682C0E-9139-43E4-B753-136A5591395A}">
      <dsp:nvSpPr>
        <dsp:cNvPr id="0" name=""/>
        <dsp:cNvSpPr/>
      </dsp:nvSpPr>
      <dsp:spPr>
        <a:xfrm>
          <a:off x="0" y="1353701"/>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A69F01-C74B-4E28-AA56-4200425BA2C5}">
      <dsp:nvSpPr>
        <dsp:cNvPr id="0" name=""/>
        <dsp:cNvSpPr/>
      </dsp:nvSpPr>
      <dsp:spPr>
        <a:xfrm>
          <a:off x="0" y="1353701"/>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Aadhaar correction Module </a:t>
          </a:r>
        </a:p>
      </dsp:txBody>
      <dsp:txXfrm>
        <a:off x="0" y="1353701"/>
        <a:ext cx="11320016" cy="676850"/>
      </dsp:txXfrm>
    </dsp:sp>
    <dsp:sp modelId="{9493DAA3-2141-47B9-8EAC-4710671CC7DD}">
      <dsp:nvSpPr>
        <dsp:cNvPr id="0" name=""/>
        <dsp:cNvSpPr/>
      </dsp:nvSpPr>
      <dsp:spPr>
        <a:xfrm>
          <a:off x="0" y="2030551"/>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9E97A-EDC7-4501-A526-908E2CBA875C}">
      <dsp:nvSpPr>
        <dsp:cNvPr id="0" name=""/>
        <dsp:cNvSpPr/>
      </dsp:nvSpPr>
      <dsp:spPr>
        <a:xfrm>
          <a:off x="0" y="2030551"/>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Account Correction Module</a:t>
          </a:r>
        </a:p>
      </dsp:txBody>
      <dsp:txXfrm>
        <a:off x="0" y="2030551"/>
        <a:ext cx="11320016" cy="676850"/>
      </dsp:txXfrm>
    </dsp:sp>
    <dsp:sp modelId="{9B7E092A-ADFE-4801-BCF9-7BC4DAC52E4B}">
      <dsp:nvSpPr>
        <dsp:cNvPr id="0" name=""/>
        <dsp:cNvSpPr/>
      </dsp:nvSpPr>
      <dsp:spPr>
        <a:xfrm>
          <a:off x="0" y="2707402"/>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DC2D0D-341A-4F66-9775-F328AA34D41E}">
      <dsp:nvSpPr>
        <dsp:cNvPr id="0" name=""/>
        <dsp:cNvSpPr/>
      </dsp:nvSpPr>
      <dsp:spPr>
        <a:xfrm>
          <a:off x="0" y="2707402"/>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Recovery Module</a:t>
          </a:r>
        </a:p>
      </dsp:txBody>
      <dsp:txXfrm>
        <a:off x="0" y="2707402"/>
        <a:ext cx="11320016" cy="676850"/>
      </dsp:txXfrm>
    </dsp:sp>
    <dsp:sp modelId="{ADFE17FA-37E6-4405-8E52-0C4280520C31}">
      <dsp:nvSpPr>
        <dsp:cNvPr id="0" name=""/>
        <dsp:cNvSpPr/>
      </dsp:nvSpPr>
      <dsp:spPr>
        <a:xfrm>
          <a:off x="0" y="3384252"/>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C721D9-84D4-4BE8-B6AB-385C627854FE}">
      <dsp:nvSpPr>
        <dsp:cNvPr id="0" name=""/>
        <dsp:cNvSpPr/>
      </dsp:nvSpPr>
      <dsp:spPr>
        <a:xfrm>
          <a:off x="0" y="3384252"/>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Grievance Module</a:t>
          </a:r>
        </a:p>
      </dsp:txBody>
      <dsp:txXfrm>
        <a:off x="0" y="3384252"/>
        <a:ext cx="11320016" cy="676850"/>
      </dsp:txXfrm>
    </dsp:sp>
    <dsp:sp modelId="{E05AF4ED-369B-45F8-8DC3-CE00A8AD20FB}">
      <dsp:nvSpPr>
        <dsp:cNvPr id="0" name=""/>
        <dsp:cNvSpPr/>
      </dsp:nvSpPr>
      <dsp:spPr>
        <a:xfrm>
          <a:off x="0" y="4061102"/>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E18DC-0A98-41CB-9627-8ED4852EEF90}">
      <dsp:nvSpPr>
        <dsp:cNvPr id="0" name=""/>
        <dsp:cNvSpPr/>
      </dsp:nvSpPr>
      <dsp:spPr>
        <a:xfrm>
          <a:off x="0" y="4061103"/>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Technical Query Module</a:t>
          </a:r>
        </a:p>
      </dsp:txBody>
      <dsp:txXfrm>
        <a:off x="0" y="4061103"/>
        <a:ext cx="11320016" cy="676850"/>
      </dsp:txXfrm>
    </dsp:sp>
    <dsp:sp modelId="{567ABDF8-B228-4414-A852-1477D1C39588}">
      <dsp:nvSpPr>
        <dsp:cNvPr id="0" name=""/>
        <dsp:cNvSpPr/>
      </dsp:nvSpPr>
      <dsp:spPr>
        <a:xfrm>
          <a:off x="0" y="4737953"/>
          <a:ext cx="1132001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10481-3A56-4A6B-A48C-B43B4851A2F3}">
      <dsp:nvSpPr>
        <dsp:cNvPr id="0" name=""/>
        <dsp:cNvSpPr/>
      </dsp:nvSpPr>
      <dsp:spPr>
        <a:xfrm>
          <a:off x="0" y="4737953"/>
          <a:ext cx="11320016" cy="676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Font typeface="+mj-lt"/>
            <a:buNone/>
          </a:pPr>
          <a:r>
            <a:rPr lang="en-US" sz="3100" kern="1200" dirty="0"/>
            <a:t>Physical Verification Module</a:t>
          </a:r>
        </a:p>
      </dsp:txBody>
      <dsp:txXfrm>
        <a:off x="0" y="4737953"/>
        <a:ext cx="11320016" cy="6768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C5A75-5A6D-4951-8207-B26332559338}">
      <dsp:nvSpPr>
        <dsp:cNvPr id="0" name=""/>
        <dsp:cNvSpPr/>
      </dsp:nvSpPr>
      <dsp:spPr>
        <a:xfrm>
          <a:off x="4437" y="158502"/>
          <a:ext cx="2668404" cy="1067361"/>
        </a:xfrm>
        <a:prstGeom prst="rect">
          <a:avLst/>
        </a:prstGeom>
        <a:solidFill>
          <a:schemeClr val="accent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white"/>
              </a:solidFill>
              <a:latin typeface="Century Gothic"/>
              <a:ea typeface="+mn-ea"/>
              <a:cs typeface="+mn-cs"/>
            </a:rPr>
            <a:t>Objective</a:t>
          </a:r>
        </a:p>
      </dsp:txBody>
      <dsp:txXfrm>
        <a:off x="4437" y="158502"/>
        <a:ext cx="2668404" cy="1067361"/>
      </dsp:txXfrm>
    </dsp:sp>
    <dsp:sp modelId="{9D0E03F5-657E-469C-9482-A2CC2AF3E6B0}">
      <dsp:nvSpPr>
        <dsp:cNvPr id="0" name=""/>
        <dsp:cNvSpPr/>
      </dsp:nvSpPr>
      <dsp:spPr>
        <a:xfrm>
          <a:off x="4437" y="1225864"/>
          <a:ext cx="2668404" cy="437141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Re-valid</a:t>
          </a:r>
          <a:r>
            <a:rPr lang="en-US" sz="1800" kern="1200" noProof="0" dirty="0" err="1">
              <a:solidFill>
                <a:srgbClr val="000000">
                  <a:hueOff val="0"/>
                  <a:satOff val="0"/>
                  <a:lumOff val="0"/>
                  <a:alphaOff val="0"/>
                </a:srgbClr>
              </a:solidFill>
              <a:latin typeface="Century Gothic"/>
              <a:ea typeface="+mn-ea"/>
              <a:cs typeface="+mn-cs"/>
            </a:rPr>
            <a:t>ation</a:t>
          </a:r>
          <a:r>
            <a:rPr lang="en-US" sz="1800" kern="1200" noProof="0" dirty="0">
              <a:solidFill>
                <a:srgbClr val="000000">
                  <a:hueOff val="0"/>
                  <a:satOff val="0"/>
                  <a:lumOff val="0"/>
                  <a:alphaOff val="0"/>
                </a:srgbClr>
              </a:solidFill>
              <a:latin typeface="Century Gothic"/>
              <a:ea typeface="+mn-ea"/>
              <a:cs typeface="+mn-cs"/>
            </a:rPr>
            <a:t> of</a:t>
          </a:r>
          <a:r>
            <a:rPr lang="en-US" sz="1800" kern="1200" dirty="0">
              <a:solidFill>
                <a:srgbClr val="000000">
                  <a:hueOff val="0"/>
                  <a:satOff val="0"/>
                  <a:lumOff val="0"/>
                  <a:alphaOff val="0"/>
                </a:srgbClr>
              </a:solidFill>
              <a:latin typeface="Century Gothic"/>
              <a:ea typeface="+mn-ea"/>
              <a:cs typeface="+mn-cs"/>
            </a:rPr>
            <a:t> PM-KISAN beneficiaries </a:t>
          </a:r>
          <a:r>
            <a:rPr lang="en-US" sz="1800" kern="1200" noProof="0" dirty="0">
              <a:solidFill>
                <a:srgbClr val="000000">
                  <a:hueOff val="0"/>
                  <a:satOff val="0"/>
                  <a:lumOff val="0"/>
                  <a:alphaOff val="0"/>
                </a:srgbClr>
              </a:solidFill>
              <a:latin typeface="Century Gothic"/>
              <a:ea typeface="+mn-ea"/>
              <a:cs typeface="+mn-cs"/>
            </a:rPr>
            <a:t>with the help of e-KYC</a:t>
          </a:r>
          <a:endParaRPr lang="en-US" sz="1800" kern="1200" dirty="0">
            <a:solidFill>
              <a:srgbClr val="000000">
                <a:hueOff val="0"/>
                <a:satOff val="0"/>
                <a:lumOff val="0"/>
                <a:alphaOff val="0"/>
              </a:srgbClr>
            </a:solidFill>
            <a:latin typeface="Century Gothic"/>
            <a:ea typeface="+mn-ea"/>
            <a:cs typeface="+mn-cs"/>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To capture fields such as Fathers’ name, Date of Birth, Address etc.</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Additional fields will help in better identification of beneficiaries.</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Land record integration to create UFSP/ Agri Stack </a:t>
          </a:r>
        </a:p>
      </dsp:txBody>
      <dsp:txXfrm>
        <a:off x="4437" y="1225864"/>
        <a:ext cx="2668404" cy="4371412"/>
      </dsp:txXfrm>
    </dsp:sp>
    <dsp:sp modelId="{02DC1196-E661-4A73-80E9-FA9B16DB4AA3}">
      <dsp:nvSpPr>
        <dsp:cNvPr id="0" name=""/>
        <dsp:cNvSpPr/>
      </dsp:nvSpPr>
      <dsp:spPr>
        <a:xfrm>
          <a:off x="3034491" y="182827"/>
          <a:ext cx="2668404" cy="1067361"/>
        </a:xfrm>
        <a:prstGeom prst="rect">
          <a:avLst/>
        </a:prstGeom>
        <a:solidFill>
          <a:schemeClr val="accent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prstClr val="white"/>
              </a:solidFill>
              <a:latin typeface="Century Gothic"/>
              <a:ea typeface="+mn-ea"/>
              <a:cs typeface="+mn-cs"/>
            </a:rPr>
            <a:t>Need</a:t>
          </a:r>
          <a:r>
            <a:rPr lang="en-US" sz="300" b="1" kern="1200" dirty="0"/>
            <a:t>  </a:t>
          </a:r>
          <a:endParaRPr lang="en-US" sz="1800" b="1" kern="1200" dirty="0">
            <a:solidFill>
              <a:prstClr val="white"/>
            </a:solidFill>
            <a:latin typeface="Century Gothic"/>
            <a:ea typeface="+mn-ea"/>
            <a:cs typeface="+mn-cs"/>
          </a:endParaRPr>
        </a:p>
      </dsp:txBody>
      <dsp:txXfrm>
        <a:off x="3034491" y="182827"/>
        <a:ext cx="2668404" cy="1067361"/>
      </dsp:txXfrm>
    </dsp:sp>
    <dsp:sp modelId="{A7AB34B2-2A23-4B01-BE7B-D058A7909143}">
      <dsp:nvSpPr>
        <dsp:cNvPr id="0" name=""/>
        <dsp:cNvSpPr/>
      </dsp:nvSpPr>
      <dsp:spPr>
        <a:xfrm>
          <a:off x="3043056" y="1276485"/>
          <a:ext cx="2668404" cy="437141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PM-KISAN farmers data should be verified periodically</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Present data have incomplete entries of various missing fields.</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solidFill>
                <a:srgbClr val="000000">
                  <a:hueOff val="0"/>
                  <a:satOff val="0"/>
                  <a:lumOff val="0"/>
                  <a:alphaOff val="0"/>
                </a:srgbClr>
              </a:solidFill>
              <a:latin typeface="Century Gothic"/>
              <a:ea typeface="+mn-ea"/>
              <a:cs typeface="+mn-cs"/>
            </a:rPr>
            <a:t>To rectify erroneous data </a:t>
          </a:r>
        </a:p>
      </dsp:txBody>
      <dsp:txXfrm>
        <a:off x="3043056" y="1276485"/>
        <a:ext cx="2668404" cy="4371412"/>
      </dsp:txXfrm>
    </dsp:sp>
    <dsp:sp modelId="{9E850972-0F3D-45CF-857E-9577D871A8EC}">
      <dsp:nvSpPr>
        <dsp:cNvPr id="0" name=""/>
        <dsp:cNvSpPr/>
      </dsp:nvSpPr>
      <dsp:spPr>
        <a:xfrm>
          <a:off x="6088400" y="158502"/>
          <a:ext cx="2668404" cy="1067361"/>
        </a:xfrm>
        <a:prstGeom prst="rect">
          <a:avLst/>
        </a:prstGeom>
        <a:solidFill>
          <a:schemeClr val="accent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prstClr val="white"/>
              </a:solidFill>
              <a:latin typeface="Century Gothic"/>
              <a:ea typeface="+mn-ea"/>
              <a:cs typeface="+mn-cs"/>
            </a:rPr>
            <a:t>Modes</a:t>
          </a:r>
        </a:p>
      </dsp:txBody>
      <dsp:txXfrm>
        <a:off x="6088400" y="158502"/>
        <a:ext cx="2668404" cy="1067361"/>
      </dsp:txXfrm>
    </dsp:sp>
    <dsp:sp modelId="{DB38ACB9-6C25-49E9-A44D-F40B5D6589B3}">
      <dsp:nvSpPr>
        <dsp:cNvPr id="0" name=""/>
        <dsp:cNvSpPr/>
      </dsp:nvSpPr>
      <dsp:spPr>
        <a:xfrm>
          <a:off x="6088400" y="1225864"/>
          <a:ext cx="2668404" cy="437141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rgbClr val="000000">
                  <a:hueOff val="0"/>
                  <a:satOff val="0"/>
                  <a:lumOff val="0"/>
                  <a:alphaOff val="0"/>
                </a:srgbClr>
              </a:solidFill>
              <a:latin typeface="Century Gothic"/>
              <a:ea typeface="+mn-ea"/>
              <a:cs typeface="+mn-cs"/>
            </a:rPr>
            <a:t>OTP based Authentication</a:t>
          </a:r>
        </a:p>
        <a:p>
          <a:pPr marL="171450" lvl="1" indent="-171450" algn="l" defTabSz="800100">
            <a:lnSpc>
              <a:spcPct val="90000"/>
            </a:lnSpc>
            <a:spcBef>
              <a:spcPct val="0"/>
            </a:spcBef>
            <a:spcAft>
              <a:spcPct val="15000"/>
            </a:spcAft>
            <a:buChar char="•"/>
          </a:pPr>
          <a:r>
            <a:rPr lang="en-US" sz="1800" kern="1200" dirty="0"/>
            <a:t>Bio-Metric Authentication</a:t>
          </a:r>
        </a:p>
      </dsp:txBody>
      <dsp:txXfrm>
        <a:off x="6088400" y="1225864"/>
        <a:ext cx="2668404" cy="4371412"/>
      </dsp:txXfrm>
    </dsp:sp>
    <dsp:sp modelId="{86F2CC01-204E-45FA-A9FF-11062C813EEC}">
      <dsp:nvSpPr>
        <dsp:cNvPr id="0" name=""/>
        <dsp:cNvSpPr/>
      </dsp:nvSpPr>
      <dsp:spPr>
        <a:xfrm>
          <a:off x="9130381" y="158502"/>
          <a:ext cx="2668404" cy="1067361"/>
        </a:xfrm>
        <a:prstGeom prst="rect">
          <a:avLst/>
        </a:prstGeom>
        <a:solidFill>
          <a:schemeClr val="accent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kern="1200" dirty="0"/>
            <a:t>Benefits</a:t>
          </a:r>
        </a:p>
      </dsp:txBody>
      <dsp:txXfrm>
        <a:off x="9130381" y="158502"/>
        <a:ext cx="2668404" cy="1067361"/>
      </dsp:txXfrm>
    </dsp:sp>
    <dsp:sp modelId="{37C5A068-881B-4E09-A5B3-A62AB91E2877}">
      <dsp:nvSpPr>
        <dsp:cNvPr id="0" name=""/>
        <dsp:cNvSpPr/>
      </dsp:nvSpPr>
      <dsp:spPr>
        <a:xfrm>
          <a:off x="9134819" y="1287020"/>
          <a:ext cx="2668404" cy="4371412"/>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rgbClr val="000000">
                  <a:hueOff val="0"/>
                  <a:satOff val="0"/>
                  <a:lumOff val="0"/>
                  <a:alphaOff val="0"/>
                </a:srgbClr>
              </a:solidFill>
              <a:latin typeface="Century Gothic"/>
              <a:ea typeface="+mn-ea"/>
              <a:cs typeface="+mn-cs"/>
            </a:rPr>
            <a:t>Helpful in identifying the minor beneficiaries, if any</a:t>
          </a:r>
        </a:p>
        <a:p>
          <a:pPr marL="171450" lvl="1" indent="-171450" algn="l" defTabSz="800100">
            <a:lnSpc>
              <a:spcPct val="90000"/>
            </a:lnSpc>
            <a:spcBef>
              <a:spcPct val="0"/>
            </a:spcBef>
            <a:spcAft>
              <a:spcPct val="15000"/>
            </a:spcAft>
            <a:buChar char="•"/>
          </a:pPr>
          <a:r>
            <a:rPr lang="en-US" sz="1800" kern="1200" dirty="0">
              <a:solidFill>
                <a:srgbClr val="000000">
                  <a:hueOff val="0"/>
                  <a:satOff val="0"/>
                  <a:lumOff val="0"/>
                  <a:alphaOff val="0"/>
                </a:srgbClr>
              </a:solidFill>
              <a:latin typeface="Century Gothic"/>
              <a:ea typeface="+mn-ea"/>
              <a:cs typeface="+mn-cs"/>
            </a:rPr>
            <a:t>To capture missing values</a:t>
          </a:r>
        </a:p>
        <a:p>
          <a:pPr marL="171450" lvl="1" indent="-171450" algn="l" defTabSz="800100">
            <a:lnSpc>
              <a:spcPct val="90000"/>
            </a:lnSpc>
            <a:spcBef>
              <a:spcPct val="0"/>
            </a:spcBef>
            <a:spcAft>
              <a:spcPct val="15000"/>
            </a:spcAft>
            <a:buChar char="•"/>
          </a:pPr>
          <a:r>
            <a:rPr lang="en-US" sz="1800" kern="1200" dirty="0">
              <a:solidFill>
                <a:srgbClr val="000000">
                  <a:hueOff val="0"/>
                  <a:satOff val="0"/>
                  <a:lumOff val="0"/>
                  <a:alphaOff val="0"/>
                </a:srgbClr>
              </a:solidFill>
              <a:latin typeface="Century Gothic"/>
              <a:ea typeface="+mn-ea"/>
              <a:cs typeface="+mn-cs"/>
            </a:rPr>
            <a:t>Validation of existing details</a:t>
          </a:r>
        </a:p>
        <a:p>
          <a:pPr marL="171450" lvl="1" indent="-171450" algn="l" defTabSz="800100">
            <a:lnSpc>
              <a:spcPct val="90000"/>
            </a:lnSpc>
            <a:spcBef>
              <a:spcPct val="0"/>
            </a:spcBef>
            <a:spcAft>
              <a:spcPct val="15000"/>
            </a:spcAft>
            <a:buChar char="•"/>
          </a:pPr>
          <a:r>
            <a:rPr lang="en-US" sz="1800" kern="1200" dirty="0">
              <a:solidFill>
                <a:srgbClr val="000000">
                  <a:hueOff val="0"/>
                  <a:satOff val="0"/>
                  <a:lumOff val="0"/>
                  <a:alphaOff val="0"/>
                </a:srgbClr>
              </a:solidFill>
              <a:latin typeface="Century Gothic"/>
              <a:ea typeface="+mn-ea"/>
              <a:cs typeface="+mn-cs"/>
            </a:rPr>
            <a:t>Help in identifying the beneficiaries</a:t>
          </a:r>
        </a:p>
        <a:p>
          <a:pPr marL="171450" lvl="1" indent="-171450" algn="l" defTabSz="800100">
            <a:lnSpc>
              <a:spcPct val="90000"/>
            </a:lnSpc>
            <a:spcBef>
              <a:spcPct val="0"/>
            </a:spcBef>
            <a:spcAft>
              <a:spcPct val="15000"/>
            </a:spcAft>
            <a:buChar char="•"/>
          </a:pPr>
          <a:r>
            <a:rPr lang="en-US" sz="1800" kern="1200" dirty="0">
              <a:solidFill>
                <a:srgbClr val="000000">
                  <a:hueOff val="0"/>
                  <a:satOff val="0"/>
                  <a:lumOff val="0"/>
                  <a:alphaOff val="0"/>
                </a:srgbClr>
              </a:solidFill>
              <a:latin typeface="Century Gothic"/>
              <a:ea typeface="+mn-ea"/>
              <a:cs typeface="+mn-cs"/>
            </a:rPr>
            <a:t>Help in effective service delivery by elimination of Ghost  and wrong records</a:t>
          </a:r>
        </a:p>
        <a:p>
          <a:pPr marL="171450" lvl="1" indent="-171450" algn="l" defTabSz="800100">
            <a:lnSpc>
              <a:spcPct val="90000"/>
            </a:lnSpc>
            <a:spcBef>
              <a:spcPct val="0"/>
            </a:spcBef>
            <a:spcAft>
              <a:spcPct val="15000"/>
            </a:spcAft>
            <a:buChar char="•"/>
          </a:pPr>
          <a:endParaRPr lang="en-US" sz="1800" kern="1200" dirty="0">
            <a:solidFill>
              <a:srgbClr val="000000">
                <a:hueOff val="0"/>
                <a:satOff val="0"/>
                <a:lumOff val="0"/>
                <a:alphaOff val="0"/>
              </a:srgbClr>
            </a:solidFill>
            <a:latin typeface="Century Gothic"/>
            <a:ea typeface="+mn-ea"/>
            <a:cs typeface="+mn-cs"/>
          </a:endParaRPr>
        </a:p>
      </dsp:txBody>
      <dsp:txXfrm>
        <a:off x="9134819" y="1287020"/>
        <a:ext cx="2668404" cy="43714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651B5-5E7C-4C26-B814-5CD0A75BF27F}">
      <dsp:nvSpPr>
        <dsp:cNvPr id="0" name=""/>
        <dsp:cNvSpPr/>
      </dsp:nvSpPr>
      <dsp:spPr>
        <a:xfrm>
          <a:off x="0" y="72022"/>
          <a:ext cx="10804126" cy="87516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Enrollment of all the eligible beneficiaries in PM-KISAN after proper verification by the States </a:t>
          </a:r>
          <a:endParaRPr lang="en-US" sz="1800" b="1" kern="1200" dirty="0">
            <a:latin typeface="+mj-lt"/>
            <a:cs typeface="Arial" charset="0"/>
          </a:endParaRPr>
        </a:p>
      </dsp:txBody>
      <dsp:txXfrm>
        <a:off x="42722" y="114744"/>
        <a:ext cx="10718682" cy="789716"/>
      </dsp:txXfrm>
    </dsp:sp>
    <dsp:sp modelId="{9B77D622-0DDA-42DD-93D0-FFF32CDFAEB4}">
      <dsp:nvSpPr>
        <dsp:cNvPr id="0" name=""/>
        <dsp:cNvSpPr/>
      </dsp:nvSpPr>
      <dsp:spPr>
        <a:xfrm>
          <a:off x="0" y="1010542"/>
          <a:ext cx="10804126" cy="875160"/>
        </a:xfrm>
        <a:prstGeom prst="roundRect">
          <a:avLst/>
        </a:prstGeom>
        <a:solidFill>
          <a:schemeClr val="accent1">
            <a:shade val="80000"/>
            <a:hueOff val="-118442"/>
            <a:satOff val="-19037"/>
            <a:lumOff val="110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Disposal of all pending Self-registered applications after proper verification by the States </a:t>
          </a:r>
          <a:endParaRPr lang="en-IN" sz="1800" b="1" kern="1200" dirty="0">
            <a:latin typeface="+mj-lt"/>
            <a:cs typeface="Arial" charset="0"/>
          </a:endParaRPr>
        </a:p>
      </dsp:txBody>
      <dsp:txXfrm>
        <a:off x="42722" y="1053264"/>
        <a:ext cx="10718682" cy="789716"/>
      </dsp:txXfrm>
    </dsp:sp>
    <dsp:sp modelId="{3CD75B72-F445-4CAF-96DC-A09BFEDE9750}">
      <dsp:nvSpPr>
        <dsp:cNvPr id="0" name=""/>
        <dsp:cNvSpPr/>
      </dsp:nvSpPr>
      <dsp:spPr>
        <a:xfrm>
          <a:off x="0" y="1949062"/>
          <a:ext cx="10804126" cy="875160"/>
        </a:xfrm>
        <a:prstGeom prst="roundRect">
          <a:avLst/>
        </a:prstGeom>
        <a:solidFill>
          <a:schemeClr val="accent1">
            <a:shade val="80000"/>
            <a:hueOff val="-236883"/>
            <a:satOff val="-38074"/>
            <a:lumOff val="220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Linking of Land-records with PM-KISAN</a:t>
          </a:r>
          <a:endParaRPr lang="en-IN" sz="1800" b="1" kern="1200" dirty="0">
            <a:latin typeface="+mj-lt"/>
            <a:cs typeface="Arial" charset="0"/>
          </a:endParaRPr>
        </a:p>
      </dsp:txBody>
      <dsp:txXfrm>
        <a:off x="42722" y="1991784"/>
        <a:ext cx="10718682" cy="789716"/>
      </dsp:txXfrm>
    </dsp:sp>
    <dsp:sp modelId="{BF404CDB-B0D9-483D-B353-647D9E1A4EF8}">
      <dsp:nvSpPr>
        <dsp:cNvPr id="0" name=""/>
        <dsp:cNvSpPr/>
      </dsp:nvSpPr>
      <dsp:spPr>
        <a:xfrm>
          <a:off x="0" y="2887583"/>
          <a:ext cx="10804126" cy="875160"/>
        </a:xfrm>
        <a:prstGeom prst="roundRect">
          <a:avLst/>
        </a:prstGeom>
        <a:solidFill>
          <a:schemeClr val="accent1">
            <a:shade val="80000"/>
            <a:hueOff val="-355325"/>
            <a:satOff val="-57111"/>
            <a:lumOff val="330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Recovery from ineligible beneficiaries including income tax payees</a:t>
          </a:r>
          <a:endParaRPr lang="en-IN" sz="1800" b="1" kern="1200" dirty="0">
            <a:latin typeface="+mj-lt"/>
            <a:cs typeface="Arial" charset="0"/>
          </a:endParaRPr>
        </a:p>
      </dsp:txBody>
      <dsp:txXfrm>
        <a:off x="42722" y="2930305"/>
        <a:ext cx="10718682" cy="789716"/>
      </dsp:txXfrm>
    </dsp:sp>
    <dsp:sp modelId="{F9149823-1405-47D3-8B4E-45BCE4166CF4}">
      <dsp:nvSpPr>
        <dsp:cNvPr id="0" name=""/>
        <dsp:cNvSpPr/>
      </dsp:nvSpPr>
      <dsp:spPr>
        <a:xfrm>
          <a:off x="0" y="3826103"/>
          <a:ext cx="10804126" cy="875160"/>
        </a:xfrm>
        <a:prstGeom prst="roundRect">
          <a:avLst/>
        </a:prstGeom>
        <a:solidFill>
          <a:schemeClr val="accent1">
            <a:shade val="80000"/>
            <a:hueOff val="-473766"/>
            <a:satOff val="-76148"/>
            <a:lumOff val="440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Timely resolution of grievances lodges on Help-Desk and, Physical verification of sampled records provided. </a:t>
          </a:r>
          <a:endParaRPr lang="en-IN" sz="2200" b="1" kern="1200" dirty="0">
            <a:latin typeface="+mj-lt"/>
            <a:cs typeface="Arial" charset="0"/>
          </a:endParaRPr>
        </a:p>
      </dsp:txBody>
      <dsp:txXfrm>
        <a:off x="42722" y="3868825"/>
        <a:ext cx="10718682" cy="7897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651B5-5E7C-4C26-B814-5CD0A75BF27F}">
      <dsp:nvSpPr>
        <dsp:cNvPr id="0" name=""/>
        <dsp:cNvSpPr/>
      </dsp:nvSpPr>
      <dsp:spPr>
        <a:xfrm>
          <a:off x="0" y="6322"/>
          <a:ext cx="10804126" cy="106704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j-lt"/>
            </a:rPr>
            <a:t>Under NeGP-A/Digital Agriculture, States/UTs may create Farmers Database and link the digitized land records with this farmers Database</a:t>
          </a:r>
          <a:endParaRPr lang="en-US" sz="1800" b="1" kern="1200" dirty="0">
            <a:latin typeface="+mj-lt"/>
            <a:cs typeface="Arial" charset="0"/>
          </a:endParaRPr>
        </a:p>
      </dsp:txBody>
      <dsp:txXfrm>
        <a:off x="52089" y="58411"/>
        <a:ext cx="10699948" cy="962862"/>
      </dsp:txXfrm>
    </dsp:sp>
    <dsp:sp modelId="{9B77D622-0DDA-42DD-93D0-FFF32CDFAEB4}">
      <dsp:nvSpPr>
        <dsp:cNvPr id="0" name=""/>
        <dsp:cNvSpPr/>
      </dsp:nvSpPr>
      <dsp:spPr>
        <a:xfrm>
          <a:off x="0" y="1237523"/>
          <a:ext cx="10804126" cy="1067040"/>
        </a:xfrm>
        <a:prstGeom prst="roundRect">
          <a:avLst/>
        </a:prstGeom>
        <a:solidFill>
          <a:schemeClr val="accent1">
            <a:shade val="80000"/>
            <a:hueOff val="-157922"/>
            <a:satOff val="-25383"/>
            <a:lumOff val="146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mj-lt"/>
              <a:cs typeface="Arial" charset="0"/>
            </a:rPr>
            <a:t>States/UTs which have submitted their proposal under </a:t>
          </a:r>
          <a:r>
            <a:rPr lang="en-IN" sz="1800" b="1" kern="1200" dirty="0" err="1">
              <a:latin typeface="+mj-lt"/>
              <a:cs typeface="Arial" charset="0"/>
            </a:rPr>
            <a:t>NeGPA</a:t>
          </a:r>
          <a:r>
            <a:rPr lang="en-IN" sz="1800" b="1" kern="1200" dirty="0">
              <a:latin typeface="+mj-lt"/>
              <a:cs typeface="Arial" charset="0"/>
            </a:rPr>
            <a:t>, may expedite their proposal under Digital Agriculture/</a:t>
          </a:r>
          <a:r>
            <a:rPr lang="en-IN" sz="1800" b="1" kern="1200" dirty="0" err="1">
              <a:latin typeface="+mj-lt"/>
              <a:cs typeface="Arial" charset="0"/>
            </a:rPr>
            <a:t>NeGPA</a:t>
          </a:r>
          <a:endParaRPr lang="en-IN" sz="1800" b="1" kern="1200" dirty="0">
            <a:latin typeface="+mj-lt"/>
            <a:cs typeface="Arial" charset="0"/>
          </a:endParaRPr>
        </a:p>
      </dsp:txBody>
      <dsp:txXfrm>
        <a:off x="52089" y="1289612"/>
        <a:ext cx="10699948" cy="962862"/>
      </dsp:txXfrm>
    </dsp:sp>
    <dsp:sp modelId="{3CD75B72-F445-4CAF-96DC-A09BFEDE9750}">
      <dsp:nvSpPr>
        <dsp:cNvPr id="0" name=""/>
        <dsp:cNvSpPr/>
      </dsp:nvSpPr>
      <dsp:spPr>
        <a:xfrm>
          <a:off x="0" y="2468723"/>
          <a:ext cx="10804126" cy="1067040"/>
        </a:xfrm>
        <a:prstGeom prst="roundRect">
          <a:avLst/>
        </a:prstGeom>
        <a:solidFill>
          <a:schemeClr val="accent1">
            <a:shade val="80000"/>
            <a:hueOff val="-315844"/>
            <a:satOff val="-50765"/>
            <a:lumOff val="2939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latin typeface="+mj-lt"/>
              <a:cs typeface="Arial" charset="0"/>
            </a:rPr>
            <a:t>Digitization of Land record and support to the joint team of DAFW &amp; </a:t>
          </a:r>
          <a:r>
            <a:rPr lang="en-IN" sz="1800" b="1" kern="1200" dirty="0" err="1">
              <a:latin typeface="+mj-lt"/>
              <a:cs typeface="Arial" charset="0"/>
            </a:rPr>
            <a:t>DoLR</a:t>
          </a:r>
          <a:r>
            <a:rPr lang="en-IN" sz="1800" b="1" kern="1200" dirty="0">
              <a:latin typeface="+mj-lt"/>
              <a:cs typeface="Arial" charset="0"/>
            </a:rPr>
            <a:t> in linking FDB with the digitised land records.</a:t>
          </a:r>
        </a:p>
      </dsp:txBody>
      <dsp:txXfrm>
        <a:off x="52089" y="2520812"/>
        <a:ext cx="10699948" cy="962862"/>
      </dsp:txXfrm>
    </dsp:sp>
    <dsp:sp modelId="{BF404CDB-B0D9-483D-B353-647D9E1A4EF8}">
      <dsp:nvSpPr>
        <dsp:cNvPr id="0" name=""/>
        <dsp:cNvSpPr/>
      </dsp:nvSpPr>
      <dsp:spPr>
        <a:xfrm>
          <a:off x="0" y="3699923"/>
          <a:ext cx="10804126" cy="1067040"/>
        </a:xfrm>
        <a:prstGeom prst="roundRect">
          <a:avLst/>
        </a:prstGeom>
        <a:solidFill>
          <a:schemeClr val="accent1">
            <a:shade val="80000"/>
            <a:hueOff val="-473766"/>
            <a:satOff val="-76148"/>
            <a:lumOff val="440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j-lt"/>
            </a:rPr>
            <a:t>An institutional mechanism at the State/UT level for coordination between the Departments –Revenue, Agriculture and Cooperation.</a:t>
          </a:r>
          <a:endParaRPr lang="en-IN" sz="1800" b="1" kern="1200" dirty="0">
            <a:latin typeface="+mj-lt"/>
            <a:cs typeface="Arial" charset="0"/>
          </a:endParaRPr>
        </a:p>
      </dsp:txBody>
      <dsp:txXfrm>
        <a:off x="52089" y="3752012"/>
        <a:ext cx="10699948" cy="9628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39529"/>
            <a:ext cx="7008779" cy="48568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173" tIns="46587" rIns="93173" bIns="46587" rtlCol="0" anchor="ctr"/>
          <a:lstStyle/>
          <a:p>
            <a:pPr algn="ctr"/>
            <a:endParaRPr lang="en-US" dirty="0">
              <a:latin typeface="Century Gothic" panose="020B0502020202020204" pitchFamily="34" charset="0"/>
              <a:sym typeface="Century Gothic" panose="020B0502020202020204" pitchFamily="34" charset="0"/>
            </a:endParaRPr>
          </a:p>
        </p:txBody>
      </p:sp>
      <p:sp>
        <p:nvSpPr>
          <p:cNvPr id="2" name="Header Placeholder 1"/>
          <p:cNvSpPr>
            <a:spLocks noGrp="1"/>
          </p:cNvSpPr>
          <p:nvPr>
            <p:ph type="hdr" sz="quarter"/>
          </p:nvPr>
        </p:nvSpPr>
        <p:spPr>
          <a:xfrm>
            <a:off x="83143" y="3"/>
            <a:ext cx="2954700" cy="466435"/>
          </a:xfrm>
          <a:prstGeom prst="rect">
            <a:avLst/>
          </a:prstGeom>
        </p:spPr>
        <p:txBody>
          <a:bodyPr vert="horz" lIns="93173" tIns="46587" rIns="93173" bIns="46587" rtlCol="0"/>
          <a:lstStyle>
            <a:lvl1pPr algn="l">
              <a:defRPr sz="1400">
                <a:latin typeface="Century Gothic" panose="020B0502020202020204" pitchFamily="34" charset="0"/>
                <a:sym typeface="Century Gothic" panose="020B0502020202020204" pitchFamily="34" charset="0"/>
              </a:defRPr>
            </a:lvl1pPr>
          </a:lstStyle>
          <a:p>
            <a:endParaRPr lang="en-US" dirty="0">
              <a:sym typeface="Century Gothic" panose="020B0502020202020204" pitchFamily="34" charset="0"/>
            </a:endParaRPr>
          </a:p>
        </p:txBody>
      </p:sp>
      <p:sp>
        <p:nvSpPr>
          <p:cNvPr id="4" name="Slide Image Placeholder 3"/>
          <p:cNvSpPr>
            <a:spLocks noGrp="1" noRot="1" noChangeAspect="1"/>
          </p:cNvSpPr>
          <p:nvPr>
            <p:ph type="sldImg" idx="2"/>
          </p:nvPr>
        </p:nvSpPr>
        <p:spPr>
          <a:xfrm>
            <a:off x="165100" y="579438"/>
            <a:ext cx="6662738" cy="3748087"/>
          </a:xfrm>
          <a:prstGeom prst="rect">
            <a:avLst/>
          </a:prstGeom>
          <a:noFill/>
          <a:ln w="9525">
            <a:solidFill>
              <a:schemeClr val="bg2"/>
            </a:solidFill>
          </a:ln>
        </p:spPr>
        <p:txBody>
          <a:bodyPr vert="horz" lIns="93173" tIns="46587" rIns="93173" bIns="46587" rtlCol="0" anchor="ctr"/>
          <a:lstStyle/>
          <a:p>
            <a:endParaRPr lang="en-US" dirty="0"/>
          </a:p>
        </p:txBody>
      </p:sp>
      <p:sp>
        <p:nvSpPr>
          <p:cNvPr id="6" name="Footer Placeholder 5"/>
          <p:cNvSpPr>
            <a:spLocks noGrp="1"/>
          </p:cNvSpPr>
          <p:nvPr>
            <p:ph type="ftr" sz="quarter" idx="4"/>
          </p:nvPr>
        </p:nvSpPr>
        <p:spPr>
          <a:xfrm>
            <a:off x="83143" y="8801208"/>
            <a:ext cx="2954700" cy="466434"/>
          </a:xfrm>
          <a:prstGeom prst="rect">
            <a:avLst/>
          </a:prstGeom>
        </p:spPr>
        <p:txBody>
          <a:bodyPr vert="horz" lIns="93173" tIns="46587" rIns="93173" bIns="46587" rtlCol="0" anchor="b"/>
          <a:lstStyle>
            <a:lvl1pPr algn="l">
              <a:defRPr sz="1400">
                <a:latin typeface="Century Gothic" panose="020B0502020202020204" pitchFamily="34" charset="0"/>
                <a:sym typeface="Century Gothic" panose="020B0502020202020204" pitchFamily="34" charset="0"/>
              </a:defRPr>
            </a:lvl1pPr>
          </a:lstStyle>
          <a:p>
            <a:endParaRPr lang="en-US" dirty="0">
              <a:sym typeface="Century Gothic" panose="020B0502020202020204" pitchFamily="34" charset="0"/>
            </a:endParaRPr>
          </a:p>
        </p:txBody>
      </p:sp>
      <p:sp>
        <p:nvSpPr>
          <p:cNvPr id="7" name="Slide Number Placeholder 6"/>
          <p:cNvSpPr>
            <a:spLocks noGrp="1"/>
          </p:cNvSpPr>
          <p:nvPr>
            <p:ph type="sldNum" sz="quarter" idx="5"/>
          </p:nvPr>
        </p:nvSpPr>
        <p:spPr>
          <a:xfrm>
            <a:off x="3970941" y="8801208"/>
            <a:ext cx="2945301" cy="466434"/>
          </a:xfrm>
          <a:prstGeom prst="rect">
            <a:avLst/>
          </a:prstGeom>
        </p:spPr>
        <p:txBody>
          <a:bodyPr vert="horz" lIns="93173" tIns="46587" rIns="93173" bIns="46587" rtlCol="0" anchor="b"/>
          <a:lstStyle>
            <a:lvl1pPr algn="r">
              <a:defRPr sz="1400">
                <a:latin typeface="Century Gothic" panose="020B0502020202020204" pitchFamily="34" charset="0"/>
              </a:defRPr>
            </a:lvl1pPr>
          </a:lstStyle>
          <a:p>
            <a:r>
              <a:rPr lang="en-US"/>
              <a:t>Notes view: </a:t>
            </a:r>
            <a:fld id="{128CEAFE-FA94-43E5-B0FF-D47E1CCDD1B4}" type="slidenum">
              <a:rPr lang="en-US" smtClean="0"/>
              <a:pPr/>
              <a:t>‹#›</a:t>
            </a:fld>
            <a:endParaRPr lang="en-US" dirty="0">
              <a:latin typeface="Century Gothic" panose="020B0502020202020204" pitchFamily="34" charset="0"/>
            </a:endParaRPr>
          </a:p>
        </p:txBody>
      </p:sp>
      <p:sp>
        <p:nvSpPr>
          <p:cNvPr id="5" name="Notes Placeholder 4"/>
          <p:cNvSpPr>
            <a:spLocks noGrp="1"/>
          </p:cNvSpPr>
          <p:nvPr>
            <p:ph type="body" sz="quarter" idx="3"/>
          </p:nvPr>
        </p:nvSpPr>
        <p:spPr>
          <a:xfrm>
            <a:off x="261772" y="4745447"/>
            <a:ext cx="6469091" cy="3793564"/>
          </a:xfrm>
          <a:prstGeom prst="rect">
            <a:avLst/>
          </a:prstGeom>
        </p:spPr>
        <p:txBody>
          <a:bodyPr vert="horz" lIns="93173" tIns="46587" rIns="93173" bIns="46587"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71172" y="1"/>
            <a:ext cx="3037627" cy="466577"/>
          </a:xfrm>
          <a:prstGeom prst="rect">
            <a:avLst/>
          </a:prstGeom>
        </p:spPr>
        <p:txBody>
          <a:bodyPr vert="horz" lIns="92114" tIns="46057" rIns="92114" bIns="46057" rtlCol="0"/>
          <a:lstStyle>
            <a:lvl1pPr algn="r">
              <a:defRPr sz="1300">
                <a:latin typeface="Century Gothic" panose="020B0502020202020204" pitchFamily="34" charset="0"/>
              </a:defRPr>
            </a:lvl1pPr>
          </a:lstStyle>
          <a:p>
            <a:fld id="{F2C7CF5F-7CF3-4DF3-838A-EE34544862CC}" type="datetimeFigureOut">
              <a:rPr lang="en-US" smtClean="0"/>
              <a:pPr/>
              <a:t>4/18/2022</a:t>
            </a:fld>
            <a:endParaRPr lang="en-US">
              <a:latin typeface="Century Gothic" panose="020B0502020202020204" pitchFamily="34" charset="0"/>
            </a:endParaRPr>
          </a:p>
        </p:txBody>
      </p:sp>
    </p:spTree>
    <p:extLst>
      <p:ext uri="{BB962C8B-B14F-4D97-AF65-F5344CB8AC3E}">
        <p14:creationId xmlns:p14="http://schemas.microsoft.com/office/powerpoint/2010/main" xmlns=""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Century Gothic" panose="020B0502020202020204" pitchFamily="34" charset="0"/>
        <a:ea typeface="+mn-ea"/>
        <a:cs typeface="+mn-cs"/>
        <a:sym typeface="Century Gothic" panose="020B0502020202020204" pitchFamily="34" charset="0"/>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Century Gothic" panose="020B0502020202020204" pitchFamily="34" charset="0"/>
        <a:ea typeface="+mn-ea"/>
        <a:cs typeface="+mn-cs"/>
        <a:sym typeface="Century Gothic" panose="020B0502020202020204" pitchFamily="34" charset="0"/>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Century Gothic" panose="020B0502020202020204" pitchFamily="34" charset="0"/>
        <a:ea typeface="+mn-ea"/>
        <a:cs typeface="+mn-cs"/>
        <a:sym typeface="Century Gothic" panose="020B0502020202020204" pitchFamily="34" charset="0"/>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Century Gothic" panose="020B0502020202020204" pitchFamily="34" charset="0"/>
        <a:ea typeface="+mn-ea"/>
        <a:cs typeface="+mn-cs"/>
        <a:sym typeface="Century Gothic" panose="020B0502020202020204" pitchFamily="34" charset="0"/>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Century Gothic" panose="020B0502020202020204" pitchFamily="34" charset="0"/>
        <a:ea typeface="+mn-ea"/>
        <a:cs typeface="+mn-cs"/>
        <a:sym typeface="Century Gothic" panose="020B0502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xmlns="">
        <p15:guide id="1" orient="horz" pos="2929" userDrawn="1">
          <p15:clr>
            <a:srgbClr val="F26B43"/>
          </p15:clr>
        </p15:guide>
        <p15:guide id="2" pos="22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r>
              <a:rPr lang="en-US">
                <a:sym typeface="Century Gothic" panose="020B0502020202020204" pitchFamily="34" charset="0"/>
              </a:rPr>
              <a:t>Notes view: </a:t>
            </a:r>
            <a:fld id="{128CEAFE-FA94-43E5-B0FF-D47E1CCDD1B4}" type="slidenum">
              <a:rPr lang="en-US" smtClean="0">
                <a:sym typeface="Century Gothic" panose="020B0502020202020204" pitchFamily="34" charset="0"/>
              </a:rPr>
              <a:pPr/>
              <a:t>0</a:t>
            </a:fld>
            <a:endParaRPr lang="en-US" dirty="0">
              <a:sym typeface="Century Gothic" panose="020B0502020202020204" pitchFamily="34" charset="0"/>
            </a:endParaRPr>
          </a:p>
        </p:txBody>
      </p:sp>
    </p:spTree>
    <p:extLst>
      <p:ext uri="{BB962C8B-B14F-4D97-AF65-F5344CB8AC3E}">
        <p14:creationId xmlns:p14="http://schemas.microsoft.com/office/powerpoint/2010/main" xmlns="" val="135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475" y="557213"/>
            <a:ext cx="6408738" cy="36052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1390">
              <a:defRPr/>
            </a:pPr>
            <a:r>
              <a:rPr lang="en-US" sz="1300" dirty="0">
                <a:solidFill>
                  <a:srgbClr val="6E6F73"/>
                </a:solidFill>
              </a:rPr>
              <a:t>Notes view: </a:t>
            </a:r>
            <a:fld id="{128CEAFE-FA94-43E5-B0FF-D47E1CCDD1B4}" type="slidenum">
              <a:rPr lang="en-US" sz="1300">
                <a:solidFill>
                  <a:srgbClr val="6E6F73"/>
                </a:solidFill>
              </a:rPr>
              <a:pPr defTabSz="881390">
                <a:defRPr/>
              </a:pPr>
              <a:t>11</a:t>
            </a:fld>
            <a:endParaRPr lang="en-US" sz="1300" dirty="0">
              <a:solidFill>
                <a:srgbClr val="6E6F73"/>
              </a:solidFill>
            </a:endParaRPr>
          </a:p>
        </p:txBody>
      </p:sp>
    </p:spTree>
    <p:extLst>
      <p:ext uri="{BB962C8B-B14F-4D97-AF65-F5344CB8AC3E}">
        <p14:creationId xmlns:p14="http://schemas.microsoft.com/office/powerpoint/2010/main" xmlns="" val="157811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BF334-BB4A-49E3-861B-363392C72684}"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CBF334-BB4A-49E3-861B-363392C72684}"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 y="581025"/>
            <a:ext cx="6708775" cy="3775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xmlns="" val="191152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xmlns="" val="315213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xmlns="" val="405708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defTabSz="881390">
              <a:defRPr/>
            </a:pPr>
            <a:r>
              <a:rPr lang="en-US">
                <a:solidFill>
                  <a:srgbClr val="6E6F73"/>
                </a:solidFill>
                <a:sym typeface="Century Gothic" panose="020B0502020202020204" pitchFamily="34" charset="0"/>
              </a:rPr>
              <a:t>Notes view: </a:t>
            </a:r>
            <a:fld id="{128CEAFE-FA94-43E5-B0FF-D47E1CCDD1B4}" type="slidenum">
              <a:rPr lang="en-US">
                <a:solidFill>
                  <a:srgbClr val="6E6F73"/>
                </a:solidFill>
                <a:sym typeface="Century Gothic" panose="020B0502020202020204" pitchFamily="34" charset="0"/>
              </a:rPr>
              <a:pPr defTabSz="881390">
                <a:defRPr/>
              </a:pPr>
              <a:t>4</a:t>
            </a:fld>
            <a:endParaRPr lang="en-US" dirty="0">
              <a:solidFill>
                <a:srgbClr val="6E6F73"/>
              </a:solidFill>
              <a:sym typeface="Century Gothic" panose="020B0502020202020204" pitchFamily="34" charset="0"/>
            </a:endParaRPr>
          </a:p>
        </p:txBody>
      </p:sp>
    </p:spTree>
    <p:extLst>
      <p:ext uri="{BB962C8B-B14F-4D97-AF65-F5344CB8AC3E}">
        <p14:creationId xmlns:p14="http://schemas.microsoft.com/office/powerpoint/2010/main" xmlns="" val="207882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xmlns="" val="2825025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xmlns="" val="285685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xmlns="" val="263611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3513" y="577850"/>
            <a:ext cx="6665912" cy="37496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xmlns="" val="1885798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jpe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5.png"/><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5.png"/><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6.png"/><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7.png"/><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9.png"/><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0.png"/><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6.png"/><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1.png"/><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6.png"/><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11.png"/><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3.jpeg"/><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1.vml"/><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22.vml"/><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vmlDrawing" Target="../drawings/vmlDrawing23.vml"/><Relationship Id="rId4"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4.vml"/><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vmlDrawing" Target="../drawings/vmlDrawing25.v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vmlDrawing" Target="../drawings/vmlDrawing26.v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vmlDrawing" Target="../drawings/vmlDrawing27.vml"/></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vmlDrawing" Target="../drawings/vmlDrawing28.vml"/><Relationship Id="rId4" Type="http://schemas.openxmlformats.org/officeDocument/2006/relationships/image" Target="../media/image3.jpeg"/></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vmlDrawing" Target="../drawings/vmlDrawing29.v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30.vml"/><Relationship Id="rId5" Type="http://schemas.openxmlformats.org/officeDocument/2006/relationships/image" Target="../media/image3.jpeg"/><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31.vml"/><Relationship Id="rId5" Type="http://schemas.openxmlformats.org/officeDocument/2006/relationships/image" Target="../media/image3.jpeg"/><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32.vml"/><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33.vml"/><Relationship Id="rId4" Type="http://schemas.openxmlformats.org/officeDocument/2006/relationships/oleObject" Target="../embeddings/oleObject33.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34.vml"/><Relationship Id="rId4" Type="http://schemas.openxmlformats.org/officeDocument/2006/relationships/oleObject" Target="../embeddings/oleObject3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35.vml"/><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36.vml"/><Relationship Id="rId5" Type="http://schemas.openxmlformats.org/officeDocument/2006/relationships/image" Target="../media/image5.png"/><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37.vml"/><Relationship Id="rId5" Type="http://schemas.openxmlformats.org/officeDocument/2006/relationships/image" Target="../media/image5.png"/><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vmlDrawing" Target="../drawings/vmlDrawing38.vml"/><Relationship Id="rId5" Type="http://schemas.openxmlformats.org/officeDocument/2006/relationships/image" Target="../media/image5.png"/><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39.vml"/><Relationship Id="rId5" Type="http://schemas.openxmlformats.org/officeDocument/2006/relationships/image" Target="../media/image5.png"/><Relationship Id="rId4" Type="http://schemas.openxmlformats.org/officeDocument/2006/relationships/oleObject" Target="../embeddings/oleObject39.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40.vml"/><Relationship Id="rId5" Type="http://schemas.openxmlformats.org/officeDocument/2006/relationships/image" Target="../media/image5.png"/><Relationship Id="rId4" Type="http://schemas.openxmlformats.org/officeDocument/2006/relationships/oleObject" Target="../embeddings/oleObject4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41.vml"/><Relationship Id="rId5" Type="http://schemas.openxmlformats.org/officeDocument/2006/relationships/image" Target="../media/image5.png"/><Relationship Id="rId4" Type="http://schemas.openxmlformats.org/officeDocument/2006/relationships/oleObject" Target="../embeddings/oleObject41.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42.vml"/><Relationship Id="rId5" Type="http://schemas.openxmlformats.org/officeDocument/2006/relationships/image" Target="../media/image6.png"/><Relationship Id="rId4" Type="http://schemas.openxmlformats.org/officeDocument/2006/relationships/oleObject" Target="../embeddings/oleObject42.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43.vml"/><Relationship Id="rId5" Type="http://schemas.openxmlformats.org/officeDocument/2006/relationships/image" Target="../media/image7.png"/><Relationship Id="rId4" Type="http://schemas.openxmlformats.org/officeDocument/2006/relationships/oleObject" Target="../embeddings/oleObject43.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vmlDrawing" Target="../drawings/vmlDrawing44.vml"/><Relationship Id="rId5" Type="http://schemas.openxmlformats.org/officeDocument/2006/relationships/image" Target="../media/image9.png"/><Relationship Id="rId4" Type="http://schemas.openxmlformats.org/officeDocument/2006/relationships/oleObject" Target="../embeddings/oleObject44.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45.vml"/><Relationship Id="rId5" Type="http://schemas.openxmlformats.org/officeDocument/2006/relationships/image" Target="../media/image10.png"/><Relationship Id="rId4" Type="http://schemas.openxmlformats.org/officeDocument/2006/relationships/oleObject" Target="../embeddings/oleObject45.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46.vml"/><Relationship Id="rId5" Type="http://schemas.openxmlformats.org/officeDocument/2006/relationships/image" Target="../media/image6.png"/><Relationship Id="rId4" Type="http://schemas.openxmlformats.org/officeDocument/2006/relationships/oleObject" Target="../embeddings/oleObject46.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vmlDrawing" Target="../drawings/vmlDrawing47.vml"/><Relationship Id="rId5" Type="http://schemas.openxmlformats.org/officeDocument/2006/relationships/image" Target="../media/image11.png"/><Relationship Id="rId4" Type="http://schemas.openxmlformats.org/officeDocument/2006/relationships/oleObject" Target="../embeddings/oleObject47.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48.vml"/><Relationship Id="rId5" Type="http://schemas.openxmlformats.org/officeDocument/2006/relationships/image" Target="../media/image6.png"/><Relationship Id="rId4" Type="http://schemas.openxmlformats.org/officeDocument/2006/relationships/oleObject" Target="../embeddings/oleObject48.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49.vml"/><Relationship Id="rId5" Type="http://schemas.openxmlformats.org/officeDocument/2006/relationships/image" Target="../media/image11.png"/><Relationship Id="rId4" Type="http://schemas.openxmlformats.org/officeDocument/2006/relationships/oleObject" Target="../embeddings/oleObject49.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50.vml"/><Relationship Id="rId4" Type="http://schemas.openxmlformats.org/officeDocument/2006/relationships/oleObject" Target="../embeddings/oleObject50.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51.vml"/><Relationship Id="rId4" Type="http://schemas.openxmlformats.org/officeDocument/2006/relationships/oleObject" Target="../embeddings/oleObject51.bin"/></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1.xml"/><Relationship Id="rId1" Type="http://schemas.openxmlformats.org/officeDocument/2006/relationships/vmlDrawing" Target="../drawings/vmlDrawing52.vml"/><Relationship Id="rId4" Type="http://schemas.openxmlformats.org/officeDocument/2006/relationships/image" Target="../media/image12.png"/></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53.vml"/><Relationship Id="rId4" Type="http://schemas.openxmlformats.org/officeDocument/2006/relationships/oleObject" Target="../embeddings/oleObject53.bin"/></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1.xml"/><Relationship Id="rId1" Type="http://schemas.openxmlformats.org/officeDocument/2006/relationships/vmlDrawing" Target="../drawings/vmlDrawing54.vml"/><Relationship Id="rId4"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1.xml"/><Relationship Id="rId1" Type="http://schemas.openxmlformats.org/officeDocument/2006/relationships/vmlDrawing" Target="../drawings/vmlDrawing55.v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1.xml"/><Relationship Id="rId1" Type="http://schemas.openxmlformats.org/officeDocument/2006/relationships/vmlDrawing" Target="../drawings/vmlDrawing56.vml"/></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1.xml"/><Relationship Id="rId1" Type="http://schemas.openxmlformats.org/officeDocument/2006/relationships/vmlDrawing" Target="../drawings/vmlDrawing57.vml"/></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1.xml"/><Relationship Id="rId1" Type="http://schemas.openxmlformats.org/officeDocument/2006/relationships/vmlDrawing" Target="../drawings/vmlDrawing58.vml"/><Relationship Id="rId4" Type="http://schemas.openxmlformats.org/officeDocument/2006/relationships/image" Target="../media/image3.jpeg"/></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1.xml"/><Relationship Id="rId1" Type="http://schemas.openxmlformats.org/officeDocument/2006/relationships/vmlDrawing" Target="../drawings/vmlDrawing59.v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60.vml"/><Relationship Id="rId4" Type="http://schemas.openxmlformats.org/officeDocument/2006/relationships/oleObject" Target="../embeddings/oleObject60.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1.xml"/><Relationship Id="rId1" Type="http://schemas.openxmlformats.org/officeDocument/2006/relationships/vmlDrawing" Target="../drawings/vmlDrawing61.vml"/></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1.xml"/><Relationship Id="rId1" Type="http://schemas.openxmlformats.org/officeDocument/2006/relationships/vmlDrawing" Target="../drawings/vmlDrawing62.vml"/></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xml"/><Relationship Id="rId1" Type="http://schemas.openxmlformats.org/officeDocument/2006/relationships/vmlDrawing" Target="../drawings/vmlDrawing63.vml"/><Relationship Id="rId4"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vmlDrawing" Target="../drawings/vmlDrawing64.vml"/><Relationship Id="rId4" Type="http://schemas.openxmlformats.org/officeDocument/2006/relationships/oleObject" Target="../embeddings/oleObject6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1.xml"/><Relationship Id="rId1" Type="http://schemas.openxmlformats.org/officeDocument/2006/relationships/vmlDrawing" Target="../drawings/vmlDrawing65.vml"/></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1.xml"/><Relationship Id="rId1" Type="http://schemas.openxmlformats.org/officeDocument/2006/relationships/vmlDrawing" Target="../drawings/vmlDrawing66.vml"/></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1.xml"/><Relationship Id="rId1" Type="http://schemas.openxmlformats.org/officeDocument/2006/relationships/vmlDrawing" Target="../drawings/vmlDrawing67.vml"/><Relationship Id="rId4"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1.xml"/><Relationship Id="rId1" Type="http://schemas.openxmlformats.org/officeDocument/2006/relationships/vmlDrawing" Target="../drawings/vmlDrawing68.vml"/><Relationship Id="rId4" Type="http://schemas.openxmlformats.org/officeDocument/2006/relationships/image" Target="../media/image6.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5.png"/><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5.png"/><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5.png"/><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extLst>
              <p:ext uri="{D42A27DB-BD31-4B8C-83A1-F6EECF244321}">
                <p14:modId xmlns:p14="http://schemas.microsoft.com/office/powerpoint/2010/main" xmlns="" val="2954626411"/>
              </p:ext>
            </p:extLst>
          </p:nvPr>
        </p:nvGraphicFramePr>
        <p:xfrm>
          <a:off x="1588" y="1588"/>
          <a:ext cx="1588" cy="1588"/>
        </p:xfrm>
        <a:graphic>
          <a:graphicData uri="http://schemas.openxmlformats.org/presentationml/2006/ole">
            <p:oleObj spid="_x0000_s2049" name="think-cell Slide" r:id="rId4" imgW="360" imgH="360" progId="">
              <p:embed/>
            </p:oleObj>
          </a:graphicData>
        </a:graphic>
      </p:graphicFrame>
      <p:sp>
        <p:nvSpPr>
          <p:cNvPr id="2" name="Rectangle 1" hidden="1">
            <a:extLst>
              <a:ext uri="{FF2B5EF4-FFF2-40B4-BE49-F238E27FC236}">
                <a16:creationId xmlns:a16="http://schemas.microsoft.com/office/drawing/2014/main" xmlns="" id="{9A178F7E-1A51-49B7-8186-431494F743E0}"/>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22" name="Text Placeholder 6"/>
          <p:cNvSpPr>
            <a:spLocks noGrp="1"/>
          </p:cNvSpPr>
          <p:nvPr>
            <p:ph type="body" sz="quarter" idx="12" hasCustomPrompt="1"/>
          </p:nvPr>
        </p:nvSpPr>
        <p:spPr bwMode="black">
          <a:xfrm>
            <a:off x="2152649" y="5931617"/>
            <a:ext cx="7781926" cy="327148"/>
          </a:xfrm>
          <a:prstGeom prst="rect">
            <a:avLst/>
          </a:prstGeom>
          <a:noFill/>
        </p:spPr>
        <p:txBody>
          <a:bodyPr anchor="ctr"/>
          <a:lstStyle>
            <a:lvl1pPr algn="l">
              <a:lnSpc>
                <a:spcPct val="110000"/>
              </a:lnSpc>
              <a:buNone/>
              <a:defRPr sz="1200" b="0" cap="all" baseline="0">
                <a:solidFill>
                  <a:schemeClr val="tx2"/>
                </a:solidFill>
                <a:latin typeface="Century Gothic" panose="020B0502020202020204" pitchFamily="34" charset="0"/>
                <a:sym typeface="Century Gothic" panose="020B0502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2152649" y="5260044"/>
            <a:ext cx="7781926" cy="436195"/>
          </a:xfrm>
          <a:prstGeom prst="rect">
            <a:avLst/>
          </a:prstGeom>
        </p:spPr>
        <p:txBody>
          <a:bodyPr anchor="ctr"/>
          <a:lstStyle>
            <a:lvl1pPr marL="0" indent="0" algn="l">
              <a:lnSpc>
                <a:spcPct val="110000"/>
              </a:lnSpc>
              <a:buNone/>
              <a:defRPr sz="1600" baseline="0">
                <a:solidFill>
                  <a:schemeClr val="tx2"/>
                </a:solidFill>
                <a:latin typeface="Century Gothic" panose="020B0502020202020204" pitchFamily="34" charset="0"/>
                <a:sym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2152649" y="2514600"/>
            <a:ext cx="7781926" cy="2510065"/>
          </a:xfrm>
          <a:prstGeom prst="rect">
            <a:avLst/>
          </a:prstGeom>
        </p:spPr>
        <p:txBody>
          <a:bodyPr anchor="b">
            <a:normAutofit/>
          </a:bodyPr>
          <a:lstStyle>
            <a:lvl1pPr algn="l">
              <a:lnSpc>
                <a:spcPct val="93000"/>
              </a:lnSpc>
              <a:defRPr sz="5400" baseline="0">
                <a:solidFill>
                  <a:schemeClr val="tx2"/>
                </a:solidFill>
                <a:latin typeface="Century Gothic" panose="020B0502020202020204" pitchFamily="34" charset="0"/>
                <a:sym typeface="Century Gothic" panose="020B0502020202020204" pitchFamily="34" charset="0"/>
              </a:defRPr>
            </a:lvl1pPr>
          </a:lstStyle>
          <a:p>
            <a:r>
              <a:rPr lang="en-US" dirty="0"/>
              <a:t>Title in Title Case</a:t>
            </a:r>
          </a:p>
        </p:txBody>
      </p:sp>
      <p:pic>
        <p:nvPicPr>
          <p:cNvPr id="17" name="Picture 138" descr="Department of Agriculture, Cooperation and Farmers Welfare – (DAC&amp;FW)  Recruitment. | Previous Papers - Question Paper">
            <a:extLst>
              <a:ext uri="{FF2B5EF4-FFF2-40B4-BE49-F238E27FC236}">
                <a16:creationId xmlns:a16="http://schemas.microsoft.com/office/drawing/2014/main" xmlns="" id="{9873119F-4F97-4EF3-908B-9EA61AE0E293}"/>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029854" y="374273"/>
            <a:ext cx="2981325" cy="76200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a:extLst>
              <a:ext uri="{FF2B5EF4-FFF2-40B4-BE49-F238E27FC236}">
                <a16:creationId xmlns:a16="http://schemas.microsoft.com/office/drawing/2014/main" xmlns="" id="{B6D4CE3F-72B1-43A7-8436-E7F39C62AA24}"/>
              </a:ext>
            </a:extLst>
          </p:cNvPr>
          <p:cNvSpPr/>
          <p:nvPr userDrawn="1"/>
        </p:nvSpPr>
        <p:spPr>
          <a:xfrm>
            <a:off x="0" y="0"/>
            <a:ext cx="182880" cy="6858000"/>
          </a:xfrm>
          <a:prstGeom prst="rect">
            <a:avLst/>
          </a:prstGeom>
          <a:solidFill>
            <a:srgbClr val="766F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6">
            <a:extLst>
              <a:ext uri="{FF2B5EF4-FFF2-40B4-BE49-F238E27FC236}">
                <a16:creationId xmlns:a16="http://schemas.microsoft.com/office/drawing/2014/main" xmlns="" id="{CB50725D-990C-48E6-86F2-5B9B3A00434F}"/>
              </a:ext>
            </a:extLst>
          </p:cNvPr>
          <p:cNvSpPr/>
          <p:nvPr userDrawn="1"/>
        </p:nvSpPr>
        <p:spPr bwMode="auto">
          <a:xfrm>
            <a:off x="0" y="2597935"/>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xmlns="" val="15151835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D6B4585B-72B3-4F47-8DE6-58194D02F04F}"/>
              </a:ext>
            </a:extLst>
          </p:cNvPr>
          <p:cNvGraphicFramePr>
            <a:graphicFrameLocks noChangeAspect="1"/>
          </p:cNvGraphicFramePr>
          <p:nvPr userDrawn="1">
            <p:extLst>
              <p:ext uri="{D42A27DB-BD31-4B8C-83A1-F6EECF244321}">
                <p14:modId xmlns:p14="http://schemas.microsoft.com/office/powerpoint/2010/main" xmlns="" val="1675200314"/>
              </p:ext>
            </p:extLst>
          </p:nvPr>
        </p:nvGraphicFramePr>
        <p:xfrm>
          <a:off x="1588" y="1588"/>
          <a:ext cx="1588" cy="1588"/>
        </p:xfrm>
        <a:graphic>
          <a:graphicData uri="http://schemas.openxmlformats.org/presentationml/2006/ole">
            <p:oleObj spid="_x0000_s11265" name="think-cell Slide" r:id="rId4" imgW="360" imgH="360" progId="">
              <p:embed/>
            </p:oleObj>
          </a:graphicData>
        </a:graphic>
      </p:graphicFrame>
      <p:sp>
        <p:nvSpPr>
          <p:cNvPr id="2" name="Rectangle 1" hidden="1">
            <a:extLst>
              <a:ext uri="{FF2B5EF4-FFF2-40B4-BE49-F238E27FC236}">
                <a16:creationId xmlns:a16="http://schemas.microsoft.com/office/drawing/2014/main" xmlns="" id="{AA1939A5-2533-45CD-9A34-77E2119CDD2C}"/>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1" name="Picture 10"/>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Century Gothic" panose="020B0502020202020204" pitchFamily="34" charset="0"/>
                <a:sym typeface="Century Gothic" panose="020B0502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192352417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CF4DF8FA-ABA9-4CFB-A73A-71462EBACAB6}"/>
              </a:ext>
            </a:extLst>
          </p:cNvPr>
          <p:cNvGraphicFramePr>
            <a:graphicFrameLocks noChangeAspect="1"/>
          </p:cNvGraphicFramePr>
          <p:nvPr userDrawn="1">
            <p:extLst>
              <p:ext uri="{D42A27DB-BD31-4B8C-83A1-F6EECF244321}">
                <p14:modId xmlns:p14="http://schemas.microsoft.com/office/powerpoint/2010/main" xmlns="" val="537682456"/>
              </p:ext>
            </p:extLst>
          </p:nvPr>
        </p:nvGraphicFramePr>
        <p:xfrm>
          <a:off x="1588" y="1588"/>
          <a:ext cx="1588" cy="1588"/>
        </p:xfrm>
        <a:graphic>
          <a:graphicData uri="http://schemas.openxmlformats.org/presentationml/2006/ole">
            <p:oleObj spid="_x0000_s12289" name="think-cell Slide" r:id="rId4" imgW="360" imgH="360" progId="">
              <p:embed/>
            </p:oleObj>
          </a:graphicData>
        </a:graphic>
      </p:graphicFrame>
      <p:sp>
        <p:nvSpPr>
          <p:cNvPr id="2" name="Rectangle 1" hidden="1">
            <a:extLst>
              <a:ext uri="{FF2B5EF4-FFF2-40B4-BE49-F238E27FC236}">
                <a16:creationId xmlns:a16="http://schemas.microsoft.com/office/drawing/2014/main" xmlns="" id="{6BFA80AB-C541-4992-9E64-F80FA8E020BB}"/>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Century Gothic" panose="020B0502020202020204" pitchFamily="34" charset="0"/>
                <a:sym typeface="Century Gothic" panose="020B0502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Century Gothic" panose="020B0502020202020204" pitchFamily="34" charset="0"/>
                <a:sym typeface="Century Gothic" panose="020B0502020202020204" pitchFamily="34" charset="0"/>
              </a:defRPr>
            </a:lvl1pPr>
          </a:lstStyle>
          <a:p>
            <a:r>
              <a:rPr lang="en-US" dirty="0"/>
              <a:t>Click to edit title</a:t>
            </a:r>
          </a:p>
        </p:txBody>
      </p:sp>
    </p:spTree>
    <p:extLst>
      <p:ext uri="{BB962C8B-B14F-4D97-AF65-F5344CB8AC3E}">
        <p14:creationId xmlns:p14="http://schemas.microsoft.com/office/powerpoint/2010/main" xmlns="" val="6328090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EAA12809-2974-425D-B04E-E7491BA2427B}"/>
              </a:ext>
            </a:extLst>
          </p:cNvPr>
          <p:cNvGraphicFramePr>
            <a:graphicFrameLocks noChangeAspect="1"/>
          </p:cNvGraphicFramePr>
          <p:nvPr userDrawn="1">
            <p:extLst>
              <p:ext uri="{D42A27DB-BD31-4B8C-83A1-F6EECF244321}">
                <p14:modId xmlns:p14="http://schemas.microsoft.com/office/powerpoint/2010/main" xmlns="" val="673699960"/>
              </p:ext>
            </p:extLst>
          </p:nvPr>
        </p:nvGraphicFramePr>
        <p:xfrm>
          <a:off x="1588" y="1588"/>
          <a:ext cx="1588" cy="1588"/>
        </p:xfrm>
        <a:graphic>
          <a:graphicData uri="http://schemas.openxmlformats.org/presentationml/2006/ole">
            <p:oleObj spid="_x0000_s13313" name="think-cell Slide" r:id="rId4" imgW="360" imgH="360" progId="">
              <p:embed/>
            </p:oleObj>
          </a:graphicData>
        </a:graphic>
      </p:graphicFrame>
      <p:sp>
        <p:nvSpPr>
          <p:cNvPr id="2" name="Rectangle 1" hidden="1">
            <a:extLst>
              <a:ext uri="{FF2B5EF4-FFF2-40B4-BE49-F238E27FC236}">
                <a16:creationId xmlns:a16="http://schemas.microsoft.com/office/drawing/2014/main" xmlns="" id="{3BA59A1E-CAAC-4802-9B7F-B83EE6240C8D}"/>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2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rgbClr val="FFFFFF"/>
              </a:gs>
              <a:gs pos="100000">
                <a:srgbClr val="DFE8C4"/>
              </a:gs>
            </a:gsLst>
            <a:lin ang="81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Century Gothic" panose="020B0502020202020204" pitchFamily="34" charset="0"/>
                <a:sym typeface="Century Gothic" panose="020B0502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725773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0FE01D5-4756-4E12-89CA-7B0A52C21C0F}"/>
              </a:ext>
            </a:extLst>
          </p:cNvPr>
          <p:cNvGraphicFramePr>
            <a:graphicFrameLocks noChangeAspect="1"/>
          </p:cNvGraphicFramePr>
          <p:nvPr userDrawn="1">
            <p:extLst>
              <p:ext uri="{D42A27DB-BD31-4B8C-83A1-F6EECF244321}">
                <p14:modId xmlns:p14="http://schemas.microsoft.com/office/powerpoint/2010/main" xmlns="" val="1239376240"/>
              </p:ext>
            </p:extLst>
          </p:nvPr>
        </p:nvGraphicFramePr>
        <p:xfrm>
          <a:off x="1588" y="1588"/>
          <a:ext cx="1588" cy="1588"/>
        </p:xfrm>
        <a:graphic>
          <a:graphicData uri="http://schemas.openxmlformats.org/presentationml/2006/ole">
            <p:oleObj spid="_x0000_s14337" name="think-cell Slide" r:id="rId4" imgW="360" imgH="360" progId="">
              <p:embed/>
            </p:oleObj>
          </a:graphicData>
        </a:graphic>
      </p:graphicFrame>
      <p:sp>
        <p:nvSpPr>
          <p:cNvPr id="2" name="Rectangle 1" hidden="1">
            <a:extLst>
              <a:ext uri="{FF2B5EF4-FFF2-40B4-BE49-F238E27FC236}">
                <a16:creationId xmlns:a16="http://schemas.microsoft.com/office/drawing/2014/main" xmlns="" id="{1669A5BA-2A57-47E6-A3AC-5FBF281274E9}"/>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2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6791741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935593350"/>
              </p:ext>
            </p:extLst>
          </p:nvPr>
        </p:nvGraphicFramePr>
        <p:xfrm>
          <a:off x="1588" y="1588"/>
          <a:ext cx="1587" cy="1587"/>
        </p:xfrm>
        <a:graphic>
          <a:graphicData uri="http://schemas.openxmlformats.org/presentationml/2006/ole">
            <p:oleObj spid="_x0000_s15361" name="think-cell Slide" r:id="rId4" imgW="360" imgH="360" progId="">
              <p:embed/>
            </p:oleObj>
          </a:graphicData>
        </a:graphic>
      </p:graphicFrame>
      <p:sp>
        <p:nvSpPr>
          <p:cNvPr id="2" name="Rectangle 1" hidden="1">
            <a:extLst>
              <a:ext uri="{FF2B5EF4-FFF2-40B4-BE49-F238E27FC236}">
                <a16:creationId xmlns:a16="http://schemas.microsoft.com/office/drawing/2014/main" xmlns="" id="{7C26BB67-246B-473B-A68F-BB1ACE4E993D}"/>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920821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D3C63423-EBF4-471E-8804-95B5CDE351D9}"/>
              </a:ext>
            </a:extLst>
          </p:cNvPr>
          <p:cNvGraphicFramePr>
            <a:graphicFrameLocks noChangeAspect="1"/>
          </p:cNvGraphicFramePr>
          <p:nvPr userDrawn="1">
            <p:extLst>
              <p:ext uri="{D42A27DB-BD31-4B8C-83A1-F6EECF244321}">
                <p14:modId xmlns:p14="http://schemas.microsoft.com/office/powerpoint/2010/main" xmlns="" val="1049106373"/>
              </p:ext>
            </p:extLst>
          </p:nvPr>
        </p:nvGraphicFramePr>
        <p:xfrm>
          <a:off x="1588" y="1588"/>
          <a:ext cx="1588" cy="1588"/>
        </p:xfrm>
        <a:graphic>
          <a:graphicData uri="http://schemas.openxmlformats.org/presentationml/2006/ole">
            <p:oleObj spid="_x0000_s16385" name="think-cell Slide" r:id="rId4" imgW="360" imgH="360" progId="">
              <p:embed/>
            </p:oleObj>
          </a:graphicData>
        </a:graphic>
      </p:graphicFrame>
      <p:sp>
        <p:nvSpPr>
          <p:cNvPr id="2" name="Rectangle 1" hidden="1">
            <a:extLst>
              <a:ext uri="{FF2B5EF4-FFF2-40B4-BE49-F238E27FC236}">
                <a16:creationId xmlns:a16="http://schemas.microsoft.com/office/drawing/2014/main" xmlns="" id="{3FD5109B-B4E5-4C0E-97CD-EFCEF4421FB2}"/>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297419212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2DE13CF-EC64-44FF-BAA2-ED04FCEF8B10}"/>
              </a:ext>
            </a:extLst>
          </p:cNvPr>
          <p:cNvGraphicFramePr>
            <a:graphicFrameLocks noChangeAspect="1"/>
          </p:cNvGraphicFramePr>
          <p:nvPr userDrawn="1">
            <p:extLst>
              <p:ext uri="{D42A27DB-BD31-4B8C-83A1-F6EECF244321}">
                <p14:modId xmlns:p14="http://schemas.microsoft.com/office/powerpoint/2010/main" xmlns="" val="2240187354"/>
              </p:ext>
            </p:extLst>
          </p:nvPr>
        </p:nvGraphicFramePr>
        <p:xfrm>
          <a:off x="1588" y="1588"/>
          <a:ext cx="1588" cy="1588"/>
        </p:xfrm>
        <a:graphic>
          <a:graphicData uri="http://schemas.openxmlformats.org/presentationml/2006/ole">
            <p:oleObj spid="_x0000_s17409" name="think-cell Slide" r:id="rId4" imgW="360" imgH="360" progId="">
              <p:embed/>
            </p:oleObj>
          </a:graphicData>
        </a:graphic>
      </p:graphicFrame>
      <p:sp>
        <p:nvSpPr>
          <p:cNvPr id="2" name="Rectangle 1" hidden="1">
            <a:extLst>
              <a:ext uri="{FF2B5EF4-FFF2-40B4-BE49-F238E27FC236}">
                <a16:creationId xmlns:a16="http://schemas.microsoft.com/office/drawing/2014/main" xmlns="" id="{1FA1611D-6E07-4EF2-845A-31BD992EF7BB}"/>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Century Gothic" panose="020B0502020202020204" pitchFamily="34" charset="0"/>
                <a:sym typeface="Century Gothic" panose="020B0502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928717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17C2DA4D-E4FD-43B5-952E-BE08EA073578}"/>
              </a:ext>
            </a:extLst>
          </p:cNvPr>
          <p:cNvGraphicFramePr>
            <a:graphicFrameLocks noChangeAspect="1"/>
          </p:cNvGraphicFramePr>
          <p:nvPr userDrawn="1">
            <p:extLst>
              <p:ext uri="{D42A27DB-BD31-4B8C-83A1-F6EECF244321}">
                <p14:modId xmlns:p14="http://schemas.microsoft.com/office/powerpoint/2010/main" xmlns="" val="872670974"/>
              </p:ext>
            </p:extLst>
          </p:nvPr>
        </p:nvGraphicFramePr>
        <p:xfrm>
          <a:off x="1588" y="1588"/>
          <a:ext cx="1588" cy="1588"/>
        </p:xfrm>
        <a:graphic>
          <a:graphicData uri="http://schemas.openxmlformats.org/presentationml/2006/ole">
            <p:oleObj spid="_x0000_s18433" name="think-cell Slide" r:id="rId4" imgW="360" imgH="360" progId="">
              <p:embed/>
            </p:oleObj>
          </a:graphicData>
        </a:graphic>
      </p:graphicFrame>
      <p:sp>
        <p:nvSpPr>
          <p:cNvPr id="2" name="Rectangle 1" hidden="1">
            <a:extLst>
              <a:ext uri="{FF2B5EF4-FFF2-40B4-BE49-F238E27FC236}">
                <a16:creationId xmlns:a16="http://schemas.microsoft.com/office/drawing/2014/main" xmlns="" id="{86DC3338-46B0-4113-A1B4-50E9440A40F5}"/>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Century Gothic" panose="020B0502020202020204" pitchFamily="34" charset="0"/>
                <a:sym typeface="Century Gothic" panose="020B0502020202020204" pitchFamily="34" charset="0"/>
              </a:defRPr>
            </a:lvl1pPr>
          </a:lstStyle>
          <a:p>
            <a:pPr lvl="0"/>
            <a:r>
              <a:rPr lang="en-US" dirty="0"/>
              <a:t>Click to add title</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24380786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BB1F29FE-A33E-4102-BEBD-0CDBB73616D6}"/>
              </a:ext>
            </a:extLst>
          </p:cNvPr>
          <p:cNvGraphicFramePr>
            <a:graphicFrameLocks noChangeAspect="1"/>
          </p:cNvGraphicFramePr>
          <p:nvPr userDrawn="1">
            <p:extLst>
              <p:ext uri="{D42A27DB-BD31-4B8C-83A1-F6EECF244321}">
                <p14:modId xmlns:p14="http://schemas.microsoft.com/office/powerpoint/2010/main" xmlns="" val="1643130349"/>
              </p:ext>
            </p:extLst>
          </p:nvPr>
        </p:nvGraphicFramePr>
        <p:xfrm>
          <a:off x="1588" y="1588"/>
          <a:ext cx="1588" cy="1588"/>
        </p:xfrm>
        <a:graphic>
          <a:graphicData uri="http://schemas.openxmlformats.org/presentationml/2006/ole">
            <p:oleObj spid="_x0000_s19457" name="think-cell Slide" r:id="rId4" imgW="360" imgH="360" progId="">
              <p:embed/>
            </p:oleObj>
          </a:graphicData>
        </a:graphic>
      </p:graphicFrame>
      <p:sp>
        <p:nvSpPr>
          <p:cNvPr id="2" name="Rectangle 1" hidden="1">
            <a:extLst>
              <a:ext uri="{FF2B5EF4-FFF2-40B4-BE49-F238E27FC236}">
                <a16:creationId xmlns:a16="http://schemas.microsoft.com/office/drawing/2014/main" xmlns="" id="{8641E963-B25E-4C6C-8BC8-4560458E8193}"/>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rgbClr val="FFFFFF"/>
              </a:gs>
              <a:gs pos="100000">
                <a:srgbClr val="DFE8C4"/>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Century Gothic" panose="020B0502020202020204" pitchFamily="34" charset="0"/>
                <a:sym typeface="Century Gothic" panose="020B0502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02801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43903930-9509-45AA-843A-CDDF7D0DF640}"/>
              </a:ext>
            </a:extLst>
          </p:cNvPr>
          <p:cNvGraphicFramePr>
            <a:graphicFrameLocks noChangeAspect="1"/>
          </p:cNvGraphicFramePr>
          <p:nvPr userDrawn="1">
            <p:extLst>
              <p:ext uri="{D42A27DB-BD31-4B8C-83A1-F6EECF244321}">
                <p14:modId xmlns:p14="http://schemas.microsoft.com/office/powerpoint/2010/main" xmlns="" val="3825687343"/>
              </p:ext>
            </p:extLst>
          </p:nvPr>
        </p:nvGraphicFramePr>
        <p:xfrm>
          <a:off x="1588" y="1588"/>
          <a:ext cx="1588" cy="1588"/>
        </p:xfrm>
        <a:graphic>
          <a:graphicData uri="http://schemas.openxmlformats.org/presentationml/2006/ole">
            <p:oleObj spid="_x0000_s20481" name="think-cell Slide" r:id="rId4" imgW="360" imgH="360" progId="">
              <p:embed/>
            </p:oleObj>
          </a:graphicData>
        </a:graphic>
      </p:graphicFrame>
      <p:sp>
        <p:nvSpPr>
          <p:cNvPr id="2" name="Rectangle 1" hidden="1">
            <a:extLst>
              <a:ext uri="{FF2B5EF4-FFF2-40B4-BE49-F238E27FC236}">
                <a16:creationId xmlns:a16="http://schemas.microsoft.com/office/drawing/2014/main" xmlns="" id="{6A82871A-03D2-47E1-B2FA-49DE6F36C3CF}"/>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Century Gothic" panose="020B0502020202020204" pitchFamily="34" charset="0"/>
                <a:sym typeface="Century Gothic" panose="020B0502020202020204" pitchFamily="34" charset="0"/>
              </a:defRPr>
            </a:lvl1pPr>
          </a:lstStyle>
          <a:p>
            <a:pPr lvl="0"/>
            <a:r>
              <a:rPr lang="en-US" dirty="0"/>
              <a:t>Click to add title</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36986575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37A5258-EC46-47FF-923E-0B7482155891}"/>
              </a:ext>
            </a:extLst>
          </p:cNvPr>
          <p:cNvGraphicFramePr>
            <a:graphicFrameLocks noChangeAspect="1"/>
          </p:cNvGraphicFramePr>
          <p:nvPr userDrawn="1">
            <p:extLst>
              <p:ext uri="{D42A27DB-BD31-4B8C-83A1-F6EECF244321}">
                <p14:modId xmlns:p14="http://schemas.microsoft.com/office/powerpoint/2010/main" xmlns="" val="188142184"/>
              </p:ext>
            </p:extLst>
          </p:nvPr>
        </p:nvGraphicFramePr>
        <p:xfrm>
          <a:off x="1588" y="1588"/>
          <a:ext cx="1588" cy="1588"/>
        </p:xfrm>
        <a:graphic>
          <a:graphicData uri="http://schemas.openxmlformats.org/presentationml/2006/ole">
            <p:oleObj spid="_x0000_s3073" name="think-cell Slide" r:id="rId4" imgW="360" imgH="360" progId="">
              <p:embed/>
            </p:oleObj>
          </a:graphicData>
        </a:graphic>
      </p:graphicFrame>
      <p:sp>
        <p:nvSpPr>
          <p:cNvPr id="2" name="Rectangle 1" hidden="1">
            <a:extLst>
              <a:ext uri="{FF2B5EF4-FFF2-40B4-BE49-F238E27FC236}">
                <a16:creationId xmlns:a16="http://schemas.microsoft.com/office/drawing/2014/main" xmlns="" id="{EB4C3770-D902-445A-AB91-2850F66DC598}"/>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5" name="Title 4"/>
          <p:cNvSpPr>
            <a:spLocks noGrp="1"/>
          </p:cNvSpPr>
          <p:nvPr>
            <p:ph type="title" hasCustomPrompt="1"/>
          </p:nvPr>
        </p:nvSpPr>
        <p:spPr>
          <a:xfrm>
            <a:off x="630000" y="622800"/>
            <a:ext cx="821682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Century Gothic" panose="020B0502020202020204" pitchFamily="34" charset="0"/>
                <a:sym typeface="Century Gothic" panose="020B0502020202020204" pitchFamily="34" charset="0"/>
              </a:defRPr>
            </a:lvl1pPr>
          </a:lstStyle>
          <a:p>
            <a:pPr lvl="0"/>
            <a:r>
              <a:rPr lang="en-US" dirty="0"/>
              <a:t>Click to add title</a:t>
            </a:r>
          </a:p>
        </p:txBody>
      </p:sp>
      <p:sp>
        <p:nvSpPr>
          <p:cNvPr id="6" name="Rectangle 5">
            <a:extLst>
              <a:ext uri="{FF2B5EF4-FFF2-40B4-BE49-F238E27FC236}">
                <a16:creationId xmlns:a16="http://schemas.microsoft.com/office/drawing/2014/main" xmlns="" id="{8CD89161-1401-41D3-B43F-67DF55922E57}"/>
              </a:ext>
            </a:extLst>
          </p:cNvPr>
          <p:cNvSpPr/>
          <p:nvPr userDrawn="1"/>
        </p:nvSpPr>
        <p:spPr>
          <a:xfrm>
            <a:off x="0" y="0"/>
            <a:ext cx="182880" cy="6858000"/>
          </a:xfrm>
          <a:prstGeom prst="rect">
            <a:avLst/>
          </a:prstGeom>
          <a:solidFill>
            <a:srgbClr val="766F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138" descr="Department of Agriculture, Cooperation and Farmers Welfare – (DAC&amp;FW)  Recruitment. | Previous Papers - Question Paper">
            <a:extLst>
              <a:ext uri="{FF2B5EF4-FFF2-40B4-BE49-F238E27FC236}">
                <a16:creationId xmlns:a16="http://schemas.microsoft.com/office/drawing/2014/main" xmlns="" id="{86F328B4-8F6E-4383-A482-E95AC50AF6A3}"/>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029854" y="374273"/>
            <a:ext cx="2981325" cy="76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927922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F31A748-1D23-4903-972C-CC0C37A572A0}"/>
              </a:ext>
            </a:extLst>
          </p:cNvPr>
          <p:cNvGraphicFramePr>
            <a:graphicFrameLocks noChangeAspect="1"/>
          </p:cNvGraphicFramePr>
          <p:nvPr userDrawn="1">
            <p:extLst>
              <p:ext uri="{D42A27DB-BD31-4B8C-83A1-F6EECF244321}">
                <p14:modId xmlns:p14="http://schemas.microsoft.com/office/powerpoint/2010/main" xmlns="" val="4069205516"/>
              </p:ext>
            </p:extLst>
          </p:nvPr>
        </p:nvGraphicFramePr>
        <p:xfrm>
          <a:off x="1588" y="1588"/>
          <a:ext cx="1588" cy="1588"/>
        </p:xfrm>
        <a:graphic>
          <a:graphicData uri="http://schemas.openxmlformats.org/presentationml/2006/ole">
            <p:oleObj spid="_x0000_s21505" name="think-cell Slide" r:id="rId4" imgW="360" imgH="360" progId="">
              <p:embed/>
            </p:oleObj>
          </a:graphicData>
        </a:graphic>
      </p:graphicFrame>
      <p:sp>
        <p:nvSpPr>
          <p:cNvPr id="2" name="Rectangle 1" hidden="1">
            <a:extLst>
              <a:ext uri="{FF2B5EF4-FFF2-40B4-BE49-F238E27FC236}">
                <a16:creationId xmlns:a16="http://schemas.microsoft.com/office/drawing/2014/main" xmlns="" id="{4FAB1CE4-122A-4A6E-A4E6-47207C0A1E6E}"/>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n-ea"/>
              <a:cs typeface="Arial" panose="020B0604020202020204" pitchFamily="34" charset="0"/>
              <a:sym typeface="Century Gothic" panose="020B0502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Century Gothic" panose="020B0502020202020204" pitchFamily="34" charset="0"/>
                <a:ea typeface="+mn-ea"/>
                <a:cs typeface="Arial" panose="020B0604020202020204" pitchFamily="34" charset="0"/>
                <a:sym typeface="Century Gothic" panose="020B0502020202020204" pitchFamily="34" charset="0"/>
              </a:defRPr>
            </a:lvl1pPr>
          </a:lstStyle>
          <a:p>
            <a:r>
              <a:rPr lang="en-US" dirty="0"/>
              <a:t>Click to add big statement text</a:t>
            </a:r>
          </a:p>
        </p:txBody>
      </p:sp>
    </p:spTree>
    <p:extLst>
      <p:ext uri="{BB962C8B-B14F-4D97-AF65-F5344CB8AC3E}">
        <p14:creationId xmlns:p14="http://schemas.microsoft.com/office/powerpoint/2010/main" xmlns="" val="2705580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93C0786-7EE5-4CA9-8599-080768330759}"/>
              </a:ext>
            </a:extLst>
          </p:cNvPr>
          <p:cNvGraphicFramePr>
            <a:graphicFrameLocks noChangeAspect="1"/>
          </p:cNvGraphicFramePr>
          <p:nvPr userDrawn="1">
            <p:extLst>
              <p:ext uri="{D42A27DB-BD31-4B8C-83A1-F6EECF244321}">
                <p14:modId xmlns:p14="http://schemas.microsoft.com/office/powerpoint/2010/main" xmlns="" val="674714869"/>
              </p:ext>
            </p:extLst>
          </p:nvPr>
        </p:nvGraphicFramePr>
        <p:xfrm>
          <a:off x="1588" y="1588"/>
          <a:ext cx="1588" cy="1588"/>
        </p:xfrm>
        <a:graphic>
          <a:graphicData uri="http://schemas.openxmlformats.org/presentationml/2006/ole">
            <p:oleObj spid="_x0000_s22529" name="think-cell Slide" r:id="rId4" imgW="360" imgH="360" progId="">
              <p:embed/>
            </p:oleObj>
          </a:graphicData>
        </a:graphic>
      </p:graphicFrame>
      <p:sp>
        <p:nvSpPr>
          <p:cNvPr id="2" name="Rectangle 1" hidden="1">
            <a:extLst>
              <a:ext uri="{FF2B5EF4-FFF2-40B4-BE49-F238E27FC236}">
                <a16:creationId xmlns:a16="http://schemas.microsoft.com/office/drawing/2014/main" xmlns="" id="{739BA387-B90D-4051-BEC0-E97169EBC46A}"/>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n-ea"/>
              <a:cs typeface="Arial" panose="020B0604020202020204" pitchFamily="34" charset="0"/>
              <a:sym typeface="Century Gothic" panose="020B0502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Century Gothic" panose="020B0502020202020204" pitchFamily="34" charset="0"/>
                <a:ea typeface="+mn-ea"/>
                <a:cs typeface="Arial" panose="020B0604020202020204" pitchFamily="34" charset="0"/>
                <a:sym typeface="Century Gothic" panose="020B0502020202020204" pitchFamily="34" charset="0"/>
              </a:defRPr>
            </a:lvl1pPr>
          </a:lstStyle>
          <a:p>
            <a:r>
              <a:rPr lang="en-US" dirty="0"/>
              <a:t>Click to add big statement text</a:t>
            </a:r>
          </a:p>
        </p:txBody>
      </p:sp>
    </p:spTree>
    <p:extLst>
      <p:ext uri="{BB962C8B-B14F-4D97-AF65-F5344CB8AC3E}">
        <p14:creationId xmlns:p14="http://schemas.microsoft.com/office/powerpoint/2010/main" xmlns="" val="33796626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965866294"/>
              </p:ext>
            </p:extLst>
          </p:nvPr>
        </p:nvGraphicFramePr>
        <p:xfrm>
          <a:off x="1588" y="1588"/>
          <a:ext cx="1587" cy="1587"/>
        </p:xfrm>
        <a:graphic>
          <a:graphicData uri="http://schemas.openxmlformats.org/presentationml/2006/ole">
            <p:oleObj spid="_x0000_s23553" name="think-cell Slide" r:id="rId3" imgW="360" imgH="360" progId="">
              <p:embed/>
            </p:oleObj>
          </a:graphicData>
        </a:graphic>
      </p:graphicFrame>
      <p:pic>
        <p:nvPicPr>
          <p:cNvPr id="7" name="Picture 6"/>
          <p:cNvPicPr>
            <a:picLocks noChangeAspect="1"/>
          </p:cNvPicPr>
          <p:nvPr userDrawn="1"/>
        </p:nvPicPr>
        <p:blipFill rotWithShape="1">
          <a:blip r:embed="rId4">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120217922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9E310412-1705-43CF-BC07-8A760DC0BC23}"/>
              </a:ext>
            </a:extLst>
          </p:cNvPr>
          <p:cNvGraphicFramePr>
            <a:graphicFrameLocks noChangeAspect="1"/>
          </p:cNvGraphicFramePr>
          <p:nvPr userDrawn="1">
            <p:extLst>
              <p:ext uri="{D42A27DB-BD31-4B8C-83A1-F6EECF244321}">
                <p14:modId xmlns:p14="http://schemas.microsoft.com/office/powerpoint/2010/main" xmlns="" val="304313472"/>
              </p:ext>
            </p:extLst>
          </p:nvPr>
        </p:nvGraphicFramePr>
        <p:xfrm>
          <a:off x="1588" y="1588"/>
          <a:ext cx="1588" cy="1588"/>
        </p:xfrm>
        <a:graphic>
          <a:graphicData uri="http://schemas.openxmlformats.org/presentationml/2006/ole">
            <p:oleObj spid="_x0000_s24577" name="think-cell Slide" r:id="rId4" imgW="360" imgH="360" progId="">
              <p:embed/>
            </p:oleObj>
          </a:graphicData>
        </a:graphic>
      </p:graphicFrame>
      <p:sp>
        <p:nvSpPr>
          <p:cNvPr id="3" name="Rectangle 2" hidden="1">
            <a:extLst>
              <a:ext uri="{FF2B5EF4-FFF2-40B4-BE49-F238E27FC236}">
                <a16:creationId xmlns:a16="http://schemas.microsoft.com/office/drawing/2014/main" xmlns="" id="{193D5528-8614-479B-9BB9-384F2CC31E7F}"/>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183007393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59E84B65-6491-4B56-9FA3-FDBDCD57E137}"/>
              </a:ext>
            </a:extLst>
          </p:cNvPr>
          <p:cNvGraphicFramePr>
            <a:graphicFrameLocks noChangeAspect="1"/>
          </p:cNvGraphicFramePr>
          <p:nvPr userDrawn="1">
            <p:extLst>
              <p:ext uri="{D42A27DB-BD31-4B8C-83A1-F6EECF244321}">
                <p14:modId xmlns:p14="http://schemas.microsoft.com/office/powerpoint/2010/main" xmlns="" val="2194421237"/>
              </p:ext>
            </p:extLst>
          </p:nvPr>
        </p:nvGraphicFramePr>
        <p:xfrm>
          <a:off x="1588" y="1588"/>
          <a:ext cx="1588" cy="1588"/>
        </p:xfrm>
        <a:graphic>
          <a:graphicData uri="http://schemas.openxmlformats.org/presentationml/2006/ole">
            <p:oleObj spid="_x0000_s25601" name="think-cell Slide" r:id="rId3" imgW="360" imgH="360" progId="">
              <p:embed/>
            </p:oleObj>
          </a:graphicData>
        </a:graphic>
      </p:graphicFrame>
    </p:spTree>
    <p:extLst>
      <p:ext uri="{BB962C8B-B14F-4D97-AF65-F5344CB8AC3E}">
        <p14:creationId xmlns:p14="http://schemas.microsoft.com/office/powerpoint/2010/main" xmlns="" val="30142520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3B6C56A-D4BC-4709-9B1A-A473544D56E9}"/>
              </a:ext>
            </a:extLst>
          </p:cNvPr>
          <p:cNvGraphicFramePr>
            <a:graphicFrameLocks noChangeAspect="1"/>
          </p:cNvGraphicFramePr>
          <p:nvPr userDrawn="1">
            <p:extLst>
              <p:ext uri="{D42A27DB-BD31-4B8C-83A1-F6EECF244321}">
                <p14:modId xmlns:p14="http://schemas.microsoft.com/office/powerpoint/2010/main" xmlns="" val="899028432"/>
              </p:ext>
            </p:extLst>
          </p:nvPr>
        </p:nvGraphicFramePr>
        <p:xfrm>
          <a:off x="1588" y="1588"/>
          <a:ext cx="1588" cy="1588"/>
        </p:xfrm>
        <a:graphic>
          <a:graphicData uri="http://schemas.openxmlformats.org/presentationml/2006/ole">
            <p:oleObj spid="_x0000_s26625" name="think-cell Slide" r:id="rId3" imgW="360" imgH="360" progId="">
              <p:embed/>
            </p:oleObj>
          </a:graphicData>
        </a:graphic>
      </p:graphicFrame>
    </p:spTree>
    <p:extLst>
      <p:ext uri="{BB962C8B-B14F-4D97-AF65-F5344CB8AC3E}">
        <p14:creationId xmlns:p14="http://schemas.microsoft.com/office/powerpoint/2010/main" xmlns="" val="290231099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5CFB3DF7-F760-48AE-B32F-5EACAD5D21DD}"/>
              </a:ext>
            </a:extLst>
          </p:cNvPr>
          <p:cNvGraphicFramePr>
            <a:graphicFrameLocks noChangeAspect="1"/>
          </p:cNvGraphicFramePr>
          <p:nvPr userDrawn="1">
            <p:extLst>
              <p:ext uri="{D42A27DB-BD31-4B8C-83A1-F6EECF244321}">
                <p14:modId xmlns:p14="http://schemas.microsoft.com/office/powerpoint/2010/main" xmlns="" val="1123522551"/>
              </p:ext>
            </p:extLst>
          </p:nvPr>
        </p:nvGraphicFramePr>
        <p:xfrm>
          <a:off x="1588" y="1588"/>
          <a:ext cx="1588" cy="1588"/>
        </p:xfrm>
        <a:graphic>
          <a:graphicData uri="http://schemas.openxmlformats.org/presentationml/2006/ole">
            <p:oleObj spid="_x0000_s27649" name="think-cell Slide" r:id="rId3" imgW="360" imgH="360" progId="">
              <p:embed/>
            </p:oleObj>
          </a:graphicData>
        </a:graphic>
      </p:graphicFrame>
    </p:spTree>
    <p:extLst>
      <p:ext uri="{BB962C8B-B14F-4D97-AF65-F5344CB8AC3E}">
        <p14:creationId xmlns:p14="http://schemas.microsoft.com/office/powerpoint/2010/main" xmlns="" val="8249069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bg>
      <p:bgPr>
        <a:gradFill flip="none" rotWithShape="1">
          <a:gsLst>
            <a:gs pos="0">
              <a:srgbClr val="FFFFFF">
                <a:lumMod val="80000"/>
                <a:lumOff val="20000"/>
              </a:srgbClr>
            </a:gs>
            <a:gs pos="100000">
              <a:srgbClr val="DFE8C4"/>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177219335"/>
              </p:ext>
            </p:extLst>
          </p:nvPr>
        </p:nvGraphicFramePr>
        <p:xfrm>
          <a:off x="1588" y="1588"/>
          <a:ext cx="1587" cy="1587"/>
        </p:xfrm>
        <a:graphic>
          <a:graphicData uri="http://schemas.openxmlformats.org/presentationml/2006/ole">
            <p:oleObj spid="_x0000_s28673" name="think-cell Slide" r:id="rId3" imgW="360" imgH="360" progId="">
              <p:embed/>
            </p:oleObj>
          </a:graphicData>
        </a:graphic>
      </p:graphicFrame>
      <p:pic>
        <p:nvPicPr>
          <p:cNvPr id="10" name="Picture 138" descr="Department of Agriculture, Cooperation and Farmers Welfare – (DAC&amp;FW)  Recruitment. | Previous Papers - Question Paper">
            <a:extLst>
              <a:ext uri="{FF2B5EF4-FFF2-40B4-BE49-F238E27FC236}">
                <a16:creationId xmlns:a16="http://schemas.microsoft.com/office/drawing/2014/main" xmlns="" id="{7A368BA3-48F1-4223-B3F7-308EF919A8C1}"/>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588192" y="2788027"/>
            <a:ext cx="5015616" cy="12819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6124750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85DC395A-D9D2-4268-BEB9-5A9183A18E73}"/>
              </a:ext>
            </a:extLst>
          </p:cNvPr>
          <p:cNvGraphicFramePr>
            <a:graphicFrameLocks noChangeAspect="1"/>
          </p:cNvGraphicFramePr>
          <p:nvPr userDrawn="1">
            <p:extLst>
              <p:ext uri="{D42A27DB-BD31-4B8C-83A1-F6EECF244321}">
                <p14:modId xmlns:p14="http://schemas.microsoft.com/office/powerpoint/2010/main" xmlns="" val="1152869038"/>
              </p:ext>
            </p:extLst>
          </p:nvPr>
        </p:nvGraphicFramePr>
        <p:xfrm>
          <a:off x="1588" y="1588"/>
          <a:ext cx="1588" cy="1588"/>
        </p:xfrm>
        <a:graphic>
          <a:graphicData uri="http://schemas.openxmlformats.org/presentationml/2006/ole">
            <p:oleObj spid="_x0000_s29697" name="think-cell Slide" r:id="rId3" imgW="360" imgH="360" progId="">
              <p:embed/>
            </p:oleObj>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Century Gothic" panose="020B0502020202020204" pitchFamily="34" charset="0"/>
                <a:sym typeface="Century Gothic" panose="020B0502020202020204" pitchFamily="34" charset="0"/>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Century Gothic" panose="020B0502020202020204" pitchFamily="34" charset="0"/>
                <a:ea typeface="+mn-ea"/>
                <a:cs typeface="+mn-cs"/>
                <a:sym typeface="Century Gothic" panose="020B0502020202020204" pitchFamily="34" charset="0"/>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mn-cs"/>
                  <a:sym typeface="Century Gothic" panose="020B0502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mn-cs"/>
                  <a:sym typeface="Century Gothic" panose="020B0502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mn-cs"/>
                  <a:sym typeface="Century Gothic" panose="020B0502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xmlns="" val="369599376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603763088"/>
              </p:ext>
            </p:extLst>
          </p:nvPr>
        </p:nvGraphicFramePr>
        <p:xfrm>
          <a:off x="1588" y="1588"/>
          <a:ext cx="1588" cy="1588"/>
        </p:xfrm>
        <a:graphic>
          <a:graphicData uri="http://schemas.openxmlformats.org/presentationml/2006/ole">
            <p:oleObj spid="_x0000_s30721" name="think-cell Slide" r:id="rId4" imgW="360" imgH="360" progId="">
              <p:embed/>
            </p:oleObj>
          </a:graphicData>
        </a:graphic>
      </p:graphicFrame>
      <p:sp>
        <p:nvSpPr>
          <p:cNvPr id="4" name="Rectangle 3" hidden="1">
            <a:extLst>
              <a:ext uri="{FF2B5EF4-FFF2-40B4-BE49-F238E27FC236}">
                <a16:creationId xmlns:a16="http://schemas.microsoft.com/office/drawing/2014/main" xmlns="" id="{B3F9D17A-D58C-42F6-AA13-4D61A4B07752}"/>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6" name="Text Placeholder 6">
            <a:extLst>
              <a:ext uri="{FF2B5EF4-FFF2-40B4-BE49-F238E27FC236}">
                <a16:creationId xmlns:a16="http://schemas.microsoft.com/office/drawing/2014/main" xmlns="" id="{251A779A-1C5C-4DF9-81E0-87E0610243B7}"/>
              </a:ext>
            </a:extLst>
          </p:cNvPr>
          <p:cNvSpPr>
            <a:spLocks noGrp="1"/>
          </p:cNvSpPr>
          <p:nvPr>
            <p:ph type="body" sz="quarter" idx="12" hasCustomPrompt="1"/>
          </p:nvPr>
        </p:nvSpPr>
        <p:spPr bwMode="black">
          <a:xfrm>
            <a:off x="2152649" y="5931617"/>
            <a:ext cx="7781926" cy="327148"/>
          </a:xfrm>
          <a:prstGeom prst="rect">
            <a:avLst/>
          </a:prstGeom>
          <a:noFill/>
        </p:spPr>
        <p:txBody>
          <a:bodyPr anchor="ctr"/>
          <a:lstStyle>
            <a:lvl1pPr algn="l">
              <a:lnSpc>
                <a:spcPct val="110000"/>
              </a:lnSpc>
              <a:buNone/>
              <a:defRPr sz="1200" b="0" cap="all" baseline="0">
                <a:solidFill>
                  <a:schemeClr val="tx2"/>
                </a:solidFill>
                <a:latin typeface="Century Gothic" panose="020B0502020202020204" pitchFamily="34" charset="0"/>
                <a:sym typeface="Century Gothic" panose="020B0502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17" name="Subtitle 2">
            <a:extLst>
              <a:ext uri="{FF2B5EF4-FFF2-40B4-BE49-F238E27FC236}">
                <a16:creationId xmlns:a16="http://schemas.microsoft.com/office/drawing/2014/main" xmlns="" id="{127076AA-4DA7-4E03-A8FC-3249AF65A343}"/>
              </a:ext>
            </a:extLst>
          </p:cNvPr>
          <p:cNvSpPr>
            <a:spLocks noGrp="1"/>
          </p:cNvSpPr>
          <p:nvPr>
            <p:ph type="subTitle" idx="1" hasCustomPrompt="1"/>
          </p:nvPr>
        </p:nvSpPr>
        <p:spPr bwMode="white">
          <a:xfrm>
            <a:off x="2152649" y="5260044"/>
            <a:ext cx="7781926" cy="436195"/>
          </a:xfrm>
          <a:prstGeom prst="rect">
            <a:avLst/>
          </a:prstGeom>
        </p:spPr>
        <p:txBody>
          <a:bodyPr anchor="ctr"/>
          <a:lstStyle>
            <a:lvl1pPr marL="0" indent="0" algn="l">
              <a:lnSpc>
                <a:spcPct val="110000"/>
              </a:lnSpc>
              <a:buNone/>
              <a:defRPr sz="1600" baseline="0">
                <a:solidFill>
                  <a:schemeClr val="tx2"/>
                </a:solidFill>
                <a:latin typeface="Century Gothic" panose="020B0502020202020204" pitchFamily="34" charset="0"/>
                <a:sym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19" name="Title 1">
            <a:extLst>
              <a:ext uri="{FF2B5EF4-FFF2-40B4-BE49-F238E27FC236}">
                <a16:creationId xmlns:a16="http://schemas.microsoft.com/office/drawing/2014/main" xmlns="" id="{0AA5170E-5892-4ED5-9998-B5409D08AAB3}"/>
              </a:ext>
            </a:extLst>
          </p:cNvPr>
          <p:cNvSpPr>
            <a:spLocks noGrp="1"/>
          </p:cNvSpPr>
          <p:nvPr>
            <p:ph type="ctrTitle" hasCustomPrompt="1"/>
          </p:nvPr>
        </p:nvSpPr>
        <p:spPr bwMode="ltGray">
          <a:xfrm>
            <a:off x="2152649" y="2514600"/>
            <a:ext cx="7781926" cy="2510065"/>
          </a:xfrm>
          <a:prstGeom prst="rect">
            <a:avLst/>
          </a:prstGeom>
        </p:spPr>
        <p:txBody>
          <a:bodyPr anchor="b">
            <a:normAutofit/>
          </a:bodyPr>
          <a:lstStyle>
            <a:lvl1pPr algn="l">
              <a:lnSpc>
                <a:spcPct val="93000"/>
              </a:lnSpc>
              <a:defRPr sz="5400" baseline="0">
                <a:solidFill>
                  <a:schemeClr val="tx2"/>
                </a:solidFill>
                <a:latin typeface="Century Gothic" panose="020B0502020202020204" pitchFamily="34" charset="0"/>
                <a:sym typeface="Century Gothic" panose="020B0502020202020204" pitchFamily="34" charset="0"/>
              </a:defRPr>
            </a:lvl1pPr>
          </a:lstStyle>
          <a:p>
            <a:r>
              <a:rPr lang="en-US" dirty="0"/>
              <a:t>Title in Title Case</a:t>
            </a:r>
          </a:p>
        </p:txBody>
      </p:sp>
      <p:pic>
        <p:nvPicPr>
          <p:cNvPr id="23" name="Picture 138" descr="Department of Agriculture, Cooperation and Farmers Welfare – (DAC&amp;FW)  Recruitment. | Previous Papers - Question Paper">
            <a:extLst>
              <a:ext uri="{FF2B5EF4-FFF2-40B4-BE49-F238E27FC236}">
                <a16:creationId xmlns:a16="http://schemas.microsoft.com/office/drawing/2014/main" xmlns="" id="{E0E10567-840B-4313-AC8F-135953C261F2}"/>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029854" y="374273"/>
            <a:ext cx="2981325" cy="762000"/>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Rectangle 23">
            <a:extLst>
              <a:ext uri="{FF2B5EF4-FFF2-40B4-BE49-F238E27FC236}">
                <a16:creationId xmlns:a16="http://schemas.microsoft.com/office/drawing/2014/main" xmlns="" id="{5BB72991-5F27-4299-A887-F84271CF0841}"/>
              </a:ext>
            </a:extLst>
          </p:cNvPr>
          <p:cNvSpPr/>
          <p:nvPr userDrawn="1"/>
        </p:nvSpPr>
        <p:spPr>
          <a:xfrm>
            <a:off x="0" y="0"/>
            <a:ext cx="182880" cy="6858000"/>
          </a:xfrm>
          <a:prstGeom prst="rect">
            <a:avLst/>
          </a:prstGeom>
          <a:solidFill>
            <a:srgbClr val="766F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6">
            <a:extLst>
              <a:ext uri="{FF2B5EF4-FFF2-40B4-BE49-F238E27FC236}">
                <a16:creationId xmlns:a16="http://schemas.microsoft.com/office/drawing/2014/main" xmlns="" id="{EDB70461-EA5A-42A1-91B0-4D23CDE589AE}"/>
              </a:ext>
            </a:extLst>
          </p:cNvPr>
          <p:cNvSpPr/>
          <p:nvPr userDrawn="1"/>
        </p:nvSpPr>
        <p:spPr bwMode="auto">
          <a:xfrm>
            <a:off x="0" y="2597935"/>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09C9CB6-2D38-430F-ADDB-5A88732DC4DB}"/>
              </a:ext>
            </a:extLst>
          </p:cNvPr>
          <p:cNvGraphicFramePr>
            <a:graphicFrameLocks noChangeAspect="1"/>
          </p:cNvGraphicFramePr>
          <p:nvPr userDrawn="1">
            <p:extLst>
              <p:ext uri="{D42A27DB-BD31-4B8C-83A1-F6EECF244321}">
                <p14:modId xmlns:p14="http://schemas.microsoft.com/office/powerpoint/2010/main" xmlns="" val="2117384628"/>
              </p:ext>
            </p:extLst>
          </p:nvPr>
        </p:nvGraphicFramePr>
        <p:xfrm>
          <a:off x="1588" y="1588"/>
          <a:ext cx="1588" cy="1588"/>
        </p:xfrm>
        <a:graphic>
          <a:graphicData uri="http://schemas.openxmlformats.org/presentationml/2006/ole">
            <p:oleObj spid="_x0000_s4097" name="think-cell Slide" r:id="rId4" imgW="360" imgH="360" progId="">
              <p:embed/>
            </p:oleObj>
          </a:graphicData>
        </a:graphic>
      </p:graphicFrame>
      <p:sp>
        <p:nvSpPr>
          <p:cNvPr id="3" name="Rectangle 2" hidden="1">
            <a:extLst>
              <a:ext uri="{FF2B5EF4-FFF2-40B4-BE49-F238E27FC236}">
                <a16:creationId xmlns:a16="http://schemas.microsoft.com/office/drawing/2014/main" xmlns="" id="{318C49C5-EA58-4B3F-92C4-244D647D2E18}"/>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atin typeface="Century Gothic" panose="020B0502020202020204" pitchFamily="34" charset="0"/>
                <a:sym typeface="Century Gothic" panose="020B0502020202020204" pitchFamily="34" charset="0"/>
              </a:defRPr>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hasCustomPrompt="1"/>
          </p:nvPr>
        </p:nvSpPr>
        <p:spPr>
          <a:xfrm>
            <a:off x="629399" y="2085628"/>
            <a:ext cx="10933801" cy="4089131"/>
          </a:xfrm>
        </p:spPr>
        <p:txBody>
          <a:bodyPr/>
          <a:lstStyle>
            <a:lvl1pPr>
              <a:lnSpc>
                <a:spcPct val="100000"/>
              </a:lnSpc>
              <a:spcBef>
                <a:spcPts val="0"/>
              </a:spcBef>
              <a:spcAft>
                <a:spcPts val="0"/>
              </a:spcAft>
              <a:defRPr sz="2000">
                <a:latin typeface="Century Gothic" panose="020B0502020202020204" pitchFamily="34" charset="0"/>
                <a:sym typeface="Century Gothic" panose="020B0502020202020204" pitchFamily="34" charset="0"/>
              </a:defRPr>
            </a:lvl1pPr>
            <a:lvl2pPr>
              <a:lnSpc>
                <a:spcPct val="100000"/>
              </a:lnSpc>
              <a:spcBef>
                <a:spcPts val="0"/>
              </a:spcBef>
              <a:spcAft>
                <a:spcPts val="0"/>
              </a:spcAft>
              <a:defRPr sz="2000">
                <a:latin typeface="Century Gothic" panose="020B0502020202020204" pitchFamily="34" charset="0"/>
                <a:sym typeface="Century Gothic" panose="020B0502020202020204" pitchFamily="34" charset="0"/>
              </a:defRPr>
            </a:lvl2pPr>
            <a:lvl3pPr>
              <a:lnSpc>
                <a:spcPct val="100000"/>
              </a:lnSpc>
              <a:spcBef>
                <a:spcPts val="0"/>
              </a:spcBef>
              <a:spcAft>
                <a:spcPts val="0"/>
              </a:spcAft>
              <a:defRPr sz="2000">
                <a:latin typeface="Century Gothic" panose="020B0502020202020204" pitchFamily="34" charset="0"/>
                <a:sym typeface="Century Gothic" panose="020B0502020202020204" pitchFamily="34" charset="0"/>
              </a:defRPr>
            </a:lvl3pPr>
            <a:lvl4pPr>
              <a:lnSpc>
                <a:spcPct val="100000"/>
              </a:lnSpc>
              <a:spcBef>
                <a:spcPts val="0"/>
              </a:spcBef>
              <a:spcAft>
                <a:spcPts val="0"/>
              </a:spcAft>
              <a:defRPr sz="2800">
                <a:latin typeface="Century Gothic" panose="020B0502020202020204" pitchFamily="34" charset="0"/>
                <a:sym typeface="Century Gothic" panose="020B0502020202020204" pitchFamily="34" charset="0"/>
              </a:defRPr>
            </a:lvl4pPr>
            <a:lvl5pPr>
              <a:lnSpc>
                <a:spcPct val="100000"/>
              </a:lnSpc>
              <a:spcBef>
                <a:spcPts val="0"/>
              </a:spcBef>
              <a:spcAft>
                <a:spcPts val="0"/>
              </a:spcAft>
              <a:defRPr sz="2800">
                <a:latin typeface="Century Gothic" panose="020B0502020202020204" pitchFamily="34" charset="0"/>
                <a:sym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27300034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bg>
      <p:bgPr>
        <a:gradFill>
          <a:gsLst>
            <a:gs pos="0">
              <a:schemeClr val="bg2">
                <a:tint val="90000"/>
                <a:satMod val="92000"/>
                <a:lumMod val="120000"/>
              </a:schemeClr>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8D96D628-06A1-444F-8F5E-C283ACC4DD9C}"/>
              </a:ext>
            </a:extLst>
          </p:cNvPr>
          <p:cNvGraphicFramePr>
            <a:graphicFrameLocks noChangeAspect="1"/>
          </p:cNvGraphicFramePr>
          <p:nvPr userDrawn="1">
            <p:extLst>
              <p:ext uri="{D42A27DB-BD31-4B8C-83A1-F6EECF244321}">
                <p14:modId xmlns:p14="http://schemas.microsoft.com/office/powerpoint/2010/main" xmlns="" val="2435131505"/>
              </p:ext>
            </p:extLst>
          </p:nvPr>
        </p:nvGraphicFramePr>
        <p:xfrm>
          <a:off x="1588" y="1588"/>
          <a:ext cx="1588" cy="1588"/>
        </p:xfrm>
        <a:graphic>
          <a:graphicData uri="http://schemas.openxmlformats.org/presentationml/2006/ole">
            <p:oleObj spid="_x0000_s31745" name="think-cell Slide" r:id="rId4" imgW="360" imgH="360" progId="">
              <p:embed/>
            </p:oleObj>
          </a:graphicData>
        </a:graphic>
      </p:graphicFrame>
      <p:sp>
        <p:nvSpPr>
          <p:cNvPr id="2" name="Rectangle 1" hidden="1">
            <a:extLst>
              <a:ext uri="{FF2B5EF4-FFF2-40B4-BE49-F238E27FC236}">
                <a16:creationId xmlns:a16="http://schemas.microsoft.com/office/drawing/2014/main" xmlns="" id="{B17A73D1-0B1D-4958-A3C4-44E2CBBEE60C}"/>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8" name="Title 7"/>
          <p:cNvSpPr>
            <a:spLocks noGrp="1"/>
          </p:cNvSpPr>
          <p:nvPr>
            <p:ph type="title" hasCustomPrompt="1"/>
          </p:nvPr>
        </p:nvSpPr>
        <p:spPr>
          <a:xfrm>
            <a:off x="630000" y="622800"/>
            <a:ext cx="8216820" cy="332399"/>
          </a:xfrm>
        </p:spPr>
        <p:txBody>
          <a:bodyPr/>
          <a:lstStyle>
            <a:lvl1pPr>
              <a:defRPr>
                <a:latin typeface="Century Gothic" panose="020B0502020202020204" pitchFamily="34" charset="0"/>
                <a:sym typeface="Century Gothic" panose="020B0502020202020204" pitchFamily="34" charset="0"/>
              </a:defRPr>
            </a:lvl1pPr>
          </a:lstStyle>
          <a:p>
            <a:r>
              <a:rPr lang="en-US" dirty="0"/>
              <a:t>Click to add title</a:t>
            </a:r>
          </a:p>
        </p:txBody>
      </p:sp>
      <p:sp>
        <p:nvSpPr>
          <p:cNvPr id="5" name="Rectangle 4">
            <a:extLst>
              <a:ext uri="{FF2B5EF4-FFF2-40B4-BE49-F238E27FC236}">
                <a16:creationId xmlns:a16="http://schemas.microsoft.com/office/drawing/2014/main" xmlns="" id="{B2BAF6F8-CBA5-4480-B6E2-D607BA06D26A}"/>
              </a:ext>
            </a:extLst>
          </p:cNvPr>
          <p:cNvSpPr/>
          <p:nvPr userDrawn="1"/>
        </p:nvSpPr>
        <p:spPr>
          <a:xfrm>
            <a:off x="0" y="0"/>
            <a:ext cx="182880" cy="6858000"/>
          </a:xfrm>
          <a:prstGeom prst="rect">
            <a:avLst/>
          </a:prstGeom>
          <a:solidFill>
            <a:srgbClr val="766F5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Picture 138" descr="Department of Agriculture, Cooperation and Farmers Welfare – (DAC&amp;FW)  Recruitment. | Previous Papers - Question Paper">
            <a:extLst>
              <a:ext uri="{FF2B5EF4-FFF2-40B4-BE49-F238E27FC236}">
                <a16:creationId xmlns:a16="http://schemas.microsoft.com/office/drawing/2014/main" xmlns="" id="{C64EFFB0-282B-4302-9FA5-85A8F3640E5C}"/>
              </a:ext>
            </a:extLst>
          </p:cNvPr>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9029854" y="374273"/>
            <a:ext cx="2981325" cy="76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189674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bg>
      <p:bgPr>
        <a:gradFill>
          <a:gsLst>
            <a:gs pos="0">
              <a:schemeClr val="bg2">
                <a:tint val="90000"/>
                <a:satMod val="92000"/>
                <a:lumMod val="120000"/>
              </a:schemeClr>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4A44DF9-5422-4452-A246-B5AC633E7E35}"/>
              </a:ext>
            </a:extLst>
          </p:cNvPr>
          <p:cNvGraphicFramePr>
            <a:graphicFrameLocks noChangeAspect="1"/>
          </p:cNvGraphicFramePr>
          <p:nvPr userDrawn="1">
            <p:extLst>
              <p:ext uri="{D42A27DB-BD31-4B8C-83A1-F6EECF244321}">
                <p14:modId xmlns:p14="http://schemas.microsoft.com/office/powerpoint/2010/main" xmlns="" val="1198385264"/>
              </p:ext>
            </p:extLst>
          </p:nvPr>
        </p:nvGraphicFramePr>
        <p:xfrm>
          <a:off x="1588" y="1588"/>
          <a:ext cx="1588" cy="1588"/>
        </p:xfrm>
        <a:graphic>
          <a:graphicData uri="http://schemas.openxmlformats.org/presentationml/2006/ole">
            <p:oleObj spid="_x0000_s32769" name="think-cell Slide" r:id="rId4" imgW="360" imgH="360" progId="">
              <p:embed/>
            </p:oleObj>
          </a:graphicData>
        </a:graphic>
      </p:graphicFrame>
      <p:sp>
        <p:nvSpPr>
          <p:cNvPr id="3" name="Rectangle 2" hidden="1">
            <a:extLst>
              <a:ext uri="{FF2B5EF4-FFF2-40B4-BE49-F238E27FC236}">
                <a16:creationId xmlns:a16="http://schemas.microsoft.com/office/drawing/2014/main" xmlns="" id="{A46E5B04-C0D1-442D-990A-DDC8F2A201A6}"/>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lvl1pPr>
              <a:defRPr>
                <a:latin typeface="Century Gothic" panose="020B0502020202020204" pitchFamily="34" charset="0"/>
                <a:sym typeface="Century Gothic" panose="020B0502020202020204" pitchFamily="34" charset="0"/>
              </a:defRPr>
            </a:lvl1p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hasCustomPrompt="1"/>
          </p:nvPr>
        </p:nvSpPr>
        <p:spPr>
          <a:xfrm>
            <a:off x="629400" y="2085628"/>
            <a:ext cx="10933950" cy="4072976"/>
          </a:xfrm>
        </p:spPr>
        <p:txBody>
          <a:bodyPr/>
          <a:lstStyle>
            <a:lvl1pPr>
              <a:lnSpc>
                <a:spcPct val="100000"/>
              </a:lnSpc>
              <a:spcBef>
                <a:spcPts val="0"/>
              </a:spcBef>
              <a:spcAft>
                <a:spcPts val="0"/>
              </a:spcAft>
              <a:defRPr>
                <a:latin typeface="Century Gothic" panose="020B0502020202020204" pitchFamily="34" charset="0"/>
                <a:sym typeface="Century Gothic" panose="020B0502020202020204" pitchFamily="34" charset="0"/>
              </a:defRPr>
            </a:lvl1pPr>
            <a:lvl2pPr>
              <a:lnSpc>
                <a:spcPct val="100000"/>
              </a:lnSpc>
              <a:spcBef>
                <a:spcPts val="0"/>
              </a:spcBef>
              <a:spcAft>
                <a:spcPts val="0"/>
              </a:spcAft>
              <a:defRPr>
                <a:latin typeface="Century Gothic" panose="020B0502020202020204" pitchFamily="34" charset="0"/>
                <a:sym typeface="Century Gothic" panose="020B0502020202020204" pitchFamily="34" charset="0"/>
              </a:defRPr>
            </a:lvl2pPr>
            <a:lvl3pPr>
              <a:lnSpc>
                <a:spcPct val="100000"/>
              </a:lnSpc>
              <a:spcBef>
                <a:spcPts val="0"/>
              </a:spcBef>
              <a:spcAft>
                <a:spcPts val="0"/>
              </a:spcAft>
              <a:defRPr>
                <a:latin typeface="Century Gothic" panose="020B0502020202020204" pitchFamily="34" charset="0"/>
                <a:sym typeface="Century Gothic" panose="020B0502020202020204" pitchFamily="34" charset="0"/>
              </a:defRPr>
            </a:lvl3pPr>
            <a:lvl4pPr>
              <a:lnSpc>
                <a:spcPct val="100000"/>
              </a:lnSpc>
              <a:spcBef>
                <a:spcPts val="0"/>
              </a:spcBef>
              <a:spcAft>
                <a:spcPts val="0"/>
              </a:spcAft>
              <a:defRPr>
                <a:latin typeface="Century Gothic" panose="020B0502020202020204" pitchFamily="34" charset="0"/>
                <a:sym typeface="Century Gothic" panose="020B0502020202020204" pitchFamily="34" charset="0"/>
              </a:defRPr>
            </a:lvl4pPr>
            <a:lvl5pPr>
              <a:lnSpc>
                <a:spcPct val="100000"/>
              </a:lnSpc>
              <a:spcBef>
                <a:spcPts val="0"/>
              </a:spcBef>
              <a:spcAft>
                <a:spcPts val="0"/>
              </a:spcAft>
              <a:defRPr>
                <a:latin typeface="Century Gothic" panose="020B0502020202020204" pitchFamily="34" charset="0"/>
                <a:sym typeface="Century Gothic" panose="020B0502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40434002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787F602-AB06-4AA9-B2C5-05FABD582A60}"/>
              </a:ext>
            </a:extLst>
          </p:cNvPr>
          <p:cNvGraphicFramePr>
            <a:graphicFrameLocks noChangeAspect="1"/>
          </p:cNvGraphicFramePr>
          <p:nvPr userDrawn="1">
            <p:extLst>
              <p:ext uri="{D42A27DB-BD31-4B8C-83A1-F6EECF244321}">
                <p14:modId xmlns:p14="http://schemas.microsoft.com/office/powerpoint/2010/main" xmlns="" val="2787223186"/>
              </p:ext>
            </p:extLst>
          </p:nvPr>
        </p:nvGraphicFramePr>
        <p:xfrm>
          <a:off x="1588" y="1588"/>
          <a:ext cx="1588" cy="1588"/>
        </p:xfrm>
        <a:graphic>
          <a:graphicData uri="http://schemas.openxmlformats.org/presentationml/2006/ole">
            <p:oleObj spid="_x0000_s33793" name="think-cell Slide" r:id="rId4" imgW="360" imgH="360" progId="">
              <p:embed/>
            </p:oleObj>
          </a:graphicData>
        </a:graphic>
      </p:graphicFrame>
      <p:sp>
        <p:nvSpPr>
          <p:cNvPr id="2" name="Rectangle 1" hidden="1">
            <a:extLst>
              <a:ext uri="{FF2B5EF4-FFF2-40B4-BE49-F238E27FC236}">
                <a16:creationId xmlns:a16="http://schemas.microsoft.com/office/drawing/2014/main" xmlns="" id="{23BD8D28-48C5-42E4-9B0B-F601B01D8F48}"/>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Century Gothic" panose="020B0502020202020204" pitchFamily="34" charset="0"/>
                <a:sym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390075308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bg>
      <p:bgPr>
        <a:gradFill>
          <a:gsLst>
            <a:gs pos="0">
              <a:schemeClr val="bg2">
                <a:tint val="90000"/>
                <a:satMod val="92000"/>
                <a:lumMod val="120000"/>
              </a:schemeClr>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DC0A4774-75E7-4462-87DD-F900E5E71818}"/>
              </a:ext>
            </a:extLst>
          </p:cNvPr>
          <p:cNvGraphicFramePr>
            <a:graphicFrameLocks noChangeAspect="1"/>
          </p:cNvGraphicFramePr>
          <p:nvPr userDrawn="1">
            <p:extLst>
              <p:ext uri="{D42A27DB-BD31-4B8C-83A1-F6EECF244321}">
                <p14:modId xmlns:p14="http://schemas.microsoft.com/office/powerpoint/2010/main" xmlns="" val="1391079067"/>
              </p:ext>
            </p:extLst>
          </p:nvPr>
        </p:nvGraphicFramePr>
        <p:xfrm>
          <a:off x="1588" y="1588"/>
          <a:ext cx="1588" cy="1588"/>
        </p:xfrm>
        <a:graphic>
          <a:graphicData uri="http://schemas.openxmlformats.org/presentationml/2006/ole">
            <p:oleObj spid="_x0000_s34817" name="think-cell Slide" r:id="rId4" imgW="360" imgH="360" progId="">
              <p:embed/>
            </p:oleObj>
          </a:graphicData>
        </a:graphic>
      </p:graphicFrame>
      <p:sp>
        <p:nvSpPr>
          <p:cNvPr id="2" name="Rectangle 1" hidden="1">
            <a:extLst>
              <a:ext uri="{FF2B5EF4-FFF2-40B4-BE49-F238E27FC236}">
                <a16:creationId xmlns:a16="http://schemas.microsoft.com/office/drawing/2014/main" xmlns="" id="{D7670E02-B3CF-4CF6-AF94-9151FFB0EA51}"/>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n-ea"/>
              <a:cs typeface="Arial" panose="020B0604020202020204" pitchFamily="34" charset="0"/>
              <a:sym typeface="Century Gothic" panose="020B0502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xmlns=""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Century Gothic" panose="020B0502020202020204" pitchFamily="34" charset="0"/>
                <a:ea typeface="+mn-ea"/>
                <a:cs typeface="Arial" panose="020B0604020202020204" pitchFamily="34" charset="0"/>
                <a:sym typeface="Century Gothic" panose="020B0502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281990472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gradFill>
          <a:gsLst>
            <a:gs pos="0">
              <a:schemeClr val="bg2">
                <a:tint val="90000"/>
                <a:satMod val="92000"/>
                <a:lumMod val="120000"/>
              </a:schemeClr>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35C4D39D-4C6A-4791-95FF-774BD71B35F2}"/>
              </a:ext>
            </a:extLst>
          </p:cNvPr>
          <p:cNvGraphicFramePr>
            <a:graphicFrameLocks noChangeAspect="1"/>
          </p:cNvGraphicFramePr>
          <p:nvPr userDrawn="1">
            <p:extLst>
              <p:ext uri="{D42A27DB-BD31-4B8C-83A1-F6EECF244321}">
                <p14:modId xmlns:p14="http://schemas.microsoft.com/office/powerpoint/2010/main" xmlns="" val="1695710453"/>
              </p:ext>
            </p:extLst>
          </p:nvPr>
        </p:nvGraphicFramePr>
        <p:xfrm>
          <a:off x="1588" y="1588"/>
          <a:ext cx="1588" cy="1588"/>
        </p:xfrm>
        <a:graphic>
          <a:graphicData uri="http://schemas.openxmlformats.org/presentationml/2006/ole">
            <p:oleObj spid="_x0000_s35841" name="think-cell Slide" r:id="rId4" imgW="360" imgH="360" progId="">
              <p:embed/>
            </p:oleObj>
          </a:graphicData>
        </a:graphic>
      </p:graphicFrame>
      <p:sp>
        <p:nvSpPr>
          <p:cNvPr id="2" name="Rectangle 1" hidden="1">
            <a:extLst>
              <a:ext uri="{FF2B5EF4-FFF2-40B4-BE49-F238E27FC236}">
                <a16:creationId xmlns:a16="http://schemas.microsoft.com/office/drawing/2014/main" xmlns="" id="{0FD66A87-5714-4803-8ED2-68A999C00030}"/>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Century Gothic" panose="020B0502020202020204" pitchFamily="34" charset="0"/>
                <a:sym typeface="Century Gothic" panose="020B0502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8052390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BA650478-CC1D-4272-9CC4-95AA0CECFB95}"/>
              </a:ext>
            </a:extLst>
          </p:cNvPr>
          <p:cNvGraphicFramePr>
            <a:graphicFrameLocks noChangeAspect="1"/>
          </p:cNvGraphicFramePr>
          <p:nvPr userDrawn="1">
            <p:extLst>
              <p:ext uri="{D42A27DB-BD31-4B8C-83A1-F6EECF244321}">
                <p14:modId xmlns:p14="http://schemas.microsoft.com/office/powerpoint/2010/main" xmlns="" val="3441502686"/>
              </p:ext>
            </p:extLst>
          </p:nvPr>
        </p:nvGraphicFramePr>
        <p:xfrm>
          <a:off x="1588" y="1588"/>
          <a:ext cx="1588" cy="1588"/>
        </p:xfrm>
        <a:graphic>
          <a:graphicData uri="http://schemas.openxmlformats.org/presentationml/2006/ole">
            <p:oleObj spid="_x0000_s36865" name="think-cell Slide" r:id="rId4" imgW="360" imgH="360" progId="">
              <p:embed/>
            </p:oleObj>
          </a:graphicData>
        </a:graphic>
      </p:graphicFrame>
      <p:sp>
        <p:nvSpPr>
          <p:cNvPr id="2" name="Rectangle 1" hidden="1">
            <a:extLst>
              <a:ext uri="{FF2B5EF4-FFF2-40B4-BE49-F238E27FC236}">
                <a16:creationId xmlns:a16="http://schemas.microsoft.com/office/drawing/2014/main" xmlns="" id="{8642F5E9-1223-4730-8903-EFCF207623FF}"/>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24" name="Rectangle 23"/>
          <p:cNvSpPr/>
          <p:nvPr userDrawn="1"/>
        </p:nvSpPr>
        <p:spPr bwMode="white">
          <a:xfrm>
            <a:off x="0" y="0"/>
            <a:ext cx="4079508" cy="6858000"/>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252236646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1AB17AE1-B201-4598-8AB2-84C6BD1B7C57}"/>
              </a:ext>
            </a:extLst>
          </p:cNvPr>
          <p:cNvGraphicFramePr>
            <a:graphicFrameLocks noChangeAspect="1"/>
          </p:cNvGraphicFramePr>
          <p:nvPr userDrawn="1">
            <p:extLst>
              <p:ext uri="{D42A27DB-BD31-4B8C-83A1-F6EECF244321}">
                <p14:modId xmlns:p14="http://schemas.microsoft.com/office/powerpoint/2010/main" xmlns="" val="2554751692"/>
              </p:ext>
            </p:extLst>
          </p:nvPr>
        </p:nvGraphicFramePr>
        <p:xfrm>
          <a:off x="1588" y="1588"/>
          <a:ext cx="1588" cy="1588"/>
        </p:xfrm>
        <a:graphic>
          <a:graphicData uri="http://schemas.openxmlformats.org/presentationml/2006/ole">
            <p:oleObj spid="_x0000_s37889" name="think-cell Slide" r:id="rId4" imgW="360" imgH="360" progId="">
              <p:embed/>
            </p:oleObj>
          </a:graphicData>
        </a:graphic>
      </p:graphicFrame>
      <p:sp>
        <p:nvSpPr>
          <p:cNvPr id="3" name="Rectangle 2" hidden="1">
            <a:extLst>
              <a:ext uri="{FF2B5EF4-FFF2-40B4-BE49-F238E27FC236}">
                <a16:creationId xmlns:a16="http://schemas.microsoft.com/office/drawing/2014/main" xmlns="" id="{9AE2139C-F047-46F7-B2F7-5F094BFC1487}"/>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348294563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499A3D4-F464-41E5-B46B-B1A64771B3AB}"/>
              </a:ext>
            </a:extLst>
          </p:cNvPr>
          <p:cNvGraphicFramePr>
            <a:graphicFrameLocks noChangeAspect="1"/>
          </p:cNvGraphicFramePr>
          <p:nvPr userDrawn="1">
            <p:extLst>
              <p:ext uri="{D42A27DB-BD31-4B8C-83A1-F6EECF244321}">
                <p14:modId xmlns:p14="http://schemas.microsoft.com/office/powerpoint/2010/main" xmlns="" val="3865179880"/>
              </p:ext>
            </p:extLst>
          </p:nvPr>
        </p:nvGraphicFramePr>
        <p:xfrm>
          <a:off x="1588" y="1588"/>
          <a:ext cx="1588" cy="1588"/>
        </p:xfrm>
        <a:graphic>
          <a:graphicData uri="http://schemas.openxmlformats.org/presentationml/2006/ole">
            <p:oleObj spid="_x0000_s38913" name="think-cell Slide" r:id="rId4" imgW="360" imgH="360" progId="">
              <p:embed/>
            </p:oleObj>
          </a:graphicData>
        </a:graphic>
      </p:graphicFrame>
      <p:sp>
        <p:nvSpPr>
          <p:cNvPr id="3" name="Rectangle 2" hidden="1">
            <a:extLst>
              <a:ext uri="{FF2B5EF4-FFF2-40B4-BE49-F238E27FC236}">
                <a16:creationId xmlns:a16="http://schemas.microsoft.com/office/drawing/2014/main" xmlns="" id="{2B0408E3-851D-4F4A-BBC4-F832C135E115}"/>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6" name="Picture 15"/>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3793922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DB65DDCA-7238-4AE8-A3D3-12601EE39C14}"/>
              </a:ext>
            </a:extLst>
          </p:cNvPr>
          <p:cNvGraphicFramePr>
            <a:graphicFrameLocks noChangeAspect="1"/>
          </p:cNvGraphicFramePr>
          <p:nvPr userDrawn="1">
            <p:extLst>
              <p:ext uri="{D42A27DB-BD31-4B8C-83A1-F6EECF244321}">
                <p14:modId xmlns:p14="http://schemas.microsoft.com/office/powerpoint/2010/main" xmlns="" val="1566560052"/>
              </p:ext>
            </p:extLst>
          </p:nvPr>
        </p:nvGraphicFramePr>
        <p:xfrm>
          <a:off x="1588" y="1588"/>
          <a:ext cx="1588" cy="1588"/>
        </p:xfrm>
        <a:graphic>
          <a:graphicData uri="http://schemas.openxmlformats.org/presentationml/2006/ole">
            <p:oleObj spid="_x0000_s39937" name="think-cell Slide" r:id="rId4" imgW="360" imgH="360" progId="">
              <p:embed/>
            </p:oleObj>
          </a:graphicData>
        </a:graphic>
      </p:graphicFrame>
      <p:sp>
        <p:nvSpPr>
          <p:cNvPr id="2" name="Rectangle 1" hidden="1">
            <a:extLst>
              <a:ext uri="{FF2B5EF4-FFF2-40B4-BE49-F238E27FC236}">
                <a16:creationId xmlns:a16="http://schemas.microsoft.com/office/drawing/2014/main" xmlns="" id="{2869B035-0C2B-40F0-8347-BEEF018BCA03}"/>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23" name="Picture 22"/>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Century Gothic" panose="020B0502020202020204" pitchFamily="34" charset="0"/>
                <a:sym typeface="Century Gothic" panose="020B0502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306045207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5B748EA0-5EC2-4E64-A40A-EB1BF283A46F}"/>
              </a:ext>
            </a:extLst>
          </p:cNvPr>
          <p:cNvGraphicFramePr>
            <a:graphicFrameLocks noChangeAspect="1"/>
          </p:cNvGraphicFramePr>
          <p:nvPr userDrawn="1">
            <p:extLst>
              <p:ext uri="{D42A27DB-BD31-4B8C-83A1-F6EECF244321}">
                <p14:modId xmlns:p14="http://schemas.microsoft.com/office/powerpoint/2010/main" xmlns="" val="1406829050"/>
              </p:ext>
            </p:extLst>
          </p:nvPr>
        </p:nvGraphicFramePr>
        <p:xfrm>
          <a:off x="1588" y="1588"/>
          <a:ext cx="1588" cy="1588"/>
        </p:xfrm>
        <a:graphic>
          <a:graphicData uri="http://schemas.openxmlformats.org/presentationml/2006/ole">
            <p:oleObj spid="_x0000_s40961" name="think-cell Slide" r:id="rId4" imgW="360" imgH="360" progId="">
              <p:embed/>
            </p:oleObj>
          </a:graphicData>
        </a:graphic>
      </p:graphicFrame>
      <p:sp>
        <p:nvSpPr>
          <p:cNvPr id="2" name="Rectangle 1" hidden="1">
            <a:extLst>
              <a:ext uri="{FF2B5EF4-FFF2-40B4-BE49-F238E27FC236}">
                <a16:creationId xmlns:a16="http://schemas.microsoft.com/office/drawing/2014/main" xmlns="" id="{F3082AD3-432E-442C-A045-090B02666FF0}"/>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Century Gothic" panose="020B0502020202020204" pitchFamily="34" charset="0"/>
                <a:sym typeface="Century Gothic" panose="020B0502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19301659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00C75FCB-4DF0-4D13-B075-54E180D9FA5A}"/>
              </a:ext>
            </a:extLst>
          </p:cNvPr>
          <p:cNvGraphicFramePr>
            <a:graphicFrameLocks noChangeAspect="1"/>
          </p:cNvGraphicFramePr>
          <p:nvPr userDrawn="1">
            <p:extLst>
              <p:ext uri="{D42A27DB-BD31-4B8C-83A1-F6EECF244321}">
                <p14:modId xmlns:p14="http://schemas.microsoft.com/office/powerpoint/2010/main" xmlns="" val="779762435"/>
              </p:ext>
            </p:extLst>
          </p:nvPr>
        </p:nvGraphicFramePr>
        <p:xfrm>
          <a:off x="1588" y="1588"/>
          <a:ext cx="1588" cy="1588"/>
        </p:xfrm>
        <a:graphic>
          <a:graphicData uri="http://schemas.openxmlformats.org/presentationml/2006/ole">
            <p:oleObj spid="_x0000_s5121" name="think-cell Slide" r:id="rId4" imgW="360" imgH="360" progId="">
              <p:embed/>
            </p:oleObj>
          </a:graphicData>
        </a:graphic>
      </p:graphicFrame>
      <p:sp>
        <p:nvSpPr>
          <p:cNvPr id="2" name="Rectangle 1" hidden="1">
            <a:extLst>
              <a:ext uri="{FF2B5EF4-FFF2-40B4-BE49-F238E27FC236}">
                <a16:creationId xmlns:a16="http://schemas.microsoft.com/office/drawing/2014/main" xmlns="" id="{1D9CDDC8-7C9F-44C1-BBAE-8C1161FAF21C}"/>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2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205271040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AA58D74-A9ED-40D5-B857-B7E39F651757}"/>
              </a:ext>
            </a:extLst>
          </p:cNvPr>
          <p:cNvGraphicFramePr>
            <a:graphicFrameLocks noChangeAspect="1"/>
          </p:cNvGraphicFramePr>
          <p:nvPr userDrawn="1">
            <p:extLst>
              <p:ext uri="{D42A27DB-BD31-4B8C-83A1-F6EECF244321}">
                <p14:modId xmlns:p14="http://schemas.microsoft.com/office/powerpoint/2010/main" xmlns="" val="1741902098"/>
              </p:ext>
            </p:extLst>
          </p:nvPr>
        </p:nvGraphicFramePr>
        <p:xfrm>
          <a:off x="1588" y="1588"/>
          <a:ext cx="1588" cy="1588"/>
        </p:xfrm>
        <a:graphic>
          <a:graphicData uri="http://schemas.openxmlformats.org/presentationml/2006/ole">
            <p:oleObj spid="_x0000_s41985" name="think-cell Slide" r:id="rId4" imgW="360" imgH="360" progId="">
              <p:embed/>
            </p:oleObj>
          </a:graphicData>
        </a:graphic>
      </p:graphicFrame>
      <p:sp>
        <p:nvSpPr>
          <p:cNvPr id="2" name="Rectangle 1" hidden="1">
            <a:extLst>
              <a:ext uri="{FF2B5EF4-FFF2-40B4-BE49-F238E27FC236}">
                <a16:creationId xmlns:a16="http://schemas.microsoft.com/office/drawing/2014/main" xmlns="" id="{57D2A268-5CAC-4706-8B30-F5D108F578D6}"/>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Century Gothic" panose="020B0502020202020204" pitchFamily="34" charset="0"/>
                <a:sym typeface="Century Gothic" panose="020B0502020202020204" pitchFamily="34" charset="0"/>
              </a:defRPr>
            </a:lvl1pPr>
          </a:lstStyle>
          <a:p>
            <a:r>
              <a:rPr lang="en-US" dirty="0"/>
              <a:t>Click icon below to insert an image or remove this placeholder to use the whitespace in another way</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329057896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4055134024"/>
              </p:ext>
            </p:extLst>
          </p:nvPr>
        </p:nvGraphicFramePr>
        <p:xfrm>
          <a:off x="1588" y="1588"/>
          <a:ext cx="1587" cy="1587"/>
        </p:xfrm>
        <a:graphic>
          <a:graphicData uri="http://schemas.openxmlformats.org/presentationml/2006/ole">
            <p:oleObj spid="_x0000_s43009" name="think-cell Slide" r:id="rId4" imgW="360" imgH="360" progId="">
              <p:embed/>
            </p:oleObj>
          </a:graphicData>
        </a:graphic>
      </p:graphicFrame>
      <p:sp>
        <p:nvSpPr>
          <p:cNvPr id="2" name="Rectangle 1" hidden="1">
            <a:extLst>
              <a:ext uri="{FF2B5EF4-FFF2-40B4-BE49-F238E27FC236}">
                <a16:creationId xmlns:a16="http://schemas.microsoft.com/office/drawing/2014/main" xmlns="" id="{B1E9338E-45F3-4295-BA62-859B6EFAA4D5}"/>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Century Gothic" panose="020B0502020202020204" pitchFamily="34" charset="0"/>
                <a:sym typeface="Century Gothic" panose="020B0502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2321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0E73D514-02A6-413F-8007-0D7974937177}"/>
              </a:ext>
            </a:extLst>
          </p:cNvPr>
          <p:cNvGraphicFramePr>
            <a:graphicFrameLocks noChangeAspect="1"/>
          </p:cNvGraphicFramePr>
          <p:nvPr userDrawn="1">
            <p:extLst>
              <p:ext uri="{D42A27DB-BD31-4B8C-83A1-F6EECF244321}">
                <p14:modId xmlns:p14="http://schemas.microsoft.com/office/powerpoint/2010/main" xmlns="" val="777943847"/>
              </p:ext>
            </p:extLst>
          </p:nvPr>
        </p:nvGraphicFramePr>
        <p:xfrm>
          <a:off x="1588" y="1588"/>
          <a:ext cx="1588" cy="1588"/>
        </p:xfrm>
        <a:graphic>
          <a:graphicData uri="http://schemas.openxmlformats.org/presentationml/2006/ole">
            <p:oleObj spid="_x0000_s44033" name="think-cell Slide" r:id="rId4" imgW="360" imgH="360" progId="">
              <p:embed/>
            </p:oleObj>
          </a:graphicData>
        </a:graphic>
      </p:graphicFrame>
      <p:sp>
        <p:nvSpPr>
          <p:cNvPr id="2" name="Rectangle 1" hidden="1">
            <a:extLst>
              <a:ext uri="{FF2B5EF4-FFF2-40B4-BE49-F238E27FC236}">
                <a16:creationId xmlns:a16="http://schemas.microsoft.com/office/drawing/2014/main" xmlns="" id="{C3368CB5-C25A-4EC3-810F-50EFBAA70249}"/>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xmlns="" val="399791618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73B43FB8-C176-4C6A-9CD5-C05FC976026E}"/>
              </a:ext>
            </a:extLst>
          </p:cNvPr>
          <p:cNvGraphicFramePr>
            <a:graphicFrameLocks noChangeAspect="1"/>
          </p:cNvGraphicFramePr>
          <p:nvPr userDrawn="1">
            <p:extLst>
              <p:ext uri="{D42A27DB-BD31-4B8C-83A1-F6EECF244321}">
                <p14:modId xmlns:p14="http://schemas.microsoft.com/office/powerpoint/2010/main" xmlns="" val="144701702"/>
              </p:ext>
            </p:extLst>
          </p:nvPr>
        </p:nvGraphicFramePr>
        <p:xfrm>
          <a:off x="1588" y="1588"/>
          <a:ext cx="1588" cy="1588"/>
        </p:xfrm>
        <a:graphic>
          <a:graphicData uri="http://schemas.openxmlformats.org/presentationml/2006/ole">
            <p:oleObj spid="_x0000_s45057" name="think-cell Slide" r:id="rId4" imgW="360" imgH="360" progId="">
              <p:embed/>
            </p:oleObj>
          </a:graphicData>
        </a:graphic>
      </p:graphicFrame>
      <p:sp>
        <p:nvSpPr>
          <p:cNvPr id="2" name="Rectangle 1" hidden="1">
            <a:extLst>
              <a:ext uri="{FF2B5EF4-FFF2-40B4-BE49-F238E27FC236}">
                <a16:creationId xmlns:a16="http://schemas.microsoft.com/office/drawing/2014/main" xmlns="" id="{0B467EFB-E997-4BE6-9C25-28160F3A233E}"/>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376992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C97B7902-D12B-44D8-A8DF-3AA9EA3ECD32}"/>
              </a:ext>
            </a:extLst>
          </p:cNvPr>
          <p:cNvGraphicFramePr>
            <a:graphicFrameLocks noChangeAspect="1"/>
          </p:cNvGraphicFramePr>
          <p:nvPr userDrawn="1">
            <p:extLst>
              <p:ext uri="{D42A27DB-BD31-4B8C-83A1-F6EECF244321}">
                <p14:modId xmlns:p14="http://schemas.microsoft.com/office/powerpoint/2010/main" xmlns="" val="752688365"/>
              </p:ext>
            </p:extLst>
          </p:nvPr>
        </p:nvGraphicFramePr>
        <p:xfrm>
          <a:off x="1588" y="1588"/>
          <a:ext cx="1588" cy="1588"/>
        </p:xfrm>
        <a:graphic>
          <a:graphicData uri="http://schemas.openxmlformats.org/presentationml/2006/ole">
            <p:oleObj spid="_x0000_s46081" name="think-cell Slide" r:id="rId4" imgW="360" imgH="360" progId="">
              <p:embed/>
            </p:oleObj>
          </a:graphicData>
        </a:graphic>
      </p:graphicFrame>
      <p:sp>
        <p:nvSpPr>
          <p:cNvPr id="2" name="Rectangle 1" hidden="1">
            <a:extLst>
              <a:ext uri="{FF2B5EF4-FFF2-40B4-BE49-F238E27FC236}">
                <a16:creationId xmlns:a16="http://schemas.microsoft.com/office/drawing/2014/main" xmlns="" id="{1E09C892-85FC-4742-BAE0-BD98E8108B7E}"/>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4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xmlns="" val="58935686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ADCD1AB-38A6-48B7-8C76-AC11D218BFCF}"/>
              </a:ext>
            </a:extLst>
          </p:cNvPr>
          <p:cNvGraphicFramePr>
            <a:graphicFrameLocks noChangeAspect="1"/>
          </p:cNvGraphicFramePr>
          <p:nvPr userDrawn="1">
            <p:extLst>
              <p:ext uri="{D42A27DB-BD31-4B8C-83A1-F6EECF244321}">
                <p14:modId xmlns:p14="http://schemas.microsoft.com/office/powerpoint/2010/main" xmlns="" val="3594623661"/>
              </p:ext>
            </p:extLst>
          </p:nvPr>
        </p:nvGraphicFramePr>
        <p:xfrm>
          <a:off x="1588" y="1588"/>
          <a:ext cx="1588" cy="1588"/>
        </p:xfrm>
        <a:graphic>
          <a:graphicData uri="http://schemas.openxmlformats.org/presentationml/2006/ole">
            <p:oleObj spid="_x0000_s47105" name="think-cell Slide" r:id="rId4" imgW="360" imgH="360" progId="">
              <p:embed/>
            </p:oleObj>
          </a:graphicData>
        </a:graphic>
      </p:graphicFrame>
      <p:sp>
        <p:nvSpPr>
          <p:cNvPr id="2" name="Rectangle 1" hidden="1">
            <a:extLst>
              <a:ext uri="{FF2B5EF4-FFF2-40B4-BE49-F238E27FC236}">
                <a16:creationId xmlns:a16="http://schemas.microsoft.com/office/drawing/2014/main" xmlns="" id="{B4B94F00-3F6B-43D9-B226-5F89136B614E}"/>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9" name="Pentagon 8"/>
          <p:cNvSpPr/>
          <p:nvPr/>
        </p:nvSpPr>
        <p:spPr bwMode="white">
          <a:xfrm>
            <a:off x="0" y="0"/>
            <a:ext cx="6363546" cy="6858000"/>
          </a:xfrm>
          <a:prstGeom prst="homePlate">
            <a:avLst>
              <a:gd name="adj" fmla="val 12939"/>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Century Gothic" panose="020B0502020202020204" pitchFamily="34" charset="0"/>
                <a:sym typeface="Century Gothic" panose="020B0502020202020204" pitchFamily="34" charset="0"/>
              </a:defRPr>
            </a:lvl1pPr>
          </a:lstStyle>
          <a:p>
            <a:r>
              <a:rPr lang="en-US" dirty="0"/>
              <a:t>Click to add title</a:t>
            </a: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698095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9B2ECC8B-D4B8-4E04-9AA7-C44707F28DC1}"/>
              </a:ext>
            </a:extLst>
          </p:cNvPr>
          <p:cNvGraphicFramePr>
            <a:graphicFrameLocks noChangeAspect="1"/>
          </p:cNvGraphicFramePr>
          <p:nvPr userDrawn="1">
            <p:extLst>
              <p:ext uri="{D42A27DB-BD31-4B8C-83A1-F6EECF244321}">
                <p14:modId xmlns:p14="http://schemas.microsoft.com/office/powerpoint/2010/main" xmlns="" val="428806461"/>
              </p:ext>
            </p:extLst>
          </p:nvPr>
        </p:nvGraphicFramePr>
        <p:xfrm>
          <a:off x="1588" y="1588"/>
          <a:ext cx="1588" cy="1588"/>
        </p:xfrm>
        <a:graphic>
          <a:graphicData uri="http://schemas.openxmlformats.org/presentationml/2006/ole">
            <p:oleObj spid="_x0000_s48129" name="think-cell Slide" r:id="rId4" imgW="360" imgH="360" progId="">
              <p:embed/>
            </p:oleObj>
          </a:graphicData>
        </a:graphic>
      </p:graphicFrame>
      <p:sp>
        <p:nvSpPr>
          <p:cNvPr id="2" name="Rectangle 1" hidden="1">
            <a:extLst>
              <a:ext uri="{FF2B5EF4-FFF2-40B4-BE49-F238E27FC236}">
                <a16:creationId xmlns:a16="http://schemas.microsoft.com/office/drawing/2014/main" xmlns="" id="{5B9FDCC1-88A4-4D8D-AB7A-E2BDC0014E1F}"/>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xmlns="" val="196902738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4CA15D2-5699-4D42-8FF6-4F0D91A8A1F0}"/>
              </a:ext>
            </a:extLst>
          </p:cNvPr>
          <p:cNvGraphicFramePr>
            <a:graphicFrameLocks noChangeAspect="1"/>
          </p:cNvGraphicFramePr>
          <p:nvPr userDrawn="1">
            <p:extLst>
              <p:ext uri="{D42A27DB-BD31-4B8C-83A1-F6EECF244321}">
                <p14:modId xmlns:p14="http://schemas.microsoft.com/office/powerpoint/2010/main" xmlns="" val="2513762880"/>
              </p:ext>
            </p:extLst>
          </p:nvPr>
        </p:nvGraphicFramePr>
        <p:xfrm>
          <a:off x="1588" y="1588"/>
          <a:ext cx="1588" cy="1588"/>
        </p:xfrm>
        <a:graphic>
          <a:graphicData uri="http://schemas.openxmlformats.org/presentationml/2006/ole">
            <p:oleObj spid="_x0000_s49153" name="think-cell Slide" r:id="rId4" imgW="360" imgH="360" progId="">
              <p:embed/>
            </p:oleObj>
          </a:graphicData>
        </a:graphic>
      </p:graphicFrame>
      <p:sp>
        <p:nvSpPr>
          <p:cNvPr id="3" name="Rectangle 2" hidden="1">
            <a:extLst>
              <a:ext uri="{FF2B5EF4-FFF2-40B4-BE49-F238E27FC236}">
                <a16:creationId xmlns:a16="http://schemas.microsoft.com/office/drawing/2014/main" xmlns="" id="{30BE30FE-2F93-43A8-9D77-87CD95C4B281}"/>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rgbClr val="FFFFFF"/>
              </a:gs>
              <a:gs pos="100000">
                <a:srgbClr val="DFE8C4"/>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Century Gothic" panose="020B0502020202020204" pitchFamily="34" charset="0"/>
                <a:sym typeface="Century Gothic" panose="020B0502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xmlns=""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5683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15DBFB54-76F5-4608-BB0A-AB1E6D79B437}"/>
              </a:ext>
            </a:extLst>
          </p:cNvPr>
          <p:cNvGraphicFramePr>
            <a:graphicFrameLocks noChangeAspect="1"/>
          </p:cNvGraphicFramePr>
          <p:nvPr userDrawn="1">
            <p:extLst>
              <p:ext uri="{D42A27DB-BD31-4B8C-83A1-F6EECF244321}">
                <p14:modId xmlns:p14="http://schemas.microsoft.com/office/powerpoint/2010/main" xmlns="" val="2109452536"/>
              </p:ext>
            </p:extLst>
          </p:nvPr>
        </p:nvGraphicFramePr>
        <p:xfrm>
          <a:off x="1588" y="1588"/>
          <a:ext cx="1588" cy="1588"/>
        </p:xfrm>
        <a:graphic>
          <a:graphicData uri="http://schemas.openxmlformats.org/presentationml/2006/ole">
            <p:oleObj spid="_x0000_s50177" name="think-cell Slide" r:id="rId4" imgW="360" imgH="360" progId="">
              <p:embed/>
            </p:oleObj>
          </a:graphicData>
        </a:graphic>
      </p:graphicFrame>
      <p:sp>
        <p:nvSpPr>
          <p:cNvPr id="3" name="Rectangle 2" hidden="1">
            <a:extLst>
              <a:ext uri="{FF2B5EF4-FFF2-40B4-BE49-F238E27FC236}">
                <a16:creationId xmlns:a16="http://schemas.microsoft.com/office/drawing/2014/main" xmlns="" id="{FBF53240-AB8D-4230-A381-C150D41826D6}"/>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Century Gothic" panose="020B0502020202020204" pitchFamily="34" charset="0"/>
                <a:sym typeface="Century Gothic" panose="020B0502020202020204" pitchFamily="34" charset="0"/>
              </a:defRPr>
            </a:lvl1pPr>
          </a:lstStyle>
          <a:p>
            <a:r>
              <a:rPr lang="en-US" dirty="0"/>
              <a:t>Click to add title</a:t>
            </a: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xmlns="" val="0"/>
              </a:ext>
            </a:extLst>
          </a:blip>
          <a:srcRect/>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xmlns="" val="398493982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3D887BE0-64C6-4003-B6B0-D770C2DBA3DD}"/>
              </a:ext>
            </a:extLst>
          </p:cNvPr>
          <p:cNvGraphicFramePr>
            <a:graphicFrameLocks noChangeAspect="1"/>
          </p:cNvGraphicFramePr>
          <p:nvPr userDrawn="1">
            <p:extLst>
              <p:ext uri="{D42A27DB-BD31-4B8C-83A1-F6EECF244321}">
                <p14:modId xmlns:p14="http://schemas.microsoft.com/office/powerpoint/2010/main" xmlns="" val="844229283"/>
              </p:ext>
            </p:extLst>
          </p:nvPr>
        </p:nvGraphicFramePr>
        <p:xfrm>
          <a:off x="1588" y="1588"/>
          <a:ext cx="1588" cy="1588"/>
        </p:xfrm>
        <a:graphic>
          <a:graphicData uri="http://schemas.openxmlformats.org/presentationml/2006/ole">
            <p:oleObj spid="_x0000_s51201" name="think-cell Slide" r:id="rId4" imgW="360" imgH="360" progId="">
              <p:embed/>
            </p:oleObj>
          </a:graphicData>
        </a:graphic>
      </p:graphicFrame>
      <p:sp>
        <p:nvSpPr>
          <p:cNvPr id="2" name="Rectangle 1" hidden="1">
            <a:extLst>
              <a:ext uri="{FF2B5EF4-FFF2-40B4-BE49-F238E27FC236}">
                <a16:creationId xmlns:a16="http://schemas.microsoft.com/office/drawing/2014/main" xmlns="" id="{336A2E78-0F23-4030-B640-9C6714E0920D}"/>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n-ea"/>
              <a:cs typeface="Arial" panose="020B0604020202020204" pitchFamily="34" charset="0"/>
              <a:sym typeface="Century Gothic" panose="020B0502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Century Gothic" panose="020B0502020202020204" pitchFamily="34" charset="0"/>
                <a:ea typeface="+mn-ea"/>
                <a:cs typeface="Arial" panose="020B0604020202020204" pitchFamily="34" charset="0"/>
                <a:sym typeface="Century Gothic" panose="020B0502020202020204" pitchFamily="34" charset="0"/>
              </a:defRPr>
            </a:lvl1pPr>
          </a:lstStyle>
          <a:p>
            <a:r>
              <a:rPr lang="en-US" dirty="0"/>
              <a:t>Click to add big statement text</a:t>
            </a:r>
          </a:p>
        </p:txBody>
      </p:sp>
    </p:spTree>
    <p:extLst>
      <p:ext uri="{BB962C8B-B14F-4D97-AF65-F5344CB8AC3E}">
        <p14:creationId xmlns:p14="http://schemas.microsoft.com/office/powerpoint/2010/main" xmlns="" val="58507585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A124EE62-7ACC-4A69-A58E-5F08C5FBC7A1}"/>
              </a:ext>
            </a:extLst>
          </p:cNvPr>
          <p:cNvGraphicFramePr>
            <a:graphicFrameLocks noChangeAspect="1"/>
          </p:cNvGraphicFramePr>
          <p:nvPr userDrawn="1">
            <p:extLst>
              <p:ext uri="{D42A27DB-BD31-4B8C-83A1-F6EECF244321}">
                <p14:modId xmlns:p14="http://schemas.microsoft.com/office/powerpoint/2010/main" xmlns="" val="2670514632"/>
              </p:ext>
            </p:extLst>
          </p:nvPr>
        </p:nvGraphicFramePr>
        <p:xfrm>
          <a:off x="1588" y="1588"/>
          <a:ext cx="1588" cy="1588"/>
        </p:xfrm>
        <a:graphic>
          <a:graphicData uri="http://schemas.openxmlformats.org/presentationml/2006/ole">
            <p:oleObj spid="_x0000_s6145" name="think-cell Slide" r:id="rId4" imgW="360" imgH="360" progId="">
              <p:embed/>
            </p:oleObj>
          </a:graphicData>
        </a:graphic>
      </p:graphicFrame>
      <p:sp>
        <p:nvSpPr>
          <p:cNvPr id="5" name="Rectangle 4" hidden="1">
            <a:extLst>
              <a:ext uri="{FF2B5EF4-FFF2-40B4-BE49-F238E27FC236}">
                <a16:creationId xmlns:a16="http://schemas.microsoft.com/office/drawing/2014/main" xmlns="" id="{638E30D4-C26C-4152-BE63-3D53569495BB}"/>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n-ea"/>
              <a:cs typeface="Arial" panose="020B0604020202020204" pitchFamily="34" charset="0"/>
              <a:sym typeface="Century Gothic" panose="020B0502020202020204" pitchFamily="34" charset="0"/>
            </a:endParaRPr>
          </a:p>
        </p:txBody>
      </p:sp>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Century Gothic" panose="020B0502020202020204" pitchFamily="34" charset="0"/>
                <a:ea typeface="+mn-ea"/>
                <a:cs typeface="Arial" panose="020B0604020202020204" pitchFamily="34" charset="0"/>
                <a:sym typeface="Century Gothic" panose="020B0502020202020204" pitchFamily="34" charset="0"/>
              </a:defRPr>
            </a:lvl1pPr>
          </a:lstStyle>
          <a:p>
            <a:r>
              <a:rPr lang="en-US" dirty="0"/>
              <a:t>Click to add big statement text</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71232340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3FD53D19-BD29-4CDD-986D-C41BB8451706}"/>
              </a:ext>
            </a:extLst>
          </p:cNvPr>
          <p:cNvGraphicFramePr>
            <a:graphicFrameLocks noChangeAspect="1"/>
          </p:cNvGraphicFramePr>
          <p:nvPr userDrawn="1">
            <p:extLst>
              <p:ext uri="{D42A27DB-BD31-4B8C-83A1-F6EECF244321}">
                <p14:modId xmlns:p14="http://schemas.microsoft.com/office/powerpoint/2010/main" xmlns="" val="1983857233"/>
              </p:ext>
            </p:extLst>
          </p:nvPr>
        </p:nvGraphicFramePr>
        <p:xfrm>
          <a:off x="1588" y="1588"/>
          <a:ext cx="1588" cy="1588"/>
        </p:xfrm>
        <a:graphic>
          <a:graphicData uri="http://schemas.openxmlformats.org/presentationml/2006/ole">
            <p:oleObj spid="_x0000_s52225" name="think-cell Slide" r:id="rId4" imgW="360" imgH="360" progId="">
              <p:embed/>
            </p:oleObj>
          </a:graphicData>
        </a:graphic>
      </p:graphicFrame>
      <p:sp>
        <p:nvSpPr>
          <p:cNvPr id="2" name="Rectangle 1" hidden="1">
            <a:extLst>
              <a:ext uri="{FF2B5EF4-FFF2-40B4-BE49-F238E27FC236}">
                <a16:creationId xmlns:a16="http://schemas.microsoft.com/office/drawing/2014/main" xmlns="" id="{BB23F439-68D2-4F61-A6FC-4F2803D265A1}"/>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n-ea"/>
              <a:cs typeface="Arial" panose="020B0604020202020204" pitchFamily="34" charset="0"/>
              <a:sym typeface="Century Gothic" panose="020B0502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Century Gothic" panose="020B0502020202020204" pitchFamily="34" charset="0"/>
                <a:ea typeface="+mn-ea"/>
                <a:cs typeface="Arial" panose="020B0604020202020204" pitchFamily="34" charset="0"/>
                <a:sym typeface="Century Gothic" panose="020B0502020202020204" pitchFamily="34" charset="0"/>
              </a:defRPr>
            </a:lvl1pPr>
          </a:lstStyle>
          <a:p>
            <a:r>
              <a:rPr lang="en-US" dirty="0"/>
              <a:t>Click to add big statement text</a:t>
            </a:r>
          </a:p>
        </p:txBody>
      </p:sp>
    </p:spTree>
    <p:extLst>
      <p:ext uri="{BB962C8B-B14F-4D97-AF65-F5344CB8AC3E}">
        <p14:creationId xmlns:p14="http://schemas.microsoft.com/office/powerpoint/2010/main" xmlns="" val="393619210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203190060"/>
              </p:ext>
            </p:extLst>
          </p:nvPr>
        </p:nvGraphicFramePr>
        <p:xfrm>
          <a:off x="1588" y="1588"/>
          <a:ext cx="1587" cy="1587"/>
        </p:xfrm>
        <a:graphic>
          <a:graphicData uri="http://schemas.openxmlformats.org/presentationml/2006/ole">
            <p:oleObj spid="_x0000_s53249" name="think-cell Slide" r:id="rId3" imgW="360" imgH="360" progId="">
              <p:embed/>
            </p:oleObj>
          </a:graphicData>
        </a:graphic>
      </p:graphicFrame>
      <p:pic>
        <p:nvPicPr>
          <p:cNvPr id="7" name="Picture 6"/>
          <p:cNvPicPr>
            <a:picLocks noChangeAspect="1"/>
          </p:cNvPicPr>
          <p:nvPr userDrawn="1"/>
        </p:nvPicPr>
        <p:blipFill rotWithShape="1">
          <a:blip r:embed="rId4">
            <a:extLst>
              <a:ext uri="{28A0092B-C50C-407E-A947-70E740481C1C}">
                <a14:useLocalDpi xmlns:a14="http://schemas.microsoft.com/office/drawing/2010/main" xmlns=""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37419413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DFBE13A8-4BC8-4D41-8A78-853567800193}"/>
              </a:ext>
            </a:extLst>
          </p:cNvPr>
          <p:cNvGraphicFramePr>
            <a:graphicFrameLocks noChangeAspect="1"/>
          </p:cNvGraphicFramePr>
          <p:nvPr userDrawn="1">
            <p:extLst>
              <p:ext uri="{D42A27DB-BD31-4B8C-83A1-F6EECF244321}">
                <p14:modId xmlns:p14="http://schemas.microsoft.com/office/powerpoint/2010/main" xmlns="" val="708477248"/>
              </p:ext>
            </p:extLst>
          </p:nvPr>
        </p:nvGraphicFramePr>
        <p:xfrm>
          <a:off x="1588" y="1588"/>
          <a:ext cx="1588" cy="1588"/>
        </p:xfrm>
        <a:graphic>
          <a:graphicData uri="http://schemas.openxmlformats.org/presentationml/2006/ole">
            <p:oleObj spid="_x0000_s54273" name="think-cell Slide" r:id="rId4" imgW="360" imgH="360" progId="">
              <p:embed/>
            </p:oleObj>
          </a:graphicData>
        </a:graphic>
      </p:graphicFrame>
      <p:sp>
        <p:nvSpPr>
          <p:cNvPr id="4" name="Rectangle 3" hidden="1">
            <a:extLst>
              <a:ext uri="{FF2B5EF4-FFF2-40B4-BE49-F238E27FC236}">
                <a16:creationId xmlns:a16="http://schemas.microsoft.com/office/drawing/2014/main" xmlns="" id="{E29ADFEB-7BFF-4CCA-B423-EB036B0B5C27}"/>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254837553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0B9E5C20-AAD4-4E8C-9800-9CF6979C0D6C}"/>
              </a:ext>
            </a:extLst>
          </p:cNvPr>
          <p:cNvGraphicFramePr>
            <a:graphicFrameLocks noChangeAspect="1"/>
          </p:cNvGraphicFramePr>
          <p:nvPr userDrawn="1">
            <p:extLst>
              <p:ext uri="{D42A27DB-BD31-4B8C-83A1-F6EECF244321}">
                <p14:modId xmlns:p14="http://schemas.microsoft.com/office/powerpoint/2010/main" xmlns="" val="2262322409"/>
              </p:ext>
            </p:extLst>
          </p:nvPr>
        </p:nvGraphicFramePr>
        <p:xfrm>
          <a:off x="1588" y="1588"/>
          <a:ext cx="1588" cy="1588"/>
        </p:xfrm>
        <a:graphic>
          <a:graphicData uri="http://schemas.openxmlformats.org/presentationml/2006/ole">
            <p:oleObj spid="_x0000_s55297" name="think-cell Slide" r:id="rId3" imgW="360" imgH="360" progId="">
              <p:embed/>
            </p:oleObj>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20" name="TextBox 19"/>
          <p:cNvSpPr txBox="1"/>
          <p:nvPr userDrawn="1"/>
        </p:nvSpPr>
        <p:spPr>
          <a:xfrm>
            <a:off x="630000" y="2611244"/>
            <a:ext cx="2913300" cy="169514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Century Gothic" panose="020B0502020202020204" pitchFamily="34" charset="0"/>
                <a:sym typeface="Century Gothic" panose="020B0502020202020204" pitchFamily="34" charset="0"/>
              </a:rPr>
              <a:t>Table of contents</a:t>
            </a:r>
          </a:p>
        </p:txBody>
      </p:sp>
      <p:pic>
        <p:nvPicPr>
          <p:cNvPr id="10" name="Picture 9"/>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390906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D4DFB754-C406-4A65-99A0-7850C4C55933}"/>
              </a:ext>
            </a:extLst>
          </p:cNvPr>
          <p:cNvGraphicFramePr>
            <a:graphicFrameLocks noChangeAspect="1"/>
          </p:cNvGraphicFramePr>
          <p:nvPr userDrawn="1">
            <p:extLst>
              <p:ext uri="{D42A27DB-BD31-4B8C-83A1-F6EECF244321}">
                <p14:modId xmlns:p14="http://schemas.microsoft.com/office/powerpoint/2010/main" xmlns="" val="2972430922"/>
              </p:ext>
            </p:extLst>
          </p:nvPr>
        </p:nvGraphicFramePr>
        <p:xfrm>
          <a:off x="1588" y="1588"/>
          <a:ext cx="1588" cy="1588"/>
        </p:xfrm>
        <a:graphic>
          <a:graphicData uri="http://schemas.openxmlformats.org/presentationml/2006/ole">
            <p:oleObj spid="_x0000_s56321" name="think-cell Slide" r:id="rId3" imgW="360" imgH="360" progId="">
              <p:embed/>
            </p:oleObj>
          </a:graphicData>
        </a:graphic>
      </p:graphicFrame>
    </p:spTree>
    <p:extLst>
      <p:ext uri="{BB962C8B-B14F-4D97-AF65-F5344CB8AC3E}">
        <p14:creationId xmlns:p14="http://schemas.microsoft.com/office/powerpoint/2010/main" xmlns="" val="164082768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3CA86E8F-2F91-4FBC-871F-BA941D5B6F17}"/>
              </a:ext>
            </a:extLst>
          </p:cNvPr>
          <p:cNvGraphicFramePr>
            <a:graphicFrameLocks noChangeAspect="1"/>
          </p:cNvGraphicFramePr>
          <p:nvPr userDrawn="1">
            <p:extLst>
              <p:ext uri="{D42A27DB-BD31-4B8C-83A1-F6EECF244321}">
                <p14:modId xmlns:p14="http://schemas.microsoft.com/office/powerpoint/2010/main" xmlns="" val="1535289660"/>
              </p:ext>
            </p:extLst>
          </p:nvPr>
        </p:nvGraphicFramePr>
        <p:xfrm>
          <a:off x="1588" y="1588"/>
          <a:ext cx="1588" cy="1588"/>
        </p:xfrm>
        <a:graphic>
          <a:graphicData uri="http://schemas.openxmlformats.org/presentationml/2006/ole">
            <p:oleObj spid="_x0000_s57345" name="think-cell Slide" r:id="rId3" imgW="360" imgH="360" progId="">
              <p:embed/>
            </p:oleObj>
          </a:graphicData>
        </a:graphic>
      </p:graphicFrame>
    </p:spTree>
    <p:extLst>
      <p:ext uri="{BB962C8B-B14F-4D97-AF65-F5344CB8AC3E}">
        <p14:creationId xmlns:p14="http://schemas.microsoft.com/office/powerpoint/2010/main" xmlns="" val="157118530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352F5D89-FCFC-4106-AB4C-F8CF4FA7D1C6}"/>
              </a:ext>
            </a:extLst>
          </p:cNvPr>
          <p:cNvGraphicFramePr>
            <a:graphicFrameLocks noChangeAspect="1"/>
          </p:cNvGraphicFramePr>
          <p:nvPr userDrawn="1">
            <p:extLst>
              <p:ext uri="{D42A27DB-BD31-4B8C-83A1-F6EECF244321}">
                <p14:modId xmlns:p14="http://schemas.microsoft.com/office/powerpoint/2010/main" xmlns="" val="4077134930"/>
              </p:ext>
            </p:extLst>
          </p:nvPr>
        </p:nvGraphicFramePr>
        <p:xfrm>
          <a:off x="1588" y="1588"/>
          <a:ext cx="1588" cy="1588"/>
        </p:xfrm>
        <a:graphic>
          <a:graphicData uri="http://schemas.openxmlformats.org/presentationml/2006/ole">
            <p:oleObj spid="_x0000_s58369" name="think-cell Slide" r:id="rId3" imgW="360" imgH="360" progId="">
              <p:embed/>
            </p:oleObj>
          </a:graphicData>
        </a:graphic>
      </p:graphicFrame>
    </p:spTree>
    <p:extLst>
      <p:ext uri="{BB962C8B-B14F-4D97-AF65-F5344CB8AC3E}">
        <p14:creationId xmlns:p14="http://schemas.microsoft.com/office/powerpoint/2010/main" xmlns="" val="241322118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bg>
      <p:bgPr>
        <a:gradFill flip="none" rotWithShape="1">
          <a:gsLst>
            <a:gs pos="0">
              <a:srgbClr val="FFFFFF"/>
            </a:gs>
            <a:gs pos="100000">
              <a:srgbClr val="DFE8C4"/>
            </a:gs>
          </a:gsLst>
          <a:path path="circle">
            <a:fillToRect l="50000" t="50000" r="50000" b="50000"/>
          </a:path>
          <a:tileRect/>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45790222"/>
              </p:ext>
            </p:extLst>
          </p:nvPr>
        </p:nvGraphicFramePr>
        <p:xfrm>
          <a:off x="1588" y="1588"/>
          <a:ext cx="1587" cy="1587"/>
        </p:xfrm>
        <a:graphic>
          <a:graphicData uri="http://schemas.openxmlformats.org/presentationml/2006/ole">
            <p:oleObj spid="_x0000_s59393" name="think-cell Slide" r:id="rId3" imgW="360" imgH="360" progId="">
              <p:embed/>
            </p:oleObj>
          </a:graphicData>
        </a:graphic>
      </p:graphicFrame>
      <p:pic>
        <p:nvPicPr>
          <p:cNvPr id="7" name="Picture 138" descr="Department of Agriculture, Cooperation and Farmers Welfare – (DAC&amp;FW)  Recruitment. | Previous Papers - Question Paper">
            <a:extLst>
              <a:ext uri="{FF2B5EF4-FFF2-40B4-BE49-F238E27FC236}">
                <a16:creationId xmlns:a16="http://schemas.microsoft.com/office/drawing/2014/main" xmlns="" id="{541EF739-8426-4BE7-8EF1-841D64F06764}"/>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588192" y="2788027"/>
            <a:ext cx="5015616" cy="128194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51621893"/>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87A7BF9F-E316-4B1D-8385-044AF79BA3ED}"/>
              </a:ext>
            </a:extLst>
          </p:cNvPr>
          <p:cNvGraphicFramePr>
            <a:graphicFrameLocks noChangeAspect="1"/>
          </p:cNvGraphicFramePr>
          <p:nvPr userDrawn="1">
            <p:extLst>
              <p:ext uri="{D42A27DB-BD31-4B8C-83A1-F6EECF244321}">
                <p14:modId xmlns:p14="http://schemas.microsoft.com/office/powerpoint/2010/main" xmlns="" val="3895743538"/>
              </p:ext>
            </p:extLst>
          </p:nvPr>
        </p:nvGraphicFramePr>
        <p:xfrm>
          <a:off x="1588" y="1588"/>
          <a:ext cx="1588" cy="1588"/>
        </p:xfrm>
        <a:graphic>
          <a:graphicData uri="http://schemas.openxmlformats.org/presentationml/2006/ole">
            <p:oleObj spid="_x0000_s60417" name="think-cell Slide" r:id="rId3" imgW="360" imgH="360" progId="">
              <p:embed/>
            </p:oleObj>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Century Gothic" panose="020B0502020202020204" pitchFamily="34" charset="0"/>
                <a:sym typeface="Century Gothic" panose="020B0502020202020204" pitchFamily="34" charset="0"/>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Century Gothic" panose="020B0502020202020204" pitchFamily="34" charset="0"/>
                <a:ea typeface="+mn-ea"/>
                <a:cs typeface="+mn-cs"/>
                <a:sym typeface="Century Gothic" panose="020B0502020202020204" pitchFamily="34" charset="0"/>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sym typeface="Century Gothic" panose="020B0502020202020204" pitchFamily="34" charset="0"/>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mn-cs"/>
                  <a:sym typeface="Century Gothic" panose="020B0502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mn-cs"/>
                  <a:sym typeface="Century Gothic" panose="020B0502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Century Gothic" panose="020B0502020202020204" pitchFamily="34" charset="0"/>
                  <a:ea typeface="+mn-ea"/>
                  <a:cs typeface="+mn-cs"/>
                  <a:sym typeface="Century Gothic" panose="020B0502020202020204" pitchFamily="34" charset="0"/>
                </a:rPr>
                <a:t>Source: Include a source for every chart that you use. Separate sources with a semicolon; BCG-related sources go at the end</a:t>
              </a:r>
            </a:p>
          </p:txBody>
        </p:sp>
      </p:grpSp>
    </p:spTree>
    <p:extLst>
      <p:ext uri="{BB962C8B-B14F-4D97-AF65-F5344CB8AC3E}">
        <p14:creationId xmlns:p14="http://schemas.microsoft.com/office/powerpoint/2010/main" xmlns="" val="381875407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998445901"/>
              </p:ext>
            </p:extLst>
          </p:nvPr>
        </p:nvGraphicFramePr>
        <p:xfrm>
          <a:off x="1588" y="1588"/>
          <a:ext cx="1587" cy="1587"/>
        </p:xfrm>
        <a:graphic>
          <a:graphicData uri="http://schemas.openxmlformats.org/presentationml/2006/ole">
            <p:oleObj spid="_x0000_s61441" name="think-cell Slide" r:id="rId4" imgW="360" imgH="360" progId="">
              <p:embed/>
            </p:oleObj>
          </a:graphicData>
        </a:graphic>
      </p:graphicFrame>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Century Gothic" panose="020B0502020202020204" pitchFamily="34" charset="0"/>
              <a:sym typeface="Century Gothic" panose="020B0502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Century Gothic" panose="020B0502020202020204" pitchFamily="34" charset="0"/>
              <a:sym typeface="Century Gothic" panose="020B0502020202020204" pitchFamily="34" charset="0"/>
            </a:endParaRPr>
          </a:p>
        </p:txBody>
      </p:sp>
      <p:sp>
        <p:nvSpPr>
          <p:cNvPr id="2" name="TextBox 1"/>
          <p:cNvSpPr txBox="1"/>
          <p:nvPr userDrawn="1"/>
        </p:nvSpPr>
        <p:spPr>
          <a:xfrm>
            <a:off x="630000" y="907199"/>
            <a:ext cx="3448800" cy="1220467"/>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latin typeface="Century Gothic" panose="020B0502020202020204" pitchFamily="34" charset="0"/>
              <a:sym typeface="Century Gothic" panose="020B0502020202020204" pitchFamily="34" charset="0"/>
            </a:endParaRPr>
          </a:p>
        </p:txBody>
      </p:sp>
      <p:sp>
        <p:nvSpPr>
          <p:cNvPr id="10" name="TextBox 1"/>
          <p:cNvSpPr txBox="1"/>
          <p:nvPr userDrawn="1"/>
        </p:nvSpPr>
        <p:spPr>
          <a:xfrm>
            <a:off x="862285" y="1115416"/>
            <a:ext cx="2983510" cy="881780"/>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Century Gothic" panose="020B0502020202020204" pitchFamily="34" charset="0"/>
                <a:sym typeface="Century Gothic" panose="020B0502020202020204" pitchFamily="34" charset="0"/>
              </a:rPr>
              <a:t>Agenda</a:t>
            </a:r>
          </a:p>
        </p:txBody>
      </p:sp>
    </p:spTree>
    <p:extLst>
      <p:ext uri="{BB962C8B-B14F-4D97-AF65-F5344CB8AC3E}">
        <p14:creationId xmlns:p14="http://schemas.microsoft.com/office/powerpoint/2010/main" xmlns="" val="257031406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2134CB3-62DA-4300-8C53-4C1AD5F3229D}"/>
              </a:ext>
            </a:extLst>
          </p:cNvPr>
          <p:cNvGraphicFramePr>
            <a:graphicFrameLocks noChangeAspect="1"/>
          </p:cNvGraphicFramePr>
          <p:nvPr userDrawn="1">
            <p:extLst>
              <p:ext uri="{D42A27DB-BD31-4B8C-83A1-F6EECF244321}">
                <p14:modId xmlns:p14="http://schemas.microsoft.com/office/powerpoint/2010/main" xmlns="" val="3881802968"/>
              </p:ext>
            </p:extLst>
          </p:nvPr>
        </p:nvGraphicFramePr>
        <p:xfrm>
          <a:off x="1588" y="1588"/>
          <a:ext cx="1588" cy="1588"/>
        </p:xfrm>
        <a:graphic>
          <a:graphicData uri="http://schemas.openxmlformats.org/presentationml/2006/ole">
            <p:oleObj spid="_x0000_s7169" name="think-cell Slide" r:id="rId4" imgW="360" imgH="360" progId="">
              <p:embed/>
            </p:oleObj>
          </a:graphicData>
        </a:graphic>
      </p:graphicFrame>
      <p:sp>
        <p:nvSpPr>
          <p:cNvPr id="2" name="Rectangle 1" hidden="1">
            <a:extLst>
              <a:ext uri="{FF2B5EF4-FFF2-40B4-BE49-F238E27FC236}">
                <a16:creationId xmlns:a16="http://schemas.microsoft.com/office/drawing/2014/main" xmlns="" id="{7DCE6B95-24B0-44D2-BEF8-DEDB58869742}"/>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5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Century Gothic" panose="020B0502020202020204" pitchFamily="34" charset="0"/>
                <a:sym typeface="Century Gothic" panose="020B0502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50585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1336869239"/>
              </p:ext>
            </p:extLst>
          </p:nvPr>
        </p:nvGraphicFramePr>
        <p:xfrm>
          <a:off x="1588" y="1588"/>
          <a:ext cx="1587" cy="1587"/>
        </p:xfrm>
        <a:graphic>
          <a:graphicData uri="http://schemas.openxmlformats.org/presentationml/2006/ole">
            <p:oleObj spid="_x0000_s62465" name="think-cell Slide" r:id="rId3" imgW="360" imgH="360" progId="">
              <p:embed/>
            </p:oleObj>
          </a:graphicData>
        </a:graphic>
      </p:graphicFrame>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37292859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extLst>
              <p:ext uri="{D42A27DB-BD31-4B8C-83A1-F6EECF244321}">
                <p14:modId xmlns:p14="http://schemas.microsoft.com/office/powerpoint/2010/main" xmlns="" val="37756552"/>
              </p:ext>
            </p:extLst>
          </p:nvPr>
        </p:nvGraphicFramePr>
        <p:xfrm>
          <a:off x="1588" y="1588"/>
          <a:ext cx="1587" cy="1587"/>
        </p:xfrm>
        <a:graphic>
          <a:graphicData uri="http://schemas.openxmlformats.org/presentationml/2006/ole">
            <p:oleObj spid="_x0000_s63489" name="think-cell Slide" r:id="rId3" imgW="360" imgH="360" progId="">
              <p:embed/>
            </p:oleObj>
          </a:graphicData>
        </a:graphic>
      </p:graphicFrame>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latin typeface="Century Gothic" panose="020B0502020202020204" pitchFamily="34" charset="0"/>
                <a:sym typeface="Century Gothic" panose="020B0502020202020204" pitchFamily="34" charset="0"/>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160771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149994634"/>
              </p:ext>
            </p:extLst>
          </p:nvPr>
        </p:nvGraphicFramePr>
        <p:xfrm>
          <a:off x="1588" y="1588"/>
          <a:ext cx="1587" cy="1587"/>
        </p:xfrm>
        <a:graphic>
          <a:graphicData uri="http://schemas.openxmlformats.org/presentationml/2006/ole">
            <p:oleObj spid="_x0000_s64513" name="think-cell Slide" r:id="rId3" imgW="360" imgH="360" progId="">
              <p:embed/>
            </p:oleObj>
          </a:graphicData>
        </a:graphic>
      </p:graphicFrame>
      <p:pic>
        <p:nvPicPr>
          <p:cNvPr id="10" name="Picture 9"/>
          <p:cNvPicPr>
            <a:picLocks noChangeAspect="1"/>
          </p:cNvPicPr>
          <p:nvPr userDrawn="1"/>
        </p:nvPicPr>
        <p:blipFill rotWithShape="1">
          <a:blip r:embed="rId4">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7" name="TextBox 16"/>
          <p:cNvSpPr txBox="1"/>
          <p:nvPr userDrawn="1"/>
        </p:nvSpPr>
        <p:spPr>
          <a:xfrm>
            <a:off x="630000" y="3207715"/>
            <a:ext cx="1655064"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latin typeface="Century Gothic" panose="020B0502020202020204" pitchFamily="34" charset="0"/>
                <a:sym typeface="Century Gothic" panose="020B0502020202020204" pitchFamily="34" charset="0"/>
              </a:rPr>
              <a:t>Agenda</a:t>
            </a:r>
          </a:p>
        </p:txBody>
      </p:sp>
    </p:spTree>
    <p:extLst>
      <p:ext uri="{BB962C8B-B14F-4D97-AF65-F5344CB8AC3E}">
        <p14:creationId xmlns:p14="http://schemas.microsoft.com/office/powerpoint/2010/main" xmlns="" val="22701909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939606730"/>
              </p:ext>
            </p:extLst>
          </p:nvPr>
        </p:nvGraphicFramePr>
        <p:xfrm>
          <a:off x="1588" y="1588"/>
          <a:ext cx="1587" cy="1587"/>
        </p:xfrm>
        <a:graphic>
          <a:graphicData uri="http://schemas.openxmlformats.org/presentationml/2006/ole">
            <p:oleObj spid="_x0000_s65537" name="think-cell Slide" r:id="rId4" imgW="360" imgH="360" progId="">
              <p:embed/>
            </p:oleObj>
          </a:graphicData>
        </a:graphic>
      </p:graphicFrame>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Century Gothic" panose="020B0502020202020204" pitchFamily="34" charset="0"/>
              <a:sym typeface="Century Gothic" panose="020B0502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xmlns="">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Century Gothic" panose="020B0502020202020204" pitchFamily="34" charset="0"/>
              <a:sym typeface="Century Gothic" panose="020B0502020202020204" pitchFamily="34" charset="0"/>
            </a:endParaRPr>
          </a:p>
        </p:txBody>
      </p:sp>
      <p:sp>
        <p:nvSpPr>
          <p:cNvPr id="11" name="TextBox 10"/>
          <p:cNvSpPr txBox="1"/>
          <p:nvPr userDrawn="1"/>
        </p:nvSpPr>
        <p:spPr>
          <a:xfrm>
            <a:off x="630000" y="907198"/>
            <a:ext cx="3448800" cy="1220467"/>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latin typeface="Century Gothic" panose="020B0502020202020204" pitchFamily="34" charset="0"/>
              <a:sym typeface="Century Gothic" panose="020B0502020202020204" pitchFamily="34" charset="0"/>
            </a:endParaRPr>
          </a:p>
        </p:txBody>
      </p:sp>
      <p:sp>
        <p:nvSpPr>
          <p:cNvPr id="9" name="TextBox 1"/>
          <p:cNvSpPr txBox="1"/>
          <p:nvPr userDrawn="1"/>
        </p:nvSpPr>
        <p:spPr>
          <a:xfrm>
            <a:off x="862285" y="1115416"/>
            <a:ext cx="2983510"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latin typeface="Century Gothic" panose="020B0502020202020204" pitchFamily="34" charset="0"/>
                <a:sym typeface="Century Gothic" panose="020B0502020202020204" pitchFamily="34" charset="0"/>
              </a:rPr>
              <a:t>Agenda</a:t>
            </a:r>
          </a:p>
        </p:txBody>
      </p:sp>
    </p:spTree>
    <p:extLst>
      <p:ext uri="{BB962C8B-B14F-4D97-AF65-F5344CB8AC3E}">
        <p14:creationId xmlns:p14="http://schemas.microsoft.com/office/powerpoint/2010/main" xmlns="" val="1865576705"/>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411527045"/>
              </p:ext>
            </p:extLst>
          </p:nvPr>
        </p:nvGraphicFramePr>
        <p:xfrm>
          <a:off x="1588" y="1588"/>
          <a:ext cx="1587" cy="1587"/>
        </p:xfrm>
        <a:graphic>
          <a:graphicData uri="http://schemas.openxmlformats.org/presentationml/2006/ole">
            <p:oleObj spid="_x0000_s66561" name="think-cell Slide" r:id="rId3" imgW="360" imgH="360" progId="">
              <p:embed/>
            </p:oleObj>
          </a:graphicData>
        </a:graphic>
      </p:graphicFrame>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320614077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gradFill>
          <a:gsLst>
            <a:gs pos="0">
              <a:srgbClr val="FFFFFF"/>
            </a:gs>
            <a:gs pos="100000">
              <a:srgbClr val="DFE8C4"/>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3004087414"/>
              </p:ext>
            </p:extLst>
          </p:nvPr>
        </p:nvGraphicFramePr>
        <p:xfrm>
          <a:off x="1588" y="1588"/>
          <a:ext cx="1587" cy="1587"/>
        </p:xfrm>
        <a:graphic>
          <a:graphicData uri="http://schemas.openxmlformats.org/presentationml/2006/ole">
            <p:oleObj spid="_x0000_s67585" name="think-cell Slide" r:id="rId3" imgW="360" imgH="360" progId="">
              <p:embed/>
            </p:oleObj>
          </a:graphicData>
        </a:graphic>
      </p:graphicFrame>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latin typeface="Century Gothic" panose="020B0502020202020204" pitchFamily="34" charset="0"/>
                <a:sym typeface="Century Gothic" panose="020B0502020202020204" pitchFamily="34" charset="0"/>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0433964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4058590045"/>
              </p:ext>
            </p:extLst>
          </p:nvPr>
        </p:nvGraphicFramePr>
        <p:xfrm>
          <a:off x="1588" y="1588"/>
          <a:ext cx="1587" cy="1587"/>
        </p:xfrm>
        <a:graphic>
          <a:graphicData uri="http://schemas.openxmlformats.org/presentationml/2006/ole">
            <p:oleObj spid="_x0000_s68609" name="think-cell Slide" r:id="rId3" imgW="360" imgH="360" progId="">
              <p:embed/>
            </p:oleObj>
          </a:graphicData>
        </a:graphic>
      </p:graphicFrame>
      <p:pic>
        <p:nvPicPr>
          <p:cNvPr id="23" name="Picture 22"/>
          <p:cNvPicPr>
            <a:picLocks noChangeAspect="1"/>
          </p:cNvPicPr>
          <p:nvPr userDrawn="1"/>
        </p:nvPicPr>
        <p:blipFill rotWithShape="1">
          <a:blip r:embed="rId4">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10" name="TextBox 9"/>
          <p:cNvSpPr txBox="1"/>
          <p:nvPr userDrawn="1"/>
        </p:nvSpPr>
        <p:spPr>
          <a:xfrm>
            <a:off x="630000" y="3262145"/>
            <a:ext cx="1246425"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latin typeface="Century Gothic" panose="020B0502020202020204" pitchFamily="34" charset="0"/>
                <a:sym typeface="Century Gothic" panose="020B0502020202020204" pitchFamily="34" charset="0"/>
              </a:rPr>
              <a:t>Agenda</a:t>
            </a:r>
          </a:p>
        </p:txBody>
      </p:sp>
    </p:spTree>
    <p:extLst>
      <p:ext uri="{BB962C8B-B14F-4D97-AF65-F5344CB8AC3E}">
        <p14:creationId xmlns:p14="http://schemas.microsoft.com/office/powerpoint/2010/main" xmlns="" val="1784797"/>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1872629719"/>
              </p:ext>
            </p:extLst>
          </p:nvPr>
        </p:nvGraphicFramePr>
        <p:xfrm>
          <a:off x="1588" y="1588"/>
          <a:ext cx="1587" cy="1587"/>
        </p:xfrm>
        <a:graphic>
          <a:graphicData uri="http://schemas.openxmlformats.org/presentationml/2006/ole">
            <p:oleObj spid="_x0000_s69633" name="think-cell Slide" r:id="rId3" imgW="360" imgH="360" progId="">
              <p:embed/>
            </p:oleObj>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Century Gothic" panose="020B0502020202020204" pitchFamily="34" charset="0"/>
              <a:sym typeface="Century Gothic" panose="020B0502020202020204" pitchFamily="34" charset="0"/>
            </a:endParaRPr>
          </a:p>
        </p:txBody>
      </p:sp>
      <p:sp>
        <p:nvSpPr>
          <p:cNvPr id="20" name="TextBox 19"/>
          <p:cNvSpPr txBox="1"/>
          <p:nvPr userDrawn="1"/>
        </p:nvSpPr>
        <p:spPr>
          <a:xfrm>
            <a:off x="630000" y="2611244"/>
            <a:ext cx="2916936" cy="169514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Century Gothic" panose="020B0502020202020204" pitchFamily="34" charset="0"/>
                <a:sym typeface="Century Gothic" panose="020B0502020202020204" pitchFamily="34" charset="0"/>
              </a:rPr>
              <a:t>Table of contents</a:t>
            </a:r>
          </a:p>
        </p:txBody>
      </p:sp>
      <p:pic>
        <p:nvPicPr>
          <p:cNvPr id="9" name="Picture 8"/>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3365785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EA34841-C9B5-4C91-B41D-773A7EE27D10}" type="datetimeFigureOut">
              <a:rPr lang="en-US"/>
              <a:pPr>
                <a:defRPr/>
              </a:pPr>
              <a:t>4/18/2022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52644E-4022-4B3F-A7B4-D6C518B86D44}" type="slidenum">
              <a:rPr lang="en-US"/>
              <a:pPr>
                <a:defRPr/>
              </a:pPr>
              <a:t>‹#›</a:t>
            </a:fld>
            <a:endParaRPr lang="en-US"/>
          </a:p>
        </p:txBody>
      </p:sp>
    </p:spTree>
    <p:extLst>
      <p:ext uri="{BB962C8B-B14F-4D97-AF65-F5344CB8AC3E}">
        <p14:creationId xmlns:p14="http://schemas.microsoft.com/office/powerpoint/2010/main" xmlns="" val="7457712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8C3DAC2-50A9-4E80-BABE-7A77418B72B1}" type="datetimeFigureOut">
              <a:rPr lang="en-US"/>
              <a:pPr>
                <a:defRPr/>
              </a:pPr>
              <a:t>4/18/2022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9A858B-72DF-4F3A-8E19-8EF2D9257C26}" type="slidenum">
              <a:rPr lang="en-US"/>
              <a:pPr>
                <a:defRPr/>
              </a:pPr>
              <a:t>‹#›</a:t>
            </a:fld>
            <a:endParaRPr lang="en-US"/>
          </a:p>
        </p:txBody>
      </p:sp>
    </p:spTree>
    <p:extLst>
      <p:ext uri="{BB962C8B-B14F-4D97-AF65-F5344CB8AC3E}">
        <p14:creationId xmlns:p14="http://schemas.microsoft.com/office/powerpoint/2010/main" xmlns="" val="166246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259B570F-C1C2-4939-A238-5C011042CA67}"/>
              </a:ext>
            </a:extLst>
          </p:cNvPr>
          <p:cNvGraphicFramePr>
            <a:graphicFrameLocks noChangeAspect="1"/>
          </p:cNvGraphicFramePr>
          <p:nvPr userDrawn="1">
            <p:extLst>
              <p:ext uri="{D42A27DB-BD31-4B8C-83A1-F6EECF244321}">
                <p14:modId xmlns:p14="http://schemas.microsoft.com/office/powerpoint/2010/main" xmlns="" val="2779577926"/>
              </p:ext>
            </p:extLst>
          </p:nvPr>
        </p:nvGraphicFramePr>
        <p:xfrm>
          <a:off x="1588" y="1588"/>
          <a:ext cx="1588" cy="1588"/>
        </p:xfrm>
        <a:graphic>
          <a:graphicData uri="http://schemas.openxmlformats.org/presentationml/2006/ole">
            <p:oleObj spid="_x0000_s8193" name="think-cell Slide" r:id="rId4" imgW="360" imgH="360" progId="">
              <p:embed/>
            </p:oleObj>
          </a:graphicData>
        </a:graphic>
      </p:graphicFrame>
      <p:sp>
        <p:nvSpPr>
          <p:cNvPr id="2" name="Rectangle 1" hidden="1">
            <a:extLst>
              <a:ext uri="{FF2B5EF4-FFF2-40B4-BE49-F238E27FC236}">
                <a16:creationId xmlns:a16="http://schemas.microsoft.com/office/drawing/2014/main" xmlns="" id="{5A94CDE9-ADFF-4515-B586-D32CB132E3B5}"/>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2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6" name="Picture 15"/>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V="1">
            <a:off x="4064994" y="0"/>
            <a:ext cx="416951" cy="6858000"/>
          </a:xfrm>
          <a:prstGeom prst="rect">
            <a:avLst/>
          </a:prstGeom>
        </p:spPr>
      </p:pic>
      <p:sp>
        <p:nvSpPr>
          <p:cNvPr id="26" name="Rectangle 25"/>
          <p:cNvSpPr/>
          <p:nvPr userDrawn="1"/>
        </p:nvSpPr>
        <p:spPr bwMode="white">
          <a:xfrm>
            <a:off x="0" y="0"/>
            <a:ext cx="4079508" cy="6858000"/>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Century Gothic" panose="020B0502020202020204" pitchFamily="34" charset="0"/>
                <a:sym typeface="Century Gothic" panose="020B0502020202020204" pitchFamily="34" charset="0"/>
              </a:defRPr>
            </a:lvl1pPr>
          </a:lstStyle>
          <a:p>
            <a:r>
              <a:rPr lang="en-US" dirty="0"/>
              <a:t>Click to add title</a:t>
            </a:r>
          </a:p>
        </p:txBody>
      </p:sp>
    </p:spTree>
    <p:extLst>
      <p:ext uri="{BB962C8B-B14F-4D97-AF65-F5344CB8AC3E}">
        <p14:creationId xmlns:p14="http://schemas.microsoft.com/office/powerpoint/2010/main" xmlns="" val="388427764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1E7F8E50-3CBA-4B57-A8DF-A8C67A0500DD}"/>
              </a:ext>
            </a:extLst>
          </p:cNvPr>
          <p:cNvGraphicFramePr>
            <a:graphicFrameLocks noChangeAspect="1"/>
          </p:cNvGraphicFramePr>
          <p:nvPr userDrawn="1">
            <p:extLst>
              <p:ext uri="{D42A27DB-BD31-4B8C-83A1-F6EECF244321}">
                <p14:modId xmlns:p14="http://schemas.microsoft.com/office/powerpoint/2010/main" xmlns="" val="4157578963"/>
              </p:ext>
            </p:extLst>
          </p:nvPr>
        </p:nvGraphicFramePr>
        <p:xfrm>
          <a:off x="1588" y="1588"/>
          <a:ext cx="1588" cy="1588"/>
        </p:xfrm>
        <a:graphic>
          <a:graphicData uri="http://schemas.openxmlformats.org/presentationml/2006/ole">
            <p:oleObj spid="_x0000_s9217" name="think-cell Slide" r:id="rId4" imgW="360" imgH="360" progId="">
              <p:embed/>
            </p:oleObj>
          </a:graphicData>
        </a:graphic>
      </p:graphicFrame>
      <p:sp>
        <p:nvSpPr>
          <p:cNvPr id="2" name="Rectangle 1" hidden="1">
            <a:extLst>
              <a:ext uri="{FF2B5EF4-FFF2-40B4-BE49-F238E27FC236}">
                <a16:creationId xmlns:a16="http://schemas.microsoft.com/office/drawing/2014/main" xmlns="" id="{2A2F5839-DFA5-44BC-A295-C4A2C4CCE024}"/>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Century Gothic" panose="020B0502020202020204" pitchFamily="34" charset="0"/>
                <a:sym typeface="Century Gothic" panose="020B0502020202020204" pitchFamily="34" charset="0"/>
              </a:defRPr>
            </a:lvl1pPr>
          </a:lstStyle>
          <a:p>
            <a:pPr lvl="0"/>
            <a:r>
              <a:rPr lang="en-US" dirty="0"/>
              <a:t>Click to add title</a:t>
            </a:r>
          </a:p>
        </p:txBody>
      </p:sp>
    </p:spTree>
    <p:extLst>
      <p:ext uri="{BB962C8B-B14F-4D97-AF65-F5344CB8AC3E}">
        <p14:creationId xmlns:p14="http://schemas.microsoft.com/office/powerpoint/2010/main" xmlns="" val="3592263840"/>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5EB1285B-E916-4970-8646-0F411CAA17F8}"/>
              </a:ext>
            </a:extLst>
          </p:cNvPr>
          <p:cNvGraphicFramePr>
            <a:graphicFrameLocks noChangeAspect="1"/>
          </p:cNvGraphicFramePr>
          <p:nvPr userDrawn="1">
            <p:extLst>
              <p:ext uri="{D42A27DB-BD31-4B8C-83A1-F6EECF244321}">
                <p14:modId xmlns:p14="http://schemas.microsoft.com/office/powerpoint/2010/main" xmlns="" val="2737886549"/>
              </p:ext>
            </p:extLst>
          </p:nvPr>
        </p:nvGraphicFramePr>
        <p:xfrm>
          <a:off x="1588" y="1588"/>
          <a:ext cx="1588" cy="1588"/>
        </p:xfrm>
        <a:graphic>
          <a:graphicData uri="http://schemas.openxmlformats.org/presentationml/2006/ole">
            <p:oleObj spid="_x0000_s10241" name="think-cell Slide" r:id="rId4" imgW="360" imgH="360" progId="">
              <p:embed/>
            </p:oleObj>
          </a:graphicData>
        </a:graphic>
      </p:graphicFrame>
      <p:sp>
        <p:nvSpPr>
          <p:cNvPr id="2" name="Rectangle 1" hidden="1">
            <a:extLst>
              <a:ext uri="{FF2B5EF4-FFF2-40B4-BE49-F238E27FC236}">
                <a16:creationId xmlns:a16="http://schemas.microsoft.com/office/drawing/2014/main" xmlns="" id="{8E2F9DAC-2C97-4909-B5D8-BE668E6AF91B}"/>
              </a:ext>
            </a:extLst>
          </p:cNvPr>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32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xmlns=""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Century Gothic" panose="020B0502020202020204" pitchFamily="34" charset="0"/>
                <a:sym typeface="Century Gothic" panose="020B0502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gradFill>
            <a:gsLst>
              <a:gs pos="0">
                <a:srgbClr val="FFFFFF"/>
              </a:gs>
              <a:gs pos="100000">
                <a:srgbClr val="DFE8C4"/>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Century Gothic" panose="020B0502020202020204" pitchFamily="34" charset="0"/>
              <a:sym typeface="Century Gothic" panose="020B0502020202020204" pitchFamily="34" charset="0"/>
            </a:endParaRPr>
          </a:p>
        </p:txBody>
      </p:sp>
    </p:spTree>
    <p:extLst>
      <p:ext uri="{BB962C8B-B14F-4D97-AF65-F5344CB8AC3E}">
        <p14:creationId xmlns:p14="http://schemas.microsoft.com/office/powerpoint/2010/main" xmlns="" val="165149677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ags" Target="../tags/tag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extLst>
              <p:ext uri="{D42A27DB-BD31-4B8C-83A1-F6EECF244321}">
                <p14:modId xmlns:p14="http://schemas.microsoft.com/office/powerpoint/2010/main" xmlns="" val="2576448239"/>
              </p:ext>
            </p:extLst>
          </p:nvPr>
        </p:nvGraphicFramePr>
        <p:xfrm>
          <a:off x="1588" y="1588"/>
          <a:ext cx="1587" cy="1587"/>
        </p:xfrm>
        <a:graphic>
          <a:graphicData uri="http://schemas.openxmlformats.org/presentationml/2006/ole">
            <p:oleObj spid="_x0000_s1025" name="think-cell Slide" r:id="rId73" imgW="360" imgH="360" progId="">
              <p:embed/>
            </p:oleObj>
          </a:graphicData>
        </a:graphic>
      </p:graphicFrame>
      <p:sp>
        <p:nvSpPr>
          <p:cNvPr id="3" name="Rectangle 2" hidden="1">
            <a:extLst>
              <a:ext uri="{FF2B5EF4-FFF2-40B4-BE49-F238E27FC236}">
                <a16:creationId xmlns:a16="http://schemas.microsoft.com/office/drawing/2014/main" xmlns="" id="{FB3E5B7B-E620-4378-B781-BB7459133A76}"/>
              </a:ext>
            </a:extLst>
          </p:cNvPr>
          <p:cNvSpPr/>
          <p:nvPr userDrawn="1">
            <p:custDataLst>
              <p:tags r:id="rId7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xmlns="" val="835336367"/>
      </p:ext>
    </p:extLst>
  </p:cSld>
  <p:clrMap bg1="lt1" tx1="dk1" bg2="lt2" tx2="dk2" accent1="accent1" accent2="accent2" accent3="accent3" accent4="accent4" accent5="accent5" accent6="accent6" hlink="hlink" folHlink="folHlink"/>
  <p:sldLayoutIdLst>
    <p:sldLayoutId id="2147485115" r:id="rId1"/>
    <p:sldLayoutId id="2147485185"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86"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187" r:id="rId68"/>
    <p:sldLayoutId id="2147485188" r:id="rId69"/>
  </p:sldLayoutIdLst>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Century Gothic" panose="020B0502020202020204" pitchFamily="34" charset="0"/>
          <a:ea typeface="+mj-ea"/>
          <a:cs typeface="+mj-cs"/>
          <a:sym typeface="Century Gothic" panose="020B0502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Century Gothic" panose="020B0502020202020204" pitchFamily="34" charset="0"/>
          <a:ea typeface="+mn-ea"/>
          <a:cs typeface="+mn-cs"/>
          <a:sym typeface="Century Gothic" panose="020B0502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Century Gothic" panose="020B0502020202020204" pitchFamily="34" charset="0"/>
          <a:ea typeface="+mn-ea"/>
          <a:cs typeface="+mn-cs"/>
          <a:sym typeface="Century Gothic" panose="020B0502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Century Gothic" panose="020B0502020202020204" pitchFamily="34" charset="0"/>
          <a:ea typeface="+mn-ea"/>
          <a:cs typeface="+mn-cs"/>
          <a:sym typeface="Century Gothic" panose="020B0502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Century Gothic" panose="020B0502020202020204" pitchFamily="34" charset="0"/>
          <a:ea typeface="+mn-ea"/>
          <a:cs typeface="+mn-cs"/>
          <a:sym typeface="Century Gothic" panose="020B0502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Century Gothic" panose="020B0502020202020204" pitchFamily="34" charset="0"/>
          <a:ea typeface="+mn-ea"/>
          <a:cs typeface="+mn-cs"/>
          <a:sym typeface="Century Gothic" panose="020B0502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Century Gothic" panose="020B0502020202020204" pitchFamily="34" charset="0"/>
          <a:ea typeface="+mn-ea"/>
          <a:cs typeface="+mn-cs"/>
          <a:sym typeface="Century Gothic" panose="020B0502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Century Gothic" panose="020B0502020202020204" pitchFamily="34" charset="0"/>
          <a:ea typeface="+mn-ea"/>
          <a:cs typeface="+mn-cs"/>
          <a:sym typeface="Century Gothic" panose="020B0502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Century Gothic" panose="020B0502020202020204" pitchFamily="34" charset="0"/>
          <a:ea typeface="+mn-ea"/>
          <a:cs typeface="+mn-cs"/>
          <a:sym typeface="Century Gothic" panose="020B0502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Century Gothic" panose="020B0502020202020204" pitchFamily="34" charset="0"/>
          <a:ea typeface="+mn-ea"/>
          <a:cs typeface="+mn-cs"/>
          <a:sym typeface="Century Gothic" panose="020B0502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3.png"/><Relationship Id="rId2" Type="http://schemas.openxmlformats.org/officeDocument/2006/relationships/tags" Target="../tags/tag49.xml"/><Relationship Id="rId1" Type="http://schemas.openxmlformats.org/officeDocument/2006/relationships/vmlDrawing" Target="../drawings/vmlDrawing69.vml"/><Relationship Id="rId6" Type="http://schemas.openxmlformats.org/officeDocument/2006/relationships/hyperlink" Target="http://www.agricoop.nic.in/hi" TargetMode="External"/><Relationship Id="rId5" Type="http://schemas.openxmlformats.org/officeDocument/2006/relationships/oleObject" Target="../embeddings/oleObject6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vmlDrawing" Target="../drawings/vmlDrawing76.vml"/><Relationship Id="rId1" Type="http://schemas.openxmlformats.org/officeDocument/2006/relationships/themeOverride" Target="../theme/themeOverride5.xml"/><Relationship Id="rId6" Type="http://schemas.openxmlformats.org/officeDocument/2006/relationships/oleObject" Target="../embeddings/oleObject76.bin"/><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microsoft.com/office/2007/relationships/diagramDrawing" Target="../diagrams/drawing6.xml"/><Relationship Id="rId3" Type="http://schemas.openxmlformats.org/officeDocument/2006/relationships/tags" Target="../tags/tag57.xml"/><Relationship Id="rId7" Type="http://schemas.openxmlformats.org/officeDocument/2006/relationships/diagramData" Target="../diagrams/data6.xml"/><Relationship Id="rId2" Type="http://schemas.openxmlformats.org/officeDocument/2006/relationships/vmlDrawing" Target="../drawings/vmlDrawing77.vml"/><Relationship Id="rId1" Type="http://schemas.openxmlformats.org/officeDocument/2006/relationships/themeOverride" Target="../theme/themeOverride6.xml"/><Relationship Id="rId6" Type="http://schemas.openxmlformats.org/officeDocument/2006/relationships/oleObject" Target="../embeddings/oleObject77.bin"/><Relationship Id="rId5" Type="http://schemas.openxmlformats.org/officeDocument/2006/relationships/notesSlide" Target="../notesSlides/notesSlide9.xml"/><Relationship Id="rId10" Type="http://schemas.openxmlformats.org/officeDocument/2006/relationships/diagramColors" Target="../diagrams/colors6.xml"/><Relationship Id="rId4" Type="http://schemas.openxmlformats.org/officeDocument/2006/relationships/slideLayout" Target="../slideLayouts/slideLayout3.xml"/><Relationship Id="rId9"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slideLayout" Target="../slideLayouts/slideLayout3.xml"/><Relationship Id="rId7" Type="http://schemas.openxmlformats.org/officeDocument/2006/relationships/diagramLayout" Target="../diagrams/layout7.xml"/><Relationship Id="rId12" Type="http://schemas.microsoft.com/office/2007/relationships/diagramDrawing" Target="../diagrams/drawing7.xml"/><Relationship Id="rId2" Type="http://schemas.openxmlformats.org/officeDocument/2006/relationships/tags" Target="../tags/tag58.xml"/><Relationship Id="rId1" Type="http://schemas.openxmlformats.org/officeDocument/2006/relationships/vmlDrawing" Target="../drawings/vmlDrawing78.vml"/><Relationship Id="rId6" Type="http://schemas.openxmlformats.org/officeDocument/2006/relationships/diagramData" Target="../diagrams/data7.xml"/><Relationship Id="rId5" Type="http://schemas.openxmlformats.org/officeDocument/2006/relationships/oleObject" Target="../embeddings/oleObject78.bin"/><Relationship Id="rId4" Type="http://schemas.openxmlformats.org/officeDocument/2006/relationships/notesSlide" Target="../notesSlides/notesSlide10.xml"/><Relationship Id="rId9" Type="http://schemas.openxmlformats.org/officeDocument/2006/relationships/diagramColors" Target="../diagrams/colors7.xml"/></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slideLayout" Target="../slideLayouts/slideLayout3.xml"/><Relationship Id="rId7" Type="http://schemas.openxmlformats.org/officeDocument/2006/relationships/diagramQuickStyle" Target="../diagrams/quickStyle8.xml"/><Relationship Id="rId2" Type="http://schemas.openxmlformats.org/officeDocument/2006/relationships/tags" Target="../tags/tag59.xml"/><Relationship Id="rId1" Type="http://schemas.openxmlformats.org/officeDocument/2006/relationships/vmlDrawing" Target="../drawings/vmlDrawing79.v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oleObject" Target="../embeddings/oleObject79.bin"/><Relationship Id="rId9" Type="http://schemas.microsoft.com/office/2007/relationships/diagramDrawing" Target="../diagrams/drawing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8.xml"/><Relationship Id="rId2" Type="http://schemas.openxmlformats.org/officeDocument/2006/relationships/vmlDrawing" Target="../drawings/vmlDrawing80.vml"/><Relationship Id="rId1" Type="http://schemas.openxmlformats.org/officeDocument/2006/relationships/themeOverride" Target="../theme/themeOverride7.xml"/><Relationship Id="rId5" Type="http://schemas.openxmlformats.org/officeDocument/2006/relationships/image" Target="../media/image26.jpeg"/><Relationship Id="rId4" Type="http://schemas.openxmlformats.org/officeDocument/2006/relationships/oleObject" Target="../embeddings/oleObject80.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vmlDrawing" Target="../drawings/vmlDrawing81.vml"/><Relationship Id="rId1" Type="http://schemas.openxmlformats.org/officeDocument/2006/relationships/themeOverride" Target="../theme/themeOverride9.xml"/><Relationship Id="rId4" Type="http://schemas.openxmlformats.org/officeDocument/2006/relationships/oleObject" Target="../embeddings/oleObject81.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microsoft.com/office/2007/relationships/diagramDrawing" Target="../diagrams/drawing1.xml"/><Relationship Id="rId3" Type="http://schemas.openxmlformats.org/officeDocument/2006/relationships/tags" Target="../tags/tag50.xml"/><Relationship Id="rId7" Type="http://schemas.openxmlformats.org/officeDocument/2006/relationships/diagramData" Target="../diagrams/data1.xml"/><Relationship Id="rId2" Type="http://schemas.openxmlformats.org/officeDocument/2006/relationships/vmlDrawing" Target="../drawings/vmlDrawing70.vml"/><Relationship Id="rId1" Type="http://schemas.openxmlformats.org/officeDocument/2006/relationships/themeOverride" Target="../theme/themeOverride1.xml"/><Relationship Id="rId6" Type="http://schemas.openxmlformats.org/officeDocument/2006/relationships/oleObject" Target="../embeddings/oleObject70.bin"/><Relationship Id="rId5" Type="http://schemas.openxmlformats.org/officeDocument/2006/relationships/notesSlide" Target="../notesSlides/notesSlide2.xml"/><Relationship Id="rId10" Type="http://schemas.openxmlformats.org/officeDocument/2006/relationships/diagramColors" Target="../diagrams/colors1.xml"/><Relationship Id="rId4" Type="http://schemas.openxmlformats.org/officeDocument/2006/relationships/slideLayout" Target="../slideLayouts/slideLayout3.xml"/><Relationship Id="rId9"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themeOverride" Target="../theme/themeOverride1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vmlDrawing" Target="../drawings/vmlDrawing82.vml"/><Relationship Id="rId1" Type="http://schemas.openxmlformats.org/officeDocument/2006/relationships/themeOverride" Target="../theme/themeOverride13.xml"/><Relationship Id="rId4" Type="http://schemas.openxmlformats.org/officeDocument/2006/relationships/oleObject" Target="../embeddings/oleObject82.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vmlDrawing" Target="../drawings/vmlDrawing83.vml"/><Relationship Id="rId1" Type="http://schemas.openxmlformats.org/officeDocument/2006/relationships/themeOverride" Target="../theme/themeOverride14.xml"/><Relationship Id="rId4" Type="http://schemas.openxmlformats.org/officeDocument/2006/relationships/oleObject" Target="../embeddings/oleObject83.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themeOverride" Target="../theme/themeOverride15.xml"/></Relationships>
</file>

<file path=ppt/slides/_rels/slide2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vmlDrawing" Target="../drawings/vmlDrawing84.vml"/><Relationship Id="rId1" Type="http://schemas.openxmlformats.org/officeDocument/2006/relationships/themeOverride" Target="../theme/themeOverride16.xml"/><Relationship Id="rId6" Type="http://schemas.openxmlformats.org/officeDocument/2006/relationships/image" Target="../media/image27.jpeg"/><Relationship Id="rId5" Type="http://schemas.openxmlformats.org/officeDocument/2006/relationships/oleObject" Target="../embeddings/oleObject84.bin"/><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9.xml"/><Relationship Id="rId1" Type="http://schemas.openxmlformats.org/officeDocument/2006/relationships/themeOverride" Target="../theme/themeOverride1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9.xml"/><Relationship Id="rId1" Type="http://schemas.openxmlformats.org/officeDocument/2006/relationships/themeOverride" Target="../theme/themeOverride18.xml"/></Relationships>
</file>

<file path=ppt/slides/_rels/slide28.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tags" Target="../tags/tag61.xml"/><Relationship Id="rId7" Type="http://schemas.openxmlformats.org/officeDocument/2006/relationships/diagramLayout" Target="../diagrams/layout9.xml"/><Relationship Id="rId2" Type="http://schemas.openxmlformats.org/officeDocument/2006/relationships/vmlDrawing" Target="../drawings/vmlDrawing85.vml"/><Relationship Id="rId1" Type="http://schemas.openxmlformats.org/officeDocument/2006/relationships/themeOverride" Target="../theme/themeOverride19.xml"/><Relationship Id="rId6" Type="http://schemas.openxmlformats.org/officeDocument/2006/relationships/diagramData" Target="../diagrams/data9.xml"/><Relationship Id="rId5" Type="http://schemas.openxmlformats.org/officeDocument/2006/relationships/oleObject" Target="../embeddings/oleObject85.bin"/><Relationship Id="rId10" Type="http://schemas.microsoft.com/office/2007/relationships/diagramDrawing" Target="../diagrams/drawing9.xml"/><Relationship Id="rId4" Type="http://schemas.openxmlformats.org/officeDocument/2006/relationships/slideLayout" Target="../slideLayouts/slideLayout3.xml"/><Relationship Id="rId9" Type="http://schemas.openxmlformats.org/officeDocument/2006/relationships/diagramColors" Target="../diagrams/colors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slideLayout" Target="../slideLayouts/slideLayout3.xml"/><Relationship Id="rId7" Type="http://schemas.openxmlformats.org/officeDocument/2006/relationships/diagramLayout" Target="../diagrams/layout2.xml"/><Relationship Id="rId12" Type="http://schemas.microsoft.com/office/2007/relationships/diagramDrawing" Target="../diagrams/drawing2.xml"/><Relationship Id="rId2" Type="http://schemas.openxmlformats.org/officeDocument/2006/relationships/tags" Target="../tags/tag51.xml"/><Relationship Id="rId1" Type="http://schemas.openxmlformats.org/officeDocument/2006/relationships/vmlDrawing" Target="../drawings/vmlDrawing71.vml"/><Relationship Id="rId6" Type="http://schemas.openxmlformats.org/officeDocument/2006/relationships/diagramData" Target="../diagrams/data2.xml"/><Relationship Id="rId5" Type="http://schemas.openxmlformats.org/officeDocument/2006/relationships/oleObject" Target="../embeddings/oleObject71.bin"/><Relationship Id="rId4" Type="http://schemas.openxmlformats.org/officeDocument/2006/relationships/notesSlide" Target="../notesSlides/notesSlide3.xm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vmlDrawing" Target="../drawings/vmlDrawing72.vml"/><Relationship Id="rId5" Type="http://schemas.openxmlformats.org/officeDocument/2006/relationships/oleObject" Target="../embeddings/oleObject72.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slideLayout" Target="../slideLayouts/slideLayout3.xml"/><Relationship Id="rId7" Type="http://schemas.openxmlformats.org/officeDocument/2006/relationships/diagramLayout" Target="../diagrams/layout3.xml"/><Relationship Id="rId12" Type="http://schemas.microsoft.com/office/2007/relationships/diagramDrawing" Target="../diagrams/drawing3.xml"/><Relationship Id="rId2" Type="http://schemas.openxmlformats.org/officeDocument/2006/relationships/tags" Target="../tags/tag53.xml"/><Relationship Id="rId1" Type="http://schemas.openxmlformats.org/officeDocument/2006/relationships/vmlDrawing" Target="../drawings/vmlDrawing73.vml"/><Relationship Id="rId6" Type="http://schemas.openxmlformats.org/officeDocument/2006/relationships/diagramData" Target="../diagrams/data3.xml"/><Relationship Id="rId5" Type="http://schemas.openxmlformats.org/officeDocument/2006/relationships/oleObject" Target="../embeddings/oleObject73.bin"/><Relationship Id="rId4" Type="http://schemas.openxmlformats.org/officeDocument/2006/relationships/notesSlide" Target="../notesSlides/notesSlide5.xml"/><Relationship Id="rId9" Type="http://schemas.openxmlformats.org/officeDocument/2006/relationships/diagramColors" Target="../diagrams/colors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18" Type="http://schemas.openxmlformats.org/officeDocument/2006/relationships/image" Target="../media/image17.png"/><Relationship Id="rId13" Type="http://schemas.microsoft.com/office/2007/relationships/diagramDrawing" Target="../diagrams/drawing4.xml"/><Relationship Id="rId3" Type="http://schemas.openxmlformats.org/officeDocument/2006/relationships/tags" Target="../tags/tag54.xml"/><Relationship Id="rId21" Type="http://schemas.openxmlformats.org/officeDocument/2006/relationships/image" Target="../media/image22.svg"/><Relationship Id="rId7" Type="http://schemas.openxmlformats.org/officeDocument/2006/relationships/diagramData" Target="../diagrams/data4.xml"/><Relationship Id="rId17" Type="http://schemas.openxmlformats.org/officeDocument/2006/relationships/image" Target="../media/image18.svg"/><Relationship Id="rId2" Type="http://schemas.openxmlformats.org/officeDocument/2006/relationships/vmlDrawing" Target="../drawings/vmlDrawing74.v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themeOverride" Target="../theme/themeOverride3.xml"/><Relationship Id="rId6" Type="http://schemas.openxmlformats.org/officeDocument/2006/relationships/oleObject" Target="../embeddings/oleObject74.bin"/><Relationship Id="rId11" Type="http://schemas.openxmlformats.org/officeDocument/2006/relationships/image" Target="../media/image15.png"/><Relationship Id="rId5" Type="http://schemas.openxmlformats.org/officeDocument/2006/relationships/notesSlide" Target="../notesSlides/notesSlide6.xml"/><Relationship Id="rId15" Type="http://schemas.openxmlformats.org/officeDocument/2006/relationships/image" Target="../media/image16.svg"/><Relationship Id="rId10" Type="http://schemas.openxmlformats.org/officeDocument/2006/relationships/diagramColors" Target="../diagrams/colors4.xml"/><Relationship Id="rId19" Type="http://schemas.openxmlformats.org/officeDocument/2006/relationships/image" Target="../media/image20.svg"/><Relationship Id="rId4" Type="http://schemas.openxmlformats.org/officeDocument/2006/relationships/slideLayout" Target="../slideLayouts/slideLayout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13" Type="http://schemas.microsoft.com/office/2007/relationships/diagramDrawing" Target="../diagrams/drawing5.xml"/><Relationship Id="rId3" Type="http://schemas.openxmlformats.org/officeDocument/2006/relationships/tags" Target="../tags/tag55.xml"/><Relationship Id="rId7" Type="http://schemas.openxmlformats.org/officeDocument/2006/relationships/diagramData" Target="../diagrams/data5.xml"/><Relationship Id="rId2" Type="http://schemas.openxmlformats.org/officeDocument/2006/relationships/vmlDrawing" Target="../drawings/vmlDrawing75.vml"/><Relationship Id="rId1" Type="http://schemas.openxmlformats.org/officeDocument/2006/relationships/themeOverride" Target="../theme/themeOverride4.xml"/><Relationship Id="rId6" Type="http://schemas.openxmlformats.org/officeDocument/2006/relationships/oleObject" Target="../embeddings/oleObject75.bin"/><Relationship Id="rId5" Type="http://schemas.openxmlformats.org/officeDocument/2006/relationships/notesSlide" Target="../notesSlides/notesSlide7.xml"/><Relationship Id="rId10" Type="http://schemas.openxmlformats.org/officeDocument/2006/relationships/diagramColors" Target="../diagrams/colors5.xml"/><Relationship Id="rId4" Type="http://schemas.openxmlformats.org/officeDocument/2006/relationships/slideLayout" Target="../slideLayouts/slideLayout3.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553ED6B8-524F-4C1A-8B94-4E301E9F1ECE}"/>
              </a:ext>
            </a:extLst>
          </p:cNvPr>
          <p:cNvGraphicFramePr>
            <a:graphicFrameLocks noChangeAspect="1"/>
          </p:cNvGraphicFramePr>
          <p:nvPr>
            <p:extLst>
              <p:ext uri="{D42A27DB-BD31-4B8C-83A1-F6EECF244321}">
                <p14:modId xmlns:p14="http://schemas.microsoft.com/office/powerpoint/2010/main" xmlns="" val="165567063"/>
              </p:ext>
            </p:extLst>
          </p:nvPr>
        </p:nvGraphicFramePr>
        <p:xfrm>
          <a:off x="1588" y="1588"/>
          <a:ext cx="1588" cy="1588"/>
        </p:xfrm>
        <a:graphic>
          <a:graphicData uri="http://schemas.openxmlformats.org/presentationml/2006/ole">
            <p:oleObj spid="_x0000_s70657" name="think-cell Slide" r:id="rId5" imgW="360" imgH="360" progId="">
              <p:embed/>
            </p:oleObj>
          </a:graphicData>
        </a:graphic>
      </p:graphicFrame>
      <p:sp>
        <p:nvSpPr>
          <p:cNvPr id="3" name="Rectangle 2" hidden="1">
            <a:extLst>
              <a:ext uri="{FF2B5EF4-FFF2-40B4-BE49-F238E27FC236}">
                <a16:creationId xmlns:a16="http://schemas.microsoft.com/office/drawing/2014/main" xmlns="" id="{257CF572-397C-4848-88FB-0299A457C41F}"/>
              </a:ext>
            </a:extLst>
          </p:cNvPr>
          <p:cNvSpPr/>
          <p:nvPr>
            <p:custDataLst>
              <p:tags r:id="rId2"/>
            </p:custDataLst>
          </p:nvPr>
        </p:nvSpPr>
        <p:spPr>
          <a:xfrm>
            <a:off x="0" y="0"/>
            <a:ext cx="158750" cy="158750"/>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Century Gothic" panose="020B0502020202020204" pitchFamily="34" charset="0"/>
              <a:ea typeface="+mj-ea"/>
              <a:cs typeface="+mj-cs"/>
              <a:sym typeface="Century Gothic" panose="020B0502020202020204" pitchFamily="34" charset="0"/>
            </a:endParaRPr>
          </a:p>
        </p:txBody>
      </p:sp>
      <p:sp>
        <p:nvSpPr>
          <p:cNvPr id="7" name="Title 6">
            <a:extLst>
              <a:ext uri="{FF2B5EF4-FFF2-40B4-BE49-F238E27FC236}">
                <a16:creationId xmlns:a16="http://schemas.microsoft.com/office/drawing/2014/main" xmlns="" id="{DAC198EE-5571-43E9-A6F2-27EB2300559B}"/>
              </a:ext>
            </a:extLst>
          </p:cNvPr>
          <p:cNvSpPr>
            <a:spLocks noGrp="1"/>
          </p:cNvSpPr>
          <p:nvPr>
            <p:ph type="title"/>
          </p:nvPr>
        </p:nvSpPr>
        <p:spPr>
          <a:xfrm>
            <a:off x="629325" y="2604977"/>
            <a:ext cx="10933350" cy="2638875"/>
          </a:xfrm>
        </p:spPr>
        <p:txBody>
          <a:bodyPr vert="horz" anchor="ctr">
            <a:normAutofit fontScale="90000"/>
          </a:bodyPr>
          <a:lstStyle/>
          <a:p>
            <a:pPr algn="ctr"/>
            <a:r>
              <a:rPr lang="en-US" sz="4000" b="1" dirty="0"/>
              <a:t>Department of Agriculture &amp; Farmer Welfare</a:t>
            </a:r>
            <a:br>
              <a:rPr lang="en-US" sz="4000" b="1" dirty="0"/>
            </a:br>
            <a:r>
              <a:rPr lang="en-US" sz="4000" b="1" dirty="0"/>
              <a:t>(DA&amp;FW)</a:t>
            </a:r>
            <a:br>
              <a:rPr lang="en-US" sz="4000" b="1" dirty="0"/>
            </a:br>
            <a:r>
              <a:rPr lang="en-US" sz="4000" b="1" dirty="0"/>
              <a:t/>
            </a:r>
            <a:br>
              <a:rPr lang="en-US" sz="4000" b="1" dirty="0"/>
            </a:br>
            <a:r>
              <a:rPr lang="en-US" sz="4000" b="1" dirty="0"/>
              <a:t>PM </a:t>
            </a:r>
            <a:r>
              <a:rPr lang="en-US" sz="4000" b="1" dirty="0" err="1"/>
              <a:t>KIsan</a:t>
            </a:r>
            <a:r>
              <a:rPr lang="en-US" sz="4000" b="1" dirty="0"/>
              <a:t> </a:t>
            </a:r>
            <a:r>
              <a:rPr lang="en-US" sz="4000" b="1" dirty="0" err="1"/>
              <a:t>SAmman</a:t>
            </a:r>
            <a:r>
              <a:rPr lang="en-US" sz="4000" b="1" dirty="0"/>
              <a:t> Nidhi </a:t>
            </a:r>
            <a:br>
              <a:rPr lang="en-US" sz="4000" b="1" dirty="0"/>
            </a:br>
            <a:r>
              <a:rPr lang="en-US" sz="4000" b="1" dirty="0"/>
              <a:t>(PM-KISAN)</a:t>
            </a:r>
            <a:br>
              <a:rPr lang="en-US" sz="4000" b="1" dirty="0"/>
            </a:br>
            <a:r>
              <a:rPr lang="en-US" sz="5400" b="1" dirty="0"/>
              <a:t/>
            </a:r>
            <a:br>
              <a:rPr lang="en-US" sz="5400" b="1" dirty="0"/>
            </a:br>
            <a:r>
              <a:rPr lang="en-US" sz="2200" b="1" dirty="0"/>
              <a:t>Department of Agriculture &amp;Farmer Welfare </a:t>
            </a:r>
            <a:br>
              <a:rPr lang="en-US" sz="2200" b="1" dirty="0"/>
            </a:br>
            <a:r>
              <a:rPr lang="en-US" sz="2200" b="1" dirty="0"/>
              <a:t>Government of India</a:t>
            </a:r>
            <a:endParaRPr lang="en-US" sz="5400" b="1" dirty="0"/>
          </a:p>
        </p:txBody>
      </p:sp>
      <p:sp>
        <p:nvSpPr>
          <p:cNvPr id="9" name="Text Placeholder 8">
            <a:extLst>
              <a:ext uri="{FF2B5EF4-FFF2-40B4-BE49-F238E27FC236}">
                <a16:creationId xmlns:a16="http://schemas.microsoft.com/office/drawing/2014/main" xmlns="" id="{F40580DC-F5E5-449B-8BB2-B61C7A4A9611}"/>
              </a:ext>
            </a:extLst>
          </p:cNvPr>
          <p:cNvSpPr>
            <a:spLocks noGrp="1"/>
          </p:cNvSpPr>
          <p:nvPr>
            <p:ph type="body" sz="quarter" idx="10"/>
          </p:nvPr>
        </p:nvSpPr>
        <p:spPr>
          <a:xfrm>
            <a:off x="629399" y="5770485"/>
            <a:ext cx="10933801" cy="404274"/>
          </a:xfrm>
        </p:spPr>
        <p:txBody>
          <a:bodyPr/>
          <a:lstStyle/>
          <a:p>
            <a:r>
              <a:rPr lang="en-US" sz="1800" b="1" dirty="0"/>
              <a:t>19 April 2022</a:t>
            </a:r>
          </a:p>
        </p:txBody>
      </p:sp>
      <p:pic>
        <p:nvPicPr>
          <p:cNvPr id="6" name="Picture 2" descr="national emblem">
            <a:hlinkClick r:id="rId6" tooltip="होम"/>
            <a:extLst>
              <a:ext uri="{FF2B5EF4-FFF2-40B4-BE49-F238E27FC236}">
                <a16:creationId xmlns:a16="http://schemas.microsoft.com/office/drawing/2014/main" xmlns="" id="{E85AB62B-3016-42DB-9187-AFC9D902A5E1}"/>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628752" y="745288"/>
            <a:ext cx="467248" cy="7604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73372039"/>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7825" name="think-cell Slide" r:id="rId6" imgW="360" imgH="360" progId="">
              <p:embed/>
            </p:oleObj>
          </a:graphicData>
        </a:graphic>
      </p:graphicFrame>
      <p:sp>
        <p:nvSpPr>
          <p:cNvPr id="2" name="Title 1"/>
          <p:cNvSpPr>
            <a:spLocks noGrp="1"/>
          </p:cNvSpPr>
          <p:nvPr>
            <p:ph type="title"/>
          </p:nvPr>
        </p:nvSpPr>
        <p:spPr>
          <a:xfrm>
            <a:off x="596741" y="320797"/>
            <a:ext cx="10933350" cy="387798"/>
          </a:xfrm>
        </p:spPr>
        <p:txBody>
          <a:bodyPr vert="horz"/>
          <a:lstStyle/>
          <a:p>
            <a:r>
              <a:rPr lang="en-US" sz="2800" b="1" dirty="0"/>
              <a:t>Farmer’s Corner - Achievements</a:t>
            </a:r>
          </a:p>
        </p:txBody>
      </p:sp>
      <p:sp>
        <p:nvSpPr>
          <p:cNvPr id="3" name="Flowchart: Preparation 2">
            <a:extLst>
              <a:ext uri="{FF2B5EF4-FFF2-40B4-BE49-F238E27FC236}">
                <a16:creationId xmlns:a16="http://schemas.microsoft.com/office/drawing/2014/main" xmlns="" id="{12035817-84D1-4AD0-A06D-7B83B0A80513}"/>
              </a:ext>
            </a:extLst>
          </p:cNvPr>
          <p:cNvSpPr/>
          <p:nvPr/>
        </p:nvSpPr>
        <p:spPr>
          <a:xfrm>
            <a:off x="1039966" y="1902809"/>
            <a:ext cx="2746843" cy="2072843"/>
          </a:xfrm>
          <a:prstGeom prst="flowChartPreparation">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500" dirty="0">
                <a:solidFill>
                  <a:srgbClr val="FFFFFF"/>
                </a:solidFill>
              </a:rPr>
              <a:t>10.83 Lakhs grievances resolved out of 11.21 Lakh grievances received</a:t>
            </a:r>
          </a:p>
        </p:txBody>
      </p:sp>
      <p:cxnSp>
        <p:nvCxnSpPr>
          <p:cNvPr id="6" name="Straight Connector 5">
            <a:extLst>
              <a:ext uri="{FF2B5EF4-FFF2-40B4-BE49-F238E27FC236}">
                <a16:creationId xmlns:a16="http://schemas.microsoft.com/office/drawing/2014/main" xmlns="" id="{15CEAE28-5C01-40D4-B298-354D807ED14B}"/>
              </a:ext>
            </a:extLst>
          </p:cNvPr>
          <p:cNvCxnSpPr/>
          <p:nvPr/>
        </p:nvCxnSpPr>
        <p:spPr>
          <a:xfrm>
            <a:off x="1039967" y="4262511"/>
            <a:ext cx="10742219" cy="0"/>
          </a:xfrm>
          <a:prstGeom prst="line">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7A93DD8D-20A4-4D15-A6ED-253C936BF7E0}"/>
              </a:ext>
            </a:extLst>
          </p:cNvPr>
          <p:cNvCxnSpPr/>
          <p:nvPr/>
        </p:nvCxnSpPr>
        <p:spPr>
          <a:xfrm>
            <a:off x="4079631" y="1902809"/>
            <a:ext cx="0" cy="4737142"/>
          </a:xfrm>
          <a:prstGeom prst="line">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24261BF-B555-4344-B4AE-87025CF29D8E}"/>
              </a:ext>
            </a:extLst>
          </p:cNvPr>
          <p:cNvCxnSpPr/>
          <p:nvPr/>
        </p:nvCxnSpPr>
        <p:spPr>
          <a:xfrm>
            <a:off x="8227256" y="1902809"/>
            <a:ext cx="0" cy="4737142"/>
          </a:xfrm>
          <a:prstGeom prst="line">
            <a:avLst/>
          </a:prstGeom>
          <a:ln w="9525" cap="rnd">
            <a:solidFill>
              <a:schemeClr val="accent5"/>
            </a:solidFill>
            <a:prstDash val="solid"/>
            <a:round/>
          </a:ln>
        </p:spPr>
        <p:style>
          <a:lnRef idx="1">
            <a:schemeClr val="accent1"/>
          </a:lnRef>
          <a:fillRef idx="0">
            <a:schemeClr val="accent1"/>
          </a:fillRef>
          <a:effectRef idx="0">
            <a:schemeClr val="accent1"/>
          </a:effectRef>
          <a:fontRef idx="minor">
            <a:schemeClr val="tx1"/>
          </a:fontRef>
        </p:style>
      </p:cxnSp>
      <p:sp>
        <p:nvSpPr>
          <p:cNvPr id="41" name="Flowchart: Preparation 40">
            <a:extLst>
              <a:ext uri="{FF2B5EF4-FFF2-40B4-BE49-F238E27FC236}">
                <a16:creationId xmlns:a16="http://schemas.microsoft.com/office/drawing/2014/main" xmlns="" id="{F79BE8AB-5B1E-4E95-887B-47EA9FAB6882}"/>
              </a:ext>
            </a:extLst>
          </p:cNvPr>
          <p:cNvSpPr/>
          <p:nvPr/>
        </p:nvSpPr>
        <p:spPr>
          <a:xfrm>
            <a:off x="4968158" y="1902809"/>
            <a:ext cx="2570035" cy="1958849"/>
          </a:xfrm>
          <a:prstGeom prst="flowChartPreparat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&gt;98.40 Lakhs Beneficiaries approved through self registration process</a:t>
            </a:r>
          </a:p>
        </p:txBody>
      </p:sp>
      <p:sp>
        <p:nvSpPr>
          <p:cNvPr id="42" name="Flowchart: Preparation 41">
            <a:extLst>
              <a:ext uri="{FF2B5EF4-FFF2-40B4-BE49-F238E27FC236}">
                <a16:creationId xmlns:a16="http://schemas.microsoft.com/office/drawing/2014/main" xmlns="" id="{96B40F92-DE03-4D91-AFCD-8F595D772757}"/>
              </a:ext>
            </a:extLst>
          </p:cNvPr>
          <p:cNvSpPr/>
          <p:nvPr/>
        </p:nvSpPr>
        <p:spPr>
          <a:xfrm>
            <a:off x="8960056" y="1902809"/>
            <a:ext cx="2570035" cy="1958949"/>
          </a:xfrm>
          <a:prstGeom prst="flowChartPreparation">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&gt;20.57 Lakh's beneficiaries self registration applications received via mobile app</a:t>
            </a:r>
          </a:p>
        </p:txBody>
      </p:sp>
      <p:sp>
        <p:nvSpPr>
          <p:cNvPr id="44" name="Flowchart: Preparation 43">
            <a:extLst>
              <a:ext uri="{FF2B5EF4-FFF2-40B4-BE49-F238E27FC236}">
                <a16:creationId xmlns:a16="http://schemas.microsoft.com/office/drawing/2014/main" xmlns="" id="{DFA6D298-4F28-4E1E-8B8B-F841BA5838F4}"/>
              </a:ext>
            </a:extLst>
          </p:cNvPr>
          <p:cNvSpPr/>
          <p:nvPr/>
        </p:nvSpPr>
        <p:spPr>
          <a:xfrm>
            <a:off x="8997103" y="4712688"/>
            <a:ext cx="2570035" cy="1909526"/>
          </a:xfrm>
          <a:prstGeom prst="flowChartPreparat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~94% Aadhar Seeded data of the beneficiaries</a:t>
            </a:r>
          </a:p>
        </p:txBody>
      </p:sp>
      <p:sp>
        <p:nvSpPr>
          <p:cNvPr id="50" name="Flowchart: Preparation 49">
            <a:extLst>
              <a:ext uri="{FF2B5EF4-FFF2-40B4-BE49-F238E27FC236}">
                <a16:creationId xmlns:a16="http://schemas.microsoft.com/office/drawing/2014/main" xmlns="" id="{247E0F03-DF4C-43B5-8CFD-3772C17FDA7C}"/>
              </a:ext>
            </a:extLst>
          </p:cNvPr>
          <p:cNvSpPr/>
          <p:nvPr/>
        </p:nvSpPr>
        <p:spPr>
          <a:xfrm>
            <a:off x="4968158" y="4755912"/>
            <a:ext cx="2570035" cy="1884039"/>
          </a:xfrm>
          <a:prstGeom prst="flowChartPreparation">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More than 2.62 Crores self registration applications received</a:t>
            </a:r>
          </a:p>
        </p:txBody>
      </p:sp>
      <p:sp>
        <p:nvSpPr>
          <p:cNvPr id="51" name="Flowchart: Preparation 50">
            <a:extLst>
              <a:ext uri="{FF2B5EF4-FFF2-40B4-BE49-F238E27FC236}">
                <a16:creationId xmlns:a16="http://schemas.microsoft.com/office/drawing/2014/main" xmlns="" id="{E8DC1F50-1E8B-41F0-80ED-AD9BBA07F56A}"/>
              </a:ext>
            </a:extLst>
          </p:cNvPr>
          <p:cNvSpPr/>
          <p:nvPr/>
        </p:nvSpPr>
        <p:spPr>
          <a:xfrm>
            <a:off x="1039966" y="4767696"/>
            <a:ext cx="2570035" cy="1872255"/>
          </a:xfrm>
          <a:prstGeom prst="flowChartPreparatio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&gt;1.34 Crore Aadhar detail corrections done</a:t>
            </a:r>
          </a:p>
        </p:txBody>
      </p:sp>
    </p:spTree>
    <p:custDataLst>
      <p:tags r:id="rId3"/>
    </p:custDataLst>
    <p:extLst>
      <p:ext uri="{BB962C8B-B14F-4D97-AF65-F5344CB8AC3E}">
        <p14:creationId xmlns:p14="http://schemas.microsoft.com/office/powerpoint/2010/main" xmlns="" val="38367080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8849" name="think-cell Slide" r:id="rId6" imgW="360" imgH="360" progId="">
              <p:embed/>
            </p:oleObj>
          </a:graphicData>
        </a:graphic>
      </p:graphicFrame>
      <p:sp>
        <p:nvSpPr>
          <p:cNvPr id="2" name="Title 1"/>
          <p:cNvSpPr>
            <a:spLocks noGrp="1"/>
          </p:cNvSpPr>
          <p:nvPr>
            <p:ph type="title"/>
          </p:nvPr>
        </p:nvSpPr>
        <p:spPr>
          <a:xfrm>
            <a:off x="230505" y="327982"/>
            <a:ext cx="10933350" cy="387798"/>
          </a:xfrm>
        </p:spPr>
        <p:txBody>
          <a:bodyPr vert="horz"/>
          <a:lstStyle/>
          <a:p>
            <a:r>
              <a:rPr lang="en-US" sz="2800" b="1" dirty="0"/>
              <a:t>Important Modules </a:t>
            </a:r>
            <a:r>
              <a:rPr lang="en-US" sz="2800" b="1" dirty="0" err="1"/>
              <a:t>Cont</a:t>
            </a:r>
            <a:r>
              <a:rPr lang="en-US" sz="2800" b="1" dirty="0"/>
              <a:t>…..</a:t>
            </a:r>
          </a:p>
        </p:txBody>
      </p:sp>
      <p:sp>
        <p:nvSpPr>
          <p:cNvPr id="14" name="TextBox 13">
            <a:extLst>
              <a:ext uri="{FF2B5EF4-FFF2-40B4-BE49-F238E27FC236}">
                <a16:creationId xmlns:a16="http://schemas.microsoft.com/office/drawing/2014/main" xmlns="" id="{FC5717FD-3B27-4000-8A40-492EDE6AB058}"/>
              </a:ext>
            </a:extLst>
          </p:cNvPr>
          <p:cNvSpPr txBox="1"/>
          <p:nvPr/>
        </p:nvSpPr>
        <p:spPr>
          <a:xfrm>
            <a:off x="1924048" y="3999132"/>
            <a:ext cx="10048875" cy="638175"/>
          </a:xfrm>
          <a:prstGeom prst="rect">
            <a:avLst/>
          </a:prstGeom>
          <a:noFill/>
          <a:ln w="9525" cap="flat" cmpd="sng" algn="ctr">
            <a:noFill/>
            <a:prstDash val="solid"/>
            <a:round/>
            <a:headEnd type="none" w="med" len="med"/>
            <a:tailEnd type="none" w="med" len="med"/>
          </a:ln>
        </p:spPr>
        <p:txBody>
          <a:bodyPr wrap="square" lIns="0" tIns="0" rIns="0" bIns="0" rtlCol="0" anchor="ctr">
            <a:noAutofit/>
          </a:bodyPr>
          <a:lstStyle/>
          <a:p>
            <a:pPr>
              <a:lnSpc>
                <a:spcPct val="90000"/>
              </a:lnSpc>
              <a:spcAft>
                <a:spcPts val="600"/>
              </a:spcAft>
            </a:pPr>
            <a:endParaRPr lang="en-US" sz="1600" dirty="0">
              <a:latin typeface="Century Gothic" panose="020B0502020202020204" pitchFamily="34" charset="0"/>
              <a:sym typeface="Century Gothic" panose="020B0502020202020204" pitchFamily="34" charset="0"/>
            </a:endParaRPr>
          </a:p>
        </p:txBody>
      </p:sp>
      <p:graphicFrame>
        <p:nvGraphicFramePr>
          <p:cNvPr id="5" name="Diagram 4">
            <a:extLst>
              <a:ext uri="{FF2B5EF4-FFF2-40B4-BE49-F238E27FC236}">
                <a16:creationId xmlns:a16="http://schemas.microsoft.com/office/drawing/2014/main" xmlns="" id="{5346F0CC-20B7-4631-B1CE-1D01E755A669}"/>
              </a:ext>
            </a:extLst>
          </p:cNvPr>
          <p:cNvGraphicFramePr/>
          <p:nvPr>
            <p:extLst>
              <p:ext uri="{D42A27DB-BD31-4B8C-83A1-F6EECF244321}">
                <p14:modId xmlns:p14="http://schemas.microsoft.com/office/powerpoint/2010/main" xmlns="" val="617992136"/>
              </p:ext>
            </p:extLst>
          </p:nvPr>
        </p:nvGraphicFramePr>
        <p:xfrm>
          <a:off x="460652" y="1119162"/>
          <a:ext cx="11320016" cy="54148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3"/>
    </p:custDataLst>
    <p:extLst>
      <p:ext uri="{BB962C8B-B14F-4D97-AF65-F5344CB8AC3E}">
        <p14:creationId xmlns:p14="http://schemas.microsoft.com/office/powerpoint/2010/main" xmlns="" val="2521960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9873" name="think-cell Slide" r:id="rId5" imgW="360" imgH="360" progId="">
              <p:embed/>
            </p:oleObj>
          </a:graphicData>
        </a:graphic>
      </p:graphicFrame>
      <p:sp>
        <p:nvSpPr>
          <p:cNvPr id="2" name="Title 1"/>
          <p:cNvSpPr>
            <a:spLocks noGrp="1"/>
          </p:cNvSpPr>
          <p:nvPr>
            <p:ph type="title"/>
          </p:nvPr>
        </p:nvSpPr>
        <p:spPr>
          <a:xfrm>
            <a:off x="223935" y="186612"/>
            <a:ext cx="11737909" cy="387798"/>
          </a:xfrm>
        </p:spPr>
        <p:txBody>
          <a:bodyPr vert="horz"/>
          <a:lstStyle/>
          <a:p>
            <a:r>
              <a:rPr lang="en-US" sz="2800" b="1" dirty="0"/>
              <a:t>Linking with UFSP - E-KYC of PM-KISAN beneficiaries</a:t>
            </a:r>
          </a:p>
        </p:txBody>
      </p:sp>
      <p:graphicFrame>
        <p:nvGraphicFramePr>
          <p:cNvPr id="8" name="Diagram 7">
            <a:extLst>
              <a:ext uri="{FF2B5EF4-FFF2-40B4-BE49-F238E27FC236}">
                <a16:creationId xmlns:a16="http://schemas.microsoft.com/office/drawing/2014/main" xmlns="" id="{574E1E81-A136-411F-ABE0-97A8701BD204}"/>
              </a:ext>
            </a:extLst>
          </p:cNvPr>
          <p:cNvGraphicFramePr/>
          <p:nvPr>
            <p:extLst>
              <p:ext uri="{D42A27DB-BD31-4B8C-83A1-F6EECF244321}">
                <p14:modId xmlns:p14="http://schemas.microsoft.com/office/powerpoint/2010/main" xmlns="" val="3718357442"/>
              </p:ext>
            </p:extLst>
          </p:nvPr>
        </p:nvGraphicFramePr>
        <p:xfrm>
          <a:off x="223935" y="719666"/>
          <a:ext cx="11803224" cy="575577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2"/>
    </p:custDataLst>
    <p:extLst>
      <p:ext uri="{BB962C8B-B14F-4D97-AF65-F5344CB8AC3E}">
        <p14:creationId xmlns:p14="http://schemas.microsoft.com/office/powerpoint/2010/main" xmlns="" val="3426293926"/>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DB9E9-1775-4C7F-AFC4-7166B2D6ABE3}"/>
              </a:ext>
            </a:extLst>
          </p:cNvPr>
          <p:cNvSpPr>
            <a:spLocks noGrp="1"/>
          </p:cNvSpPr>
          <p:nvPr>
            <p:ph type="title"/>
          </p:nvPr>
        </p:nvSpPr>
        <p:spPr>
          <a:xfrm>
            <a:off x="278216" y="181894"/>
            <a:ext cx="10933350" cy="470898"/>
          </a:xfrm>
        </p:spPr>
        <p:txBody>
          <a:bodyPr/>
          <a:lstStyle/>
          <a:p>
            <a:r>
              <a:rPr lang="en-US" b="1" dirty="0"/>
              <a:t>Outreach and Grievance redressal PM-KISAN</a:t>
            </a:r>
          </a:p>
        </p:txBody>
      </p:sp>
      <p:sp>
        <p:nvSpPr>
          <p:cNvPr id="4" name="TextBox 3">
            <a:extLst>
              <a:ext uri="{FF2B5EF4-FFF2-40B4-BE49-F238E27FC236}">
                <a16:creationId xmlns:a16="http://schemas.microsoft.com/office/drawing/2014/main" xmlns="" id="{57D35B80-5479-4428-80A7-1D19B8556DDA}"/>
              </a:ext>
            </a:extLst>
          </p:cNvPr>
          <p:cNvSpPr txBox="1"/>
          <p:nvPr/>
        </p:nvSpPr>
        <p:spPr>
          <a:xfrm>
            <a:off x="845298" y="1010062"/>
            <a:ext cx="2617938" cy="400110"/>
          </a:xfrm>
          <a:prstGeom prst="rect">
            <a:avLst/>
          </a:prstGeom>
          <a:solidFill>
            <a:schemeClr val="bg2"/>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Social Media</a:t>
            </a:r>
          </a:p>
        </p:txBody>
      </p:sp>
      <p:cxnSp>
        <p:nvCxnSpPr>
          <p:cNvPr id="5" name="Straight Connector 4">
            <a:extLst>
              <a:ext uri="{FF2B5EF4-FFF2-40B4-BE49-F238E27FC236}">
                <a16:creationId xmlns:a16="http://schemas.microsoft.com/office/drawing/2014/main" xmlns="" id="{A61130AC-9DE9-4072-8F80-45B680AC4320}"/>
              </a:ext>
            </a:extLst>
          </p:cNvPr>
          <p:cNvCxnSpPr/>
          <p:nvPr/>
        </p:nvCxnSpPr>
        <p:spPr>
          <a:xfrm>
            <a:off x="207371" y="3717561"/>
            <a:ext cx="11714809"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AFEA1FEB-4B78-4678-AADC-072A3555D99A}"/>
              </a:ext>
            </a:extLst>
          </p:cNvPr>
          <p:cNvSpPr txBox="1"/>
          <p:nvPr/>
        </p:nvSpPr>
        <p:spPr>
          <a:xfrm>
            <a:off x="4881835" y="1010062"/>
            <a:ext cx="2617938" cy="400110"/>
          </a:xfrm>
          <a:prstGeom prst="rect">
            <a:avLst/>
          </a:prstGeom>
          <a:solidFill>
            <a:schemeClr val="bg2"/>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On-boarding with CSCs</a:t>
            </a:r>
          </a:p>
        </p:txBody>
      </p:sp>
      <p:sp>
        <p:nvSpPr>
          <p:cNvPr id="7" name="TextBox 6">
            <a:extLst>
              <a:ext uri="{FF2B5EF4-FFF2-40B4-BE49-F238E27FC236}">
                <a16:creationId xmlns:a16="http://schemas.microsoft.com/office/drawing/2014/main" xmlns="" id="{FFB9ED63-A50D-4EFD-BF40-CCFB4173AF8E}"/>
              </a:ext>
            </a:extLst>
          </p:cNvPr>
          <p:cNvSpPr txBox="1"/>
          <p:nvPr/>
        </p:nvSpPr>
        <p:spPr>
          <a:xfrm>
            <a:off x="207371" y="1701451"/>
            <a:ext cx="3172242" cy="1631216"/>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Use </a:t>
            </a:r>
            <a:r>
              <a:rPr lang="en-US" sz="2000" dirty="0">
                <a:solidFill>
                  <a:srgbClr val="000000"/>
                </a:solidFill>
                <a:latin typeface="Calibri" panose="020F0502020204030204"/>
              </a:rPr>
              <a:t>of social media platform such as: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dirty="0">
                <a:solidFill>
                  <a:srgbClr val="000000"/>
                </a:solidFill>
                <a:latin typeface="Calibri" panose="020F0502020204030204"/>
              </a:rPr>
              <a:t>Facebook</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dirty="0">
                <a:solidFill>
                  <a:srgbClr val="000000"/>
                </a:solidFill>
                <a:latin typeface="Calibri" panose="020F0502020204030204"/>
              </a:rPr>
              <a:t>Twitter</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i="0" u="none" strike="noStrike" kern="1200" cap="none" spc="0" normalizeH="0" baseline="0" noProof="0" dirty="0" err="1">
                <a:ln>
                  <a:noFill/>
                </a:ln>
                <a:solidFill>
                  <a:srgbClr val="000000"/>
                </a:solidFill>
                <a:effectLst/>
                <a:uLnTx/>
                <a:uFillTx/>
                <a:latin typeface="Calibri" panose="020F0502020204030204"/>
                <a:ea typeface="+mn-ea"/>
                <a:cs typeface="+mn-cs"/>
              </a:rPr>
              <a:t>Youtube</a:t>
            </a:r>
            <a:endPar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xmlns="" id="{BA8CF5A3-5C8B-46BC-AFCF-BDB08D22A3A2}"/>
              </a:ext>
            </a:extLst>
          </p:cNvPr>
          <p:cNvSpPr txBox="1"/>
          <p:nvPr/>
        </p:nvSpPr>
        <p:spPr>
          <a:xfrm>
            <a:off x="9142653" y="987590"/>
            <a:ext cx="2617938" cy="400110"/>
          </a:xfrm>
          <a:prstGeom prst="rect">
            <a:avLst/>
          </a:prstGeom>
          <a:solidFill>
            <a:schemeClr val="bg2"/>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Farmers Corner</a:t>
            </a:r>
          </a:p>
        </p:txBody>
      </p:sp>
      <p:sp>
        <p:nvSpPr>
          <p:cNvPr id="9" name="TextBox 8">
            <a:extLst>
              <a:ext uri="{FF2B5EF4-FFF2-40B4-BE49-F238E27FC236}">
                <a16:creationId xmlns:a16="http://schemas.microsoft.com/office/drawing/2014/main" xmlns="" id="{CD7039CE-C5B6-47F4-B229-22BA4250C0C6}"/>
              </a:ext>
            </a:extLst>
          </p:cNvPr>
          <p:cNvSpPr txBox="1"/>
          <p:nvPr/>
        </p:nvSpPr>
        <p:spPr>
          <a:xfrm>
            <a:off x="605436" y="3991750"/>
            <a:ext cx="2617938" cy="400110"/>
          </a:xfrm>
          <a:prstGeom prst="rect">
            <a:avLst/>
          </a:prstGeom>
          <a:solidFill>
            <a:schemeClr val="bg2"/>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24 x 7 IVRS Helpline</a:t>
            </a:r>
          </a:p>
        </p:txBody>
      </p:sp>
      <p:sp>
        <p:nvSpPr>
          <p:cNvPr id="10" name="TextBox 9">
            <a:extLst>
              <a:ext uri="{FF2B5EF4-FFF2-40B4-BE49-F238E27FC236}">
                <a16:creationId xmlns:a16="http://schemas.microsoft.com/office/drawing/2014/main" xmlns="" id="{9525C8F5-BAD1-4FFA-B8BD-9EEE530F056B}"/>
              </a:ext>
            </a:extLst>
          </p:cNvPr>
          <p:cNvSpPr txBox="1"/>
          <p:nvPr/>
        </p:nvSpPr>
        <p:spPr>
          <a:xfrm>
            <a:off x="4483691" y="3859159"/>
            <a:ext cx="2617938" cy="707886"/>
          </a:xfrm>
          <a:prstGeom prst="rect">
            <a:avLst/>
          </a:prstGeom>
          <a:solidFill>
            <a:schemeClr val="bg2"/>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PM-KISAN Mobile App and </a:t>
            </a:r>
            <a:r>
              <a:rPr kumimoji="0" lang="en-US" sz="2000" b="1" i="0" u="none" strike="noStrike" kern="1200" cap="none" spc="0" normalizeH="0" baseline="0" noProof="0" dirty="0" err="1">
                <a:ln>
                  <a:noFill/>
                </a:ln>
                <a:solidFill>
                  <a:srgbClr val="000000"/>
                </a:solidFill>
                <a:effectLst/>
                <a:uLnTx/>
                <a:uFillTx/>
                <a:latin typeface="Calibri" panose="020F0502020204030204"/>
                <a:ea typeface="+mn-ea"/>
                <a:cs typeface="+mn-cs"/>
              </a:rPr>
              <a:t>Chatbot</a:t>
            </a: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 NICCI</a:t>
            </a:r>
          </a:p>
        </p:txBody>
      </p:sp>
      <p:sp>
        <p:nvSpPr>
          <p:cNvPr id="11" name="TextBox 10">
            <a:extLst>
              <a:ext uri="{FF2B5EF4-FFF2-40B4-BE49-F238E27FC236}">
                <a16:creationId xmlns:a16="http://schemas.microsoft.com/office/drawing/2014/main" xmlns="" id="{8FFBCBF8-263B-4BB1-960E-D8D1EF0986F7}"/>
              </a:ext>
            </a:extLst>
          </p:cNvPr>
          <p:cNvSpPr txBox="1"/>
          <p:nvPr/>
        </p:nvSpPr>
        <p:spPr>
          <a:xfrm>
            <a:off x="8597454" y="3991750"/>
            <a:ext cx="3491287" cy="400110"/>
          </a:xfrm>
          <a:prstGeom prst="rect">
            <a:avLst/>
          </a:prstGeom>
          <a:solidFill>
            <a:schemeClr val="bg2"/>
          </a:solid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Calibri" panose="020F0502020204030204"/>
              </a:rPr>
              <a:t>Extension Arm of Department</a:t>
            </a:r>
            <a:endPar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xmlns="" id="{2311327B-33D6-45AD-A0E6-DF39CFFBFFA3}"/>
              </a:ext>
            </a:extLst>
          </p:cNvPr>
          <p:cNvSpPr txBox="1"/>
          <p:nvPr/>
        </p:nvSpPr>
        <p:spPr>
          <a:xfrm>
            <a:off x="3947716" y="1701451"/>
            <a:ext cx="3594351" cy="1015663"/>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Common Service Centers CSCs ha</a:t>
            </a:r>
            <a:r>
              <a:rPr lang="en-US" sz="2000" dirty="0">
                <a:solidFill>
                  <a:srgbClr val="000000"/>
                </a:solidFill>
                <a:latin typeface="Calibri" panose="020F0502020204030204"/>
              </a:rPr>
              <a:t>s more than 3 lakhs VLEs, to reach out up to village level.</a:t>
            </a:r>
            <a:endPar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xmlns="" id="{A9D0E041-6DD8-425A-AD61-776368C8E800}"/>
              </a:ext>
            </a:extLst>
          </p:cNvPr>
          <p:cNvSpPr txBox="1"/>
          <p:nvPr/>
        </p:nvSpPr>
        <p:spPr>
          <a:xfrm>
            <a:off x="8312351" y="1772594"/>
            <a:ext cx="3594351" cy="1323439"/>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Enables the farmer to</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dirty="0">
                <a:solidFill>
                  <a:srgbClr val="000000"/>
                </a:solidFill>
                <a:latin typeface="Calibri" panose="020F0502020204030204"/>
              </a:rPr>
              <a:t>Check their status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dirty="0">
                <a:solidFill>
                  <a:srgbClr val="000000"/>
                </a:solidFill>
                <a:latin typeface="Calibri" panose="020F0502020204030204"/>
              </a:rPr>
              <a:t>Self – register themselves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Correct the Aadhar details</a:t>
            </a:r>
          </a:p>
        </p:txBody>
      </p:sp>
      <p:sp>
        <p:nvSpPr>
          <p:cNvPr id="14" name="TextBox 13">
            <a:extLst>
              <a:ext uri="{FF2B5EF4-FFF2-40B4-BE49-F238E27FC236}">
                <a16:creationId xmlns:a16="http://schemas.microsoft.com/office/drawing/2014/main" xmlns="" id="{C431E6D1-B51D-4E72-9810-D15CE5A05F20}"/>
              </a:ext>
            </a:extLst>
          </p:cNvPr>
          <p:cNvSpPr txBox="1"/>
          <p:nvPr/>
        </p:nvSpPr>
        <p:spPr>
          <a:xfrm>
            <a:off x="207372" y="4631759"/>
            <a:ext cx="3100154" cy="1631216"/>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Toll Free IVRS helpline launched for status verification. Farmers can dial 155261 to check their application status. </a:t>
            </a:r>
          </a:p>
        </p:txBody>
      </p:sp>
      <p:pic>
        <p:nvPicPr>
          <p:cNvPr id="15" name="Picture 14">
            <a:extLst>
              <a:ext uri="{FF2B5EF4-FFF2-40B4-BE49-F238E27FC236}">
                <a16:creationId xmlns:a16="http://schemas.microsoft.com/office/drawing/2014/main" xmlns="" id="{DFB51E89-7162-4855-BA01-F3BD8C97CB1D}"/>
              </a:ext>
            </a:extLst>
          </p:cNvPr>
          <p:cNvPicPr>
            <a:picLocks noChangeAspect="1"/>
          </p:cNvPicPr>
          <p:nvPr/>
        </p:nvPicPr>
        <p:blipFill>
          <a:blip r:embed="rId2"/>
          <a:stretch>
            <a:fillRect/>
          </a:stretch>
        </p:blipFill>
        <p:spPr>
          <a:xfrm>
            <a:off x="3995485" y="3822954"/>
            <a:ext cx="668333" cy="668333"/>
          </a:xfrm>
          <a:prstGeom prst="rect">
            <a:avLst/>
          </a:prstGeom>
        </p:spPr>
      </p:pic>
      <p:pic>
        <p:nvPicPr>
          <p:cNvPr id="16" name="Picture 4" descr="Image result for Database integration icon">
            <a:extLst>
              <a:ext uri="{FF2B5EF4-FFF2-40B4-BE49-F238E27FC236}">
                <a16:creationId xmlns:a16="http://schemas.microsoft.com/office/drawing/2014/main" xmlns="" id="{BD34C478-6726-4E8E-864C-2AB5946EFC61}"/>
              </a:ext>
            </a:extLst>
          </p:cNvPr>
          <p:cNvPicPr>
            <a:picLocks noChangeAspect="1" noChangeArrowheads="1"/>
          </p:cNvPicPr>
          <p:nvPr/>
        </p:nvPicPr>
        <p:blipFill>
          <a:blip r:embed="rId3" cstate="hqprint">
            <a:extLst>
              <a:ext uri="{28A0092B-C50C-407E-A947-70E740481C1C}">
                <a14:useLocalDpi xmlns:a14="http://schemas.microsoft.com/office/drawing/2010/main" xmlns="" val="0"/>
              </a:ext>
            </a:extLst>
          </a:blip>
          <a:srcRect/>
          <a:stretch>
            <a:fillRect/>
          </a:stretch>
        </p:blipFill>
        <p:spPr bwMode="auto">
          <a:xfrm>
            <a:off x="8104031" y="3878940"/>
            <a:ext cx="668325" cy="668325"/>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a:extLst>
              <a:ext uri="{FF2B5EF4-FFF2-40B4-BE49-F238E27FC236}">
                <a16:creationId xmlns:a16="http://schemas.microsoft.com/office/drawing/2014/main" xmlns="" id="{F6047D74-73F3-44EE-A3D5-F4CD94A19A5D}"/>
              </a:ext>
            </a:extLst>
          </p:cNvPr>
          <p:cNvSpPr txBox="1"/>
          <p:nvPr/>
        </p:nvSpPr>
        <p:spPr>
          <a:xfrm>
            <a:off x="3995485" y="4581432"/>
            <a:ext cx="3594351" cy="1938992"/>
          </a:xfrm>
          <a:prstGeom prst="rect">
            <a:avLst/>
          </a:prstGeom>
          <a:noFill/>
          <a:ln>
            <a:noFill/>
          </a:ln>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PM-KISAN Mobile App has been launched to provide direct services to the beneficiaries. More than 60 Lakh downloads done. </a:t>
            </a:r>
            <a:r>
              <a:rPr kumimoji="0" lang="en-US" sz="2000" i="0" u="none" strike="noStrike" kern="1200" cap="none" spc="0" normalizeH="0" baseline="0" noProof="0" dirty="0" err="1">
                <a:ln>
                  <a:noFill/>
                </a:ln>
                <a:solidFill>
                  <a:srgbClr val="000000"/>
                </a:solidFill>
                <a:effectLst/>
                <a:uLnTx/>
                <a:uFillTx/>
                <a:latin typeface="Calibri" panose="020F0502020204030204"/>
                <a:ea typeface="+mn-ea"/>
                <a:cs typeface="+mn-cs"/>
              </a:rPr>
              <a:t>Chatbot</a:t>
            </a: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 NICCI is also available.</a:t>
            </a:r>
          </a:p>
        </p:txBody>
      </p:sp>
      <p:sp>
        <p:nvSpPr>
          <p:cNvPr id="18" name="TextBox 17">
            <a:extLst>
              <a:ext uri="{FF2B5EF4-FFF2-40B4-BE49-F238E27FC236}">
                <a16:creationId xmlns:a16="http://schemas.microsoft.com/office/drawing/2014/main" xmlns="" id="{E0A32E21-FAFE-485E-A963-068B624964A2}"/>
              </a:ext>
            </a:extLst>
          </p:cNvPr>
          <p:cNvSpPr txBox="1"/>
          <p:nvPr/>
        </p:nvSpPr>
        <p:spPr>
          <a:xfrm>
            <a:off x="8277795" y="4581432"/>
            <a:ext cx="3594351" cy="1631216"/>
          </a:xfrm>
          <a:prstGeom prst="rect">
            <a:avLst/>
          </a:prstGeom>
          <a:noFill/>
          <a:ln>
            <a:noFill/>
          </a:ln>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Engaging organization such as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KVKs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rPr>
              <a:t>Field offices</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2000" dirty="0">
                <a:solidFill>
                  <a:srgbClr val="000000"/>
                </a:solidFill>
                <a:latin typeface="Calibri" panose="020F0502020204030204"/>
              </a:rPr>
              <a:t>ICAR</a:t>
            </a:r>
          </a:p>
          <a:p>
            <a:pPr marR="0" lvl="0" algn="just" defTabSz="914400" rtl="0" eaLnBrk="1" fontAlgn="auto" latinLnBrk="0" hangingPunct="1">
              <a:lnSpc>
                <a:spcPct val="100000"/>
              </a:lnSpc>
              <a:spcBef>
                <a:spcPts val="0"/>
              </a:spcBef>
              <a:spcAft>
                <a:spcPts val="0"/>
              </a:spcAft>
              <a:buClrTx/>
              <a:buSzTx/>
              <a:tabLst/>
              <a:defRPr/>
            </a:pPr>
            <a:endParaRPr kumimoji="0" lang="en-US" sz="200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19" name="Picture 2" descr="Image result for icon for group">
            <a:extLst>
              <a:ext uri="{FF2B5EF4-FFF2-40B4-BE49-F238E27FC236}">
                <a16:creationId xmlns:a16="http://schemas.microsoft.com/office/drawing/2014/main" xmlns="" id="{25BC7386-24F6-451B-A2DF-22FE25A7EC44}"/>
              </a:ext>
            </a:extLst>
          </p:cNvPr>
          <p:cNvPicPr>
            <a:picLocks noChangeAspect="1" noChangeArrowheads="1"/>
          </p:cNvPicPr>
          <p:nvPr/>
        </p:nvPicPr>
        <p:blipFill rotWithShape="1">
          <a:blip r:embed="rId4">
            <a:extLst>
              <a:ext uri="{28A0092B-C50C-407E-A947-70E740481C1C}">
                <a14:useLocalDpi xmlns:a14="http://schemas.microsoft.com/office/drawing/2010/main" xmlns="" val="0"/>
              </a:ext>
            </a:extLst>
          </a:blip>
          <a:srcRect l="4202" t="16350" r="4672" b="18227"/>
          <a:stretch/>
        </p:blipFill>
        <p:spPr bwMode="auto">
          <a:xfrm>
            <a:off x="106478" y="872456"/>
            <a:ext cx="882205" cy="633378"/>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Image result for csc spv">
            <a:extLst>
              <a:ext uri="{FF2B5EF4-FFF2-40B4-BE49-F238E27FC236}">
                <a16:creationId xmlns:a16="http://schemas.microsoft.com/office/drawing/2014/main" xmlns="" id="{2F89870C-335C-49E4-A41C-CB176601B871}"/>
              </a:ext>
            </a:extLst>
          </p:cNvPr>
          <p:cNvPicPr>
            <a:picLocks noChangeAspect="1" noChangeArrowheads="1"/>
          </p:cNvPicPr>
          <p:nvPr/>
        </p:nvPicPr>
        <p:blipFill>
          <a:blip r:embed="rId5" cstate="hqprint">
            <a:extLst>
              <a:ext uri="{28A0092B-C50C-407E-A947-70E740481C1C}">
                <a14:useLocalDpi xmlns:a14="http://schemas.microsoft.com/office/drawing/2010/main" xmlns="" val="0"/>
              </a:ext>
            </a:extLst>
          </a:blip>
          <a:srcRect/>
          <a:stretch>
            <a:fillRect/>
          </a:stretch>
        </p:blipFill>
        <p:spPr bwMode="auto">
          <a:xfrm>
            <a:off x="4007976" y="872456"/>
            <a:ext cx="870446" cy="643110"/>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Picture 20">
            <a:extLst>
              <a:ext uri="{FF2B5EF4-FFF2-40B4-BE49-F238E27FC236}">
                <a16:creationId xmlns:a16="http://schemas.microsoft.com/office/drawing/2014/main" xmlns="" id="{E41E418E-2F85-4B70-85C0-13EA6A373EED}"/>
              </a:ext>
            </a:extLst>
          </p:cNvPr>
          <p:cNvPicPr>
            <a:picLocks noChangeAspect="1"/>
          </p:cNvPicPr>
          <p:nvPr/>
        </p:nvPicPr>
        <p:blipFill>
          <a:blip r:embed="rId6"/>
          <a:stretch>
            <a:fillRect/>
          </a:stretch>
        </p:blipFill>
        <p:spPr>
          <a:xfrm>
            <a:off x="8204564" y="846149"/>
            <a:ext cx="936092" cy="685992"/>
          </a:xfrm>
          <a:prstGeom prst="rect">
            <a:avLst/>
          </a:prstGeom>
        </p:spPr>
      </p:pic>
      <p:pic>
        <p:nvPicPr>
          <p:cNvPr id="22" name="Graphic 21">
            <a:extLst>
              <a:ext uri="{FF2B5EF4-FFF2-40B4-BE49-F238E27FC236}">
                <a16:creationId xmlns:a16="http://schemas.microsoft.com/office/drawing/2014/main" xmlns="" id="{6D8DBFF9-0E10-48C4-AB2B-CB2A6192676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75031" y="3855095"/>
            <a:ext cx="636195" cy="636195"/>
          </a:xfrm>
          <a:prstGeom prst="rect">
            <a:avLst/>
          </a:prstGeom>
        </p:spPr>
      </p:pic>
    </p:spTree>
    <p:extLst>
      <p:ext uri="{BB962C8B-B14F-4D97-AF65-F5344CB8AC3E}">
        <p14:creationId xmlns:p14="http://schemas.microsoft.com/office/powerpoint/2010/main" xmlns="" val="569016404"/>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AutoShape 8"/>
          <p:cNvGraphicFramePr>
            <a:graphicFrameLocks noChangeAspect="1"/>
          </p:cNvGraphicFramePr>
          <p:nvPr/>
        </p:nvGraphicFramePr>
        <p:xfrm>
          <a:off x="1588" y="1588"/>
          <a:ext cx="1587" cy="1587"/>
        </p:xfrm>
        <a:graphic>
          <a:graphicData uri="http://schemas.openxmlformats.org/presentationml/2006/ole">
            <p:oleObj spid="_x0000_s80897" name="think-cell Slide" r:id="rId4" imgW="0" imgH="0" progId="">
              <p:embed/>
            </p:oleObj>
          </a:graphicData>
        </a:graphic>
      </p:graphicFrame>
      <p:sp>
        <p:nvSpPr>
          <p:cNvPr id="48" name="Rectangle 47" hidden="1"/>
          <p:cNvSpPr/>
          <p:nvPr>
            <p:custDataLst>
              <p:tags r:id="rId2"/>
            </p:custDataLst>
          </p:nvPr>
        </p:nvSpPr>
        <p:spPr>
          <a:xfrm>
            <a:off x="0" y="0"/>
            <a:ext cx="158750" cy="158750"/>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endParaRPr lang="en-US" sz="1600" dirty="0">
              <a:solidFill>
                <a:srgbClr val="FFFFFF"/>
              </a:solidFill>
              <a:latin typeface="Trebuchet MS" panose="020B0603020202020204" pitchFamily="34" charset="0"/>
              <a:sym typeface="Trebuchet MS" panose="020B0603020202020204" pitchFamily="34" charset="0"/>
            </a:endParaRPr>
          </a:p>
        </p:txBody>
      </p:sp>
      <p:graphicFrame>
        <p:nvGraphicFramePr>
          <p:cNvPr id="7" name="Diagram 6"/>
          <p:cNvGraphicFramePr/>
          <p:nvPr>
            <p:extLst>
              <p:ext uri="{D42A27DB-BD31-4B8C-83A1-F6EECF244321}">
                <p14:modId xmlns:p14="http://schemas.microsoft.com/office/powerpoint/2010/main" xmlns="" val="25636708"/>
              </p:ext>
            </p:extLst>
          </p:nvPr>
        </p:nvGraphicFramePr>
        <p:xfrm>
          <a:off x="693937" y="1278384"/>
          <a:ext cx="10804126" cy="47732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xmlns="" id="{529F4335-94A4-41E6-AAAE-56C6806C71FF}"/>
              </a:ext>
            </a:extLst>
          </p:cNvPr>
          <p:cNvSpPr txBox="1"/>
          <p:nvPr/>
        </p:nvSpPr>
        <p:spPr>
          <a:xfrm>
            <a:off x="2825393" y="204414"/>
            <a:ext cx="5116531" cy="461665"/>
          </a:xfrm>
          <a:prstGeom prst="rect">
            <a:avLst/>
          </a:prstGeom>
          <a:noFill/>
          <a:ln w="9525" cap="flat" cmpd="sng" algn="ctr">
            <a:noFill/>
            <a:prstDash val="solid"/>
            <a:round/>
            <a:headEnd type="none" w="med" len="med"/>
            <a:tailEnd type="none" w="med" len="med"/>
          </a:ln>
        </p:spPr>
        <p:txBody>
          <a:bodyPr wrap="square">
            <a:spAutoFit/>
          </a:bodyPr>
          <a:lstStyle/>
          <a:p>
            <a:pPr algn="ctr"/>
            <a:r>
              <a:rPr lang="en-US" sz="2400" b="1" dirty="0">
                <a:solidFill>
                  <a:schemeClr val="tx2"/>
                </a:solidFill>
                <a:latin typeface="+mn-lt"/>
              </a:rPr>
              <a:t>Support required from State</a:t>
            </a:r>
            <a:endParaRPr lang="en-US" sz="2400" dirty="0">
              <a:solidFill>
                <a:schemeClr val="tx2"/>
              </a:solidFill>
            </a:endParaRPr>
          </a:p>
        </p:txBody>
      </p:sp>
    </p:spTree>
    <p:extLst>
      <p:ext uri="{BB962C8B-B14F-4D97-AF65-F5344CB8AC3E}">
        <p14:creationId xmlns:p14="http://schemas.microsoft.com/office/powerpoint/2010/main" xmlns="" val="36236522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4A431-CFE7-4CD2-B0C0-251F6B6732EC}"/>
              </a:ext>
            </a:extLst>
          </p:cNvPr>
          <p:cNvSpPr>
            <a:spLocks noGrp="1"/>
          </p:cNvSpPr>
          <p:nvPr>
            <p:ph type="title"/>
          </p:nvPr>
        </p:nvSpPr>
        <p:spPr/>
        <p:txBody>
          <a:bodyPr/>
          <a:lstStyle/>
          <a:p>
            <a:r>
              <a:rPr lang="en-US" b="1" dirty="0"/>
              <a:t>Why PM-KISAN is a Watershed in Agriculture Sector?</a:t>
            </a:r>
          </a:p>
        </p:txBody>
      </p:sp>
      <p:sp>
        <p:nvSpPr>
          <p:cNvPr id="3" name="Text Placeholder 2">
            <a:extLst>
              <a:ext uri="{FF2B5EF4-FFF2-40B4-BE49-F238E27FC236}">
                <a16:creationId xmlns:a16="http://schemas.microsoft.com/office/drawing/2014/main" xmlns="" id="{B07F28BC-C202-4183-B420-65F06CDE9B3B}"/>
              </a:ext>
            </a:extLst>
          </p:cNvPr>
          <p:cNvSpPr>
            <a:spLocks noGrp="1"/>
          </p:cNvSpPr>
          <p:nvPr>
            <p:ph type="body" sz="quarter" idx="10"/>
          </p:nvPr>
        </p:nvSpPr>
        <p:spPr>
          <a:xfrm>
            <a:off x="536094" y="1436914"/>
            <a:ext cx="11379098" cy="5085184"/>
          </a:xfrm>
        </p:spPr>
        <p:txBody>
          <a:bodyPr/>
          <a:lstStyle/>
          <a:p>
            <a:pPr algn="just">
              <a:buNone/>
            </a:pPr>
            <a:endParaRPr lang="en-US" sz="2800" b="0" i="0" dirty="0">
              <a:solidFill>
                <a:srgbClr val="000000"/>
              </a:solidFill>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ü"/>
            </a:pPr>
            <a:r>
              <a:rPr lang="en-US" sz="2800" b="0" i="0" dirty="0">
                <a:solidFill>
                  <a:srgbClr val="000000"/>
                </a:solidFill>
                <a:effectLst/>
                <a:latin typeface="Calibri" panose="020F0502020204030204" pitchFamily="34" charset="0"/>
                <a:cs typeface="Calibri" panose="020F0502020204030204" pitchFamily="34" charset="0"/>
              </a:rPr>
              <a:t>Most States/ UTs now have verified farmers’ databases and remaining are creating it by taking the details from PM-KISAN through SFTP/ API.</a:t>
            </a:r>
          </a:p>
          <a:p>
            <a:pPr algn="just">
              <a:buNone/>
            </a:pPr>
            <a:endParaRPr lang="en-US" sz="2800" dirty="0">
              <a:solidFill>
                <a:srgbClr val="000000"/>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ü"/>
            </a:pPr>
            <a:r>
              <a:rPr lang="en-US" sz="2800" b="0" i="0" dirty="0">
                <a:solidFill>
                  <a:srgbClr val="000000"/>
                </a:solidFill>
                <a:effectLst/>
                <a:latin typeface="Calibri" panose="020F0502020204030204" pitchFamily="34" charset="0"/>
                <a:cs typeface="Calibri" panose="020F0502020204030204" pitchFamily="34" charset="0"/>
              </a:rPr>
              <a:t>Many States/ UTs have digitized land records and others have started the digitization of land records.</a:t>
            </a:r>
          </a:p>
          <a:p>
            <a:pPr algn="just">
              <a:buNone/>
            </a:pPr>
            <a:r>
              <a:rPr lang="en-US" sz="2800" b="0" i="0" dirty="0">
                <a:solidFill>
                  <a:srgbClr val="000000"/>
                </a:solidFill>
                <a:effectLst/>
                <a:latin typeface="Calibri" panose="020F0502020204030204" pitchFamily="34" charset="0"/>
                <a:cs typeface="Calibri" panose="020F0502020204030204" pitchFamily="34" charset="0"/>
              </a:rPr>
              <a:t> </a:t>
            </a:r>
          </a:p>
          <a:p>
            <a:pPr marL="342900" indent="-342900" algn="just">
              <a:buFont typeface="Wingdings" panose="05000000000000000000" pitchFamily="2" charset="2"/>
              <a:buChar char="ü"/>
            </a:pPr>
            <a:r>
              <a:rPr lang="en-US" sz="2800" b="0" i="0" dirty="0">
                <a:solidFill>
                  <a:srgbClr val="000000"/>
                </a:solidFill>
                <a:effectLst/>
                <a:latin typeface="Calibri" panose="020F0502020204030204" pitchFamily="34" charset="0"/>
                <a:cs typeface="Calibri" panose="020F0502020204030204" pitchFamily="34" charset="0"/>
              </a:rPr>
              <a:t> </a:t>
            </a:r>
            <a:r>
              <a:rPr lang="en-US" sz="2800" dirty="0">
                <a:solidFill>
                  <a:srgbClr val="000000"/>
                </a:solidFill>
                <a:latin typeface="Calibri" panose="020F0502020204030204" pitchFamily="34" charset="0"/>
                <a:cs typeface="Calibri" panose="020F0502020204030204" pitchFamily="34" charset="0"/>
              </a:rPr>
              <a:t>PM-KISAN</a:t>
            </a:r>
            <a:r>
              <a:rPr lang="en-US" sz="2800" b="0" i="0" dirty="0">
                <a:solidFill>
                  <a:srgbClr val="000000"/>
                </a:solidFill>
                <a:effectLst/>
                <a:latin typeface="Calibri" panose="020F0502020204030204" pitchFamily="34" charset="0"/>
                <a:cs typeface="Calibri" panose="020F0502020204030204" pitchFamily="34" charset="0"/>
              </a:rPr>
              <a:t> Database would provide the verified Foundational layer for Unified Farmers Service Interface/Platform (UFSP).</a:t>
            </a:r>
          </a:p>
          <a:p>
            <a:pPr algn="just">
              <a:buNone/>
            </a:pPr>
            <a:endParaRPr lang="en-US" sz="2800" b="0" i="0" dirty="0">
              <a:solidFill>
                <a:srgbClr val="000000"/>
              </a:solidFill>
              <a:effectLst/>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It is the foundation stone for </a:t>
            </a:r>
            <a:r>
              <a:rPr lang="en-US" sz="2800" b="1" dirty="0">
                <a:solidFill>
                  <a:schemeClr val="accent1"/>
                </a:solidFill>
                <a:latin typeface="Calibri" panose="020F0502020204030204" pitchFamily="34" charset="0"/>
                <a:cs typeface="Calibri" panose="020F0502020204030204" pitchFamily="34" charset="0"/>
              </a:rPr>
              <a:t>Digital Agriculture</a:t>
            </a:r>
            <a:r>
              <a:rPr lang="en-US" sz="2800" dirty="0">
                <a:solidFill>
                  <a:schemeClr val="accent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61879872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2050" name="Object 49"/>
          <p:cNvGraphicFramePr>
            <a:graphicFrameLocks noChangeAspect="1"/>
          </p:cNvGraphicFramePr>
          <p:nvPr/>
        </p:nvGraphicFramePr>
        <p:xfrm>
          <a:off x="1588" y="1588"/>
          <a:ext cx="1587" cy="1587"/>
        </p:xfrm>
        <a:graphic>
          <a:graphicData uri="http://schemas.openxmlformats.org/presentationml/2006/ole">
            <p:oleObj spid="_x0000_s81921" name="think-cell Slide" r:id="rId4" imgW="360" imgH="360" progId="">
              <p:embed/>
            </p:oleObj>
          </a:graphicData>
        </a:graphic>
      </p:graphicFrame>
      <p:sp useBgFill="1">
        <p:nvSpPr>
          <p:cNvPr id="75" name="Rectangle 7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3" name="Picture 6" descr="Digital Agriculture: feeding the future"/>
          <p:cNvPicPr>
            <a:picLocks noChangeAspect="1" noChangeArrowheads="1"/>
          </p:cNvPicPr>
          <p:nvPr/>
        </p:nvPicPr>
        <p:blipFill>
          <a:blip r:embed="rId5"/>
          <a:srcRect l="388" t="9091" r="22910"/>
          <a:stretch>
            <a:fillRect/>
          </a:stretch>
        </p:blipFill>
        <p:spPr bwMode="auto">
          <a:xfrm>
            <a:off x="3524250" y="0"/>
            <a:ext cx="8667750" cy="6858000"/>
          </a:xfrm>
          <a:prstGeom prst="rect">
            <a:avLst/>
          </a:prstGeom>
          <a:noFill/>
          <a:ln w="9525">
            <a:noFill/>
            <a:miter lim="800000"/>
            <a:headEnd/>
            <a:tailEnd/>
          </a:ln>
        </p:spPr>
      </p:pic>
      <p:sp>
        <p:nvSpPr>
          <p:cNvPr id="77" name="Rectangle 76"/>
          <p:cNvSpPr>
            <a:spLocks noGrp="1" noRot="1" noChangeAspect="1" noMove="1" noResize="1" noEditPoints="1" noAdjustHandles="1" noChangeArrowheads="1" noChangeShapeType="1" noTextEdit="1"/>
          </p:cNvSpPr>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9" name="Rectangle 78"/>
          <p:cNvSpPr>
            <a:spLocks noGrp="1" noRot="1" noChangeAspect="1" noMove="1" noResize="1" noEditPoints="1" noAdjustHandles="1" noChangeArrowheads="1" noChangeShapeType="1" noTextEdit="1"/>
          </p:cNvSpPr>
          <p:nvPr/>
        </p:nvSpPr>
        <p:spPr>
          <a:xfrm rot="5400000">
            <a:off x="760413" y="346075"/>
            <a:ext cx="146050" cy="7048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81" name="Rectangle 80"/>
          <p:cNvSpPr>
            <a:spLocks noGrp="1" noRot="1" noChangeAspect="1" noMove="1" noResize="1" noEditPoints="1" noAdjustHandles="1" noChangeArrowheads="1" noChangeShapeType="1" noTextEdit="1"/>
          </p:cNvSpPr>
          <p:nvPr/>
        </p:nvSpPr>
        <p:spPr>
          <a:xfrm>
            <a:off x="481013" y="4546600"/>
            <a:ext cx="3978275" cy="1905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Title 1"/>
          <p:cNvSpPr txBox="1">
            <a:spLocks/>
          </p:cNvSpPr>
          <p:nvPr/>
        </p:nvSpPr>
        <p:spPr>
          <a:xfrm>
            <a:off x="741346" y="5323277"/>
            <a:ext cx="8184940" cy="1052726"/>
          </a:xfrm>
          <a:prstGeom prst="rect">
            <a:avLst/>
          </a:prstGeom>
        </p:spPr>
        <p:txBody>
          <a:bodyPr anchor="b"/>
          <a:lstStyle/>
          <a:p>
            <a:pPr fontAlgn="auto">
              <a:spcBef>
                <a:spcPts val="500"/>
              </a:spcBef>
              <a:spcAft>
                <a:spcPts val="0"/>
              </a:spcAft>
              <a:defRPr/>
            </a:pPr>
            <a:r>
              <a:rPr lang="en-US" sz="2000" b="1" dirty="0">
                <a:solidFill>
                  <a:schemeClr val="accent1"/>
                </a:solidFill>
                <a:latin typeface="+mj-lt"/>
                <a:ea typeface="+mj-ea"/>
                <a:cs typeface="+mj-cs"/>
              </a:rPr>
              <a:t>Department of Agriculture and Farmers Welfare</a:t>
            </a:r>
          </a:p>
          <a:p>
            <a:pPr fontAlgn="auto">
              <a:spcBef>
                <a:spcPts val="500"/>
              </a:spcBef>
              <a:spcAft>
                <a:spcPts val="0"/>
              </a:spcAft>
              <a:defRPr/>
            </a:pPr>
            <a:r>
              <a:rPr lang="en-US" sz="2000" b="1" dirty="0">
                <a:solidFill>
                  <a:schemeClr val="accent1"/>
                </a:solidFill>
                <a:latin typeface="+mj-lt"/>
                <a:ea typeface="+mj-ea"/>
                <a:cs typeface="+mj-cs"/>
              </a:rPr>
              <a:t>Ministry of Agriculture and Farmers Welfare</a:t>
            </a:r>
          </a:p>
          <a:p>
            <a:pPr fontAlgn="auto">
              <a:spcBef>
                <a:spcPts val="500"/>
              </a:spcBef>
              <a:spcAft>
                <a:spcPts val="0"/>
              </a:spcAft>
              <a:defRPr/>
            </a:pPr>
            <a:r>
              <a:rPr lang="en-US" sz="2000" b="1" dirty="0">
                <a:solidFill>
                  <a:schemeClr val="accent1"/>
                </a:solidFill>
                <a:latin typeface="+mj-lt"/>
                <a:ea typeface="+mj-ea"/>
                <a:cs typeface="+mj-cs"/>
              </a:rPr>
              <a:t>Government of India</a:t>
            </a:r>
          </a:p>
        </p:txBody>
      </p:sp>
      <p:sp>
        <p:nvSpPr>
          <p:cNvPr id="11" name="Title 1"/>
          <p:cNvSpPr txBox="1">
            <a:spLocks/>
          </p:cNvSpPr>
          <p:nvPr/>
        </p:nvSpPr>
        <p:spPr bwMode="auto">
          <a:xfrm>
            <a:off x="349945" y="1618219"/>
            <a:ext cx="5506325" cy="80191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4800" b="1" i="0" u="none" strike="noStrike" kern="1200" cap="none" spc="0" normalizeH="0" baseline="0" noProof="0" dirty="0">
              <a:ln>
                <a:noFill/>
              </a:ln>
              <a:solidFill>
                <a:schemeClr val="tx1"/>
              </a:solidFill>
              <a:effectLst/>
              <a:uLnTx/>
              <a:uFillTx/>
              <a:latin typeface="+mj-lt"/>
              <a:ea typeface="+mj-ea"/>
              <a:cs typeface="+mj-cs"/>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4800" b="1" i="0" u="none" strike="noStrike" kern="1200" cap="none" spc="0" normalizeH="0" baseline="0" noProof="0" dirty="0">
                <a:ln>
                  <a:noFill/>
                </a:ln>
                <a:solidFill>
                  <a:schemeClr val="accent1"/>
                </a:solidFill>
                <a:effectLst/>
                <a:uLnTx/>
                <a:uFillTx/>
                <a:latin typeface="+mj-lt"/>
                <a:ea typeface="+mj-ea"/>
                <a:cs typeface="+mj-cs"/>
              </a:rPr>
              <a:t>Digital Agriculture</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990" y="303204"/>
            <a:ext cx="11435774" cy="997196"/>
          </a:xfrm>
        </p:spPr>
        <p:txBody>
          <a:bodyPr/>
          <a:lstStyle/>
          <a:p>
            <a:r>
              <a:rPr lang="en-US" b="1" dirty="0"/>
              <a:t>Budget Announcement 2022-23 on Emerging Hi-tech &amp; Digital Agri Ecosystem</a:t>
            </a:r>
            <a:br>
              <a:rPr lang="en-US" b="1" dirty="0"/>
            </a:br>
            <a:r>
              <a:rPr lang="en-US" b="1" dirty="0"/>
              <a:t/>
            </a:r>
            <a:br>
              <a:rPr lang="en-US" b="1" dirty="0"/>
            </a:br>
            <a:endParaRPr lang="en-US" b="1" dirty="0">
              <a:latin typeface="+mj-lt"/>
            </a:endParaRPr>
          </a:p>
        </p:txBody>
      </p:sp>
      <p:sp>
        <p:nvSpPr>
          <p:cNvPr id="3" name="Content Placeholder 2"/>
          <p:cNvSpPr>
            <a:spLocks noGrp="1"/>
          </p:cNvSpPr>
          <p:nvPr>
            <p:ph idx="1"/>
          </p:nvPr>
        </p:nvSpPr>
        <p:spPr>
          <a:xfrm>
            <a:off x="704726" y="1097656"/>
            <a:ext cx="11102575" cy="5457140"/>
          </a:xfrm>
        </p:spPr>
        <p:txBody>
          <a:bodyPr/>
          <a:lstStyle/>
          <a:p>
            <a:pPr marL="0" indent="0" algn="ctr">
              <a:buNone/>
            </a:pPr>
            <a:endParaRPr lang="en-US" sz="2000" dirty="0">
              <a:solidFill>
                <a:srgbClr val="0070C0"/>
              </a:solidFill>
            </a:endParaRPr>
          </a:p>
          <a:p>
            <a:pPr marL="0" lvl="0" indent="0" algn="just">
              <a:buFont typeface="Wingdings" pitchFamily="2" charset="2"/>
              <a:buChar char="Ø"/>
            </a:pPr>
            <a:r>
              <a:rPr lang="en-IN" sz="2000" dirty="0"/>
              <a:t>For delivery of digital and hi-tech services to farmers with involvement of public sector research and extension institutions along with private </a:t>
            </a:r>
            <a:r>
              <a:rPr lang="en-IN" sz="2000" dirty="0" err="1"/>
              <a:t>agri</a:t>
            </a:r>
            <a:r>
              <a:rPr lang="en-IN" sz="2000" dirty="0"/>
              <a:t>-tech players and stakeholders of </a:t>
            </a:r>
            <a:r>
              <a:rPr lang="en-IN" sz="2000" dirty="0" err="1"/>
              <a:t>agri</a:t>
            </a:r>
            <a:r>
              <a:rPr lang="en-IN" sz="2000" dirty="0"/>
              <a:t>-value chain, a scheme in PPP mode will be launched. </a:t>
            </a:r>
          </a:p>
          <a:p>
            <a:pPr marL="0" lvl="0" indent="0" algn="just">
              <a:buFont typeface="Wingdings" pitchFamily="2" charset="2"/>
              <a:buChar char="Ø"/>
            </a:pPr>
            <a:endParaRPr lang="en-IN" sz="2000" dirty="0"/>
          </a:p>
          <a:p>
            <a:pPr marL="0" indent="0" algn="just">
              <a:buFont typeface="Wingdings" pitchFamily="2" charset="2"/>
              <a:buChar char="Ø"/>
            </a:pPr>
            <a:r>
              <a:rPr lang="en-IN" sz="2000" dirty="0"/>
              <a:t>Use of ‘</a:t>
            </a:r>
            <a:r>
              <a:rPr lang="en-IN" sz="2000" dirty="0" err="1"/>
              <a:t>Kisan</a:t>
            </a:r>
            <a:r>
              <a:rPr lang="en-IN" sz="2000" dirty="0"/>
              <a:t> Drones’ will be promoted for crop assessment, digitization of land records, spraying of insecticides, and nutrients. </a:t>
            </a:r>
            <a:endParaRPr lang="en-US" sz="2000" dirty="0"/>
          </a:p>
          <a:p>
            <a:pPr marL="0" lvl="0" indent="0" algn="just">
              <a:buFont typeface="Wingdings" pitchFamily="2" charset="2"/>
              <a:buChar char="Ø"/>
            </a:pP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3074" name="Object 42"/>
          <p:cNvGraphicFramePr>
            <a:graphicFrameLocks noChangeAspect="1"/>
          </p:cNvGraphicFramePr>
          <p:nvPr/>
        </p:nvGraphicFramePr>
        <p:xfrm>
          <a:off x="1588" y="1588"/>
          <a:ext cx="1587" cy="1587"/>
        </p:xfrm>
        <a:graphic>
          <a:graphicData uri="http://schemas.openxmlformats.org/presentationml/2006/ole">
            <p:oleObj spid="_x0000_s82945" name="think-cell Slide" r:id="rId4" imgW="360" imgH="360" progId="">
              <p:embed/>
            </p:oleObj>
          </a:graphicData>
        </a:graphic>
      </p:graphicFrame>
      <p:sp>
        <p:nvSpPr>
          <p:cNvPr id="3076" name="Content Placeholder 3"/>
          <p:cNvSpPr>
            <a:spLocks noGrp="1"/>
          </p:cNvSpPr>
          <p:nvPr>
            <p:ph idx="1"/>
          </p:nvPr>
        </p:nvSpPr>
        <p:spPr>
          <a:xfrm>
            <a:off x="452063" y="1047963"/>
            <a:ext cx="11548153" cy="5524175"/>
          </a:xfrm>
        </p:spPr>
        <p:txBody>
          <a:bodyPr/>
          <a:lstStyle/>
          <a:p>
            <a:pPr marL="285750" indent="-285750">
              <a:spcAft>
                <a:spcPts val="0"/>
              </a:spcAft>
              <a:buFont typeface="Arial" panose="020B0604020202020204" pitchFamily="34" charset="0"/>
              <a:buChar char="•"/>
              <a:defRPr/>
            </a:pPr>
            <a:r>
              <a:rPr lang="en-US" sz="1800" b="1" dirty="0">
                <a:solidFill>
                  <a:schemeClr val="accent2"/>
                </a:solidFill>
              </a:rPr>
              <a:t>India Digital Eco-system for Agriculture (IDEA): </a:t>
            </a:r>
            <a:r>
              <a:rPr lang="en-IN" sz="1800" dirty="0"/>
              <a:t>A federated architecture model for designing interoperable databases and applications (</a:t>
            </a:r>
            <a:r>
              <a:rPr lang="en-IN" sz="1800" dirty="0" err="1"/>
              <a:t>AgriStack</a:t>
            </a:r>
            <a:r>
              <a:rPr lang="en-IN" sz="1800" dirty="0"/>
              <a:t>)</a:t>
            </a:r>
            <a:r>
              <a:rPr lang="en-US" sz="1800" dirty="0"/>
              <a:t> and a digital data exchange ‘platform’ linking various layers of data from Public and Private Sector. </a:t>
            </a:r>
          </a:p>
          <a:p>
            <a:pPr lvl="2">
              <a:lnSpc>
                <a:spcPct val="100000"/>
              </a:lnSpc>
              <a:spcAft>
                <a:spcPts val="0"/>
              </a:spcAft>
              <a:buFont typeface="Arial" panose="020B0604020202020204" pitchFamily="34" charset="0"/>
              <a:buChar char="•"/>
              <a:defRPr/>
            </a:pPr>
            <a:r>
              <a:rPr lang="en-US" sz="1600" dirty="0"/>
              <a:t>Better planning and execution of policies, programs, and schemes</a:t>
            </a:r>
          </a:p>
          <a:p>
            <a:pPr lvl="2">
              <a:lnSpc>
                <a:spcPct val="100000"/>
              </a:lnSpc>
              <a:spcAft>
                <a:spcPts val="0"/>
              </a:spcAft>
              <a:buFont typeface="Arial" panose="020B0604020202020204" pitchFamily="34" charset="0"/>
              <a:buChar char="•"/>
              <a:defRPr/>
            </a:pPr>
            <a:r>
              <a:rPr lang="en-US" sz="1600" dirty="0"/>
              <a:t>Location-specific and personalized extension services</a:t>
            </a:r>
          </a:p>
          <a:p>
            <a:pPr lvl="2">
              <a:lnSpc>
                <a:spcPct val="100000"/>
              </a:lnSpc>
              <a:spcAft>
                <a:spcPts val="0"/>
              </a:spcAft>
              <a:buFont typeface="Arial" panose="020B0604020202020204" pitchFamily="34" charset="0"/>
              <a:buChar char="•"/>
              <a:defRPr/>
            </a:pPr>
            <a:r>
              <a:rPr lang="en-US" sz="1600" dirty="0"/>
              <a:t>Access to high quality data for R&amp;D and innovation in agriculture. </a:t>
            </a:r>
          </a:p>
          <a:p>
            <a:pPr lvl="2">
              <a:lnSpc>
                <a:spcPct val="100000"/>
              </a:lnSpc>
              <a:spcAft>
                <a:spcPts val="0"/>
              </a:spcAft>
              <a:buFont typeface="Arial" panose="020B0604020202020204" pitchFamily="34" charset="0"/>
              <a:buChar char="•"/>
              <a:defRPr/>
            </a:pPr>
            <a:r>
              <a:rPr lang="en-US" sz="1600" dirty="0"/>
              <a:t>Formulate and leverage PPP frameworks </a:t>
            </a:r>
          </a:p>
          <a:p>
            <a:pPr lvl="2">
              <a:lnSpc>
                <a:spcPct val="100000"/>
              </a:lnSpc>
              <a:spcAft>
                <a:spcPts val="0"/>
              </a:spcAft>
              <a:buFont typeface="Arial" panose="020B0604020202020204" pitchFamily="34" charset="0"/>
              <a:buChar char="•"/>
              <a:defRPr/>
            </a:pPr>
            <a:r>
              <a:rPr lang="en-US" sz="1600" dirty="0"/>
              <a:t>Capacity building and support for precision agriculture/Smart farming</a:t>
            </a:r>
          </a:p>
          <a:p>
            <a:pPr lvl="2">
              <a:lnSpc>
                <a:spcPct val="100000"/>
              </a:lnSpc>
              <a:spcAft>
                <a:spcPts val="0"/>
              </a:spcAft>
              <a:buFont typeface="Arial" panose="020B0604020202020204" pitchFamily="34" charset="0"/>
              <a:buChar char="•"/>
              <a:defRPr/>
            </a:pPr>
            <a:r>
              <a:rPr lang="en-US" sz="1600" dirty="0"/>
              <a:t>Higher income realization for farmers</a:t>
            </a:r>
          </a:p>
          <a:p>
            <a:pPr marL="285750" indent="-285750" algn="just">
              <a:lnSpc>
                <a:spcPct val="100000"/>
              </a:lnSpc>
              <a:spcAft>
                <a:spcPts val="0"/>
              </a:spcAft>
              <a:buFont typeface="Arial" panose="020B0604020202020204" pitchFamily="34" charset="0"/>
              <a:buChar char="•"/>
            </a:pPr>
            <a:r>
              <a:rPr lang="en-US" sz="1800" b="1" dirty="0">
                <a:solidFill>
                  <a:schemeClr val="accent2"/>
                </a:solidFill>
              </a:rPr>
              <a:t>Building partnerships with private technology players </a:t>
            </a:r>
            <a:r>
              <a:rPr lang="en-US" sz="1800" dirty="0"/>
              <a:t>on pro-bono basis to develop Proof of Concepts to build use case scenarios.</a:t>
            </a:r>
          </a:p>
          <a:p>
            <a:pPr marL="285750" indent="-285750" algn="just">
              <a:lnSpc>
                <a:spcPct val="100000"/>
              </a:lnSpc>
              <a:spcAft>
                <a:spcPts val="0"/>
              </a:spcAft>
              <a:buFont typeface="Arial" panose="020B0604020202020204" pitchFamily="34" charset="0"/>
              <a:buChar char="•"/>
            </a:pPr>
            <a:r>
              <a:rPr lang="en-US" sz="1800" b="1" dirty="0">
                <a:solidFill>
                  <a:schemeClr val="accent2"/>
                </a:solidFill>
              </a:rPr>
              <a:t>Proposed Digital Agriculture Mission:</a:t>
            </a:r>
            <a:r>
              <a:rPr lang="en-US" sz="1800" dirty="0">
                <a:solidFill>
                  <a:srgbClr val="C00000"/>
                </a:solidFill>
              </a:rPr>
              <a:t> </a:t>
            </a:r>
            <a:r>
              <a:rPr lang="en-US" sz="1800" dirty="0"/>
              <a:t>A new Mission with institutional framework and higher budgetary allocation. Will support State Governments on emerging digital technology (AI/ML, blockchain technology, </a:t>
            </a:r>
            <a:r>
              <a:rPr lang="en-US" sz="1800" dirty="0" err="1"/>
              <a:t>etc</a:t>
            </a:r>
            <a:r>
              <a:rPr lang="en-US" sz="1800" dirty="0"/>
              <a:t>), deploying drones/agriculture robots, supply chain management &amp; e-commerce platforms. </a:t>
            </a:r>
          </a:p>
          <a:p>
            <a:pPr marL="285750" indent="-285750" algn="just" eaLnBrk="1" hangingPunct="1">
              <a:lnSpc>
                <a:spcPct val="100000"/>
              </a:lnSpc>
              <a:spcAft>
                <a:spcPts val="0"/>
              </a:spcAft>
              <a:buFont typeface="Arial" panose="020B0604020202020204" pitchFamily="34" charset="0"/>
              <a:buChar char="•"/>
            </a:pPr>
            <a:r>
              <a:rPr lang="en-IN" sz="1800" b="1" dirty="0">
                <a:solidFill>
                  <a:schemeClr val="accent2"/>
                </a:solidFill>
              </a:rPr>
              <a:t>Agri Drone Mission </a:t>
            </a:r>
            <a:r>
              <a:rPr lang="en-IN" sz="1800" dirty="0"/>
              <a:t>to build clusters across the country for custom hiring of drones for use in agricultural operations.</a:t>
            </a:r>
            <a:endParaRPr lang="en-US" sz="1800" dirty="0"/>
          </a:p>
        </p:txBody>
      </p:sp>
      <p:sp>
        <p:nvSpPr>
          <p:cNvPr id="6" name="TextBox 5">
            <a:extLst>
              <a:ext uri="{FF2B5EF4-FFF2-40B4-BE49-F238E27FC236}">
                <a16:creationId xmlns:a16="http://schemas.microsoft.com/office/drawing/2014/main" xmlns="" id="{849A8773-9B9D-498A-9EEB-1D085581DA15}"/>
              </a:ext>
            </a:extLst>
          </p:cNvPr>
          <p:cNvSpPr txBox="1"/>
          <p:nvPr/>
        </p:nvSpPr>
        <p:spPr>
          <a:xfrm>
            <a:off x="373143" y="209142"/>
            <a:ext cx="7706135" cy="461665"/>
          </a:xfrm>
          <a:prstGeom prst="rect">
            <a:avLst/>
          </a:prstGeom>
          <a:noFill/>
          <a:ln w="9525" cap="flat" cmpd="sng" algn="ctr">
            <a:noFill/>
            <a:prstDash val="solid"/>
            <a:round/>
            <a:headEnd type="none" w="med" len="med"/>
            <a:tailEnd type="none" w="med" len="med"/>
          </a:ln>
        </p:spPr>
        <p:txBody>
          <a:bodyPr wrap="square">
            <a:spAutoFit/>
          </a:bodyPr>
          <a:lstStyle/>
          <a:p>
            <a:r>
              <a:rPr lang="en-US" sz="2400" b="1" dirty="0">
                <a:solidFill>
                  <a:schemeClr val="accent2"/>
                </a:solidFill>
                <a:latin typeface="+mj-lt"/>
              </a:rPr>
              <a:t>New Initiatives in Digital Agriculture</a:t>
            </a:r>
            <a:endParaRPr lang="en-US" sz="2400" dirty="0">
              <a:solidFill>
                <a:schemeClr val="accent2"/>
              </a:solidFill>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39" y="905523"/>
            <a:ext cx="11271747" cy="5228947"/>
          </a:xfrm>
        </p:spPr>
        <p:txBody>
          <a:bodyPr/>
          <a:lstStyle/>
          <a:p>
            <a:pPr marL="285750" indent="-285750" algn="just">
              <a:lnSpc>
                <a:spcPct val="100000"/>
              </a:lnSpc>
              <a:spcAft>
                <a:spcPts val="0"/>
              </a:spcAft>
              <a:buFont typeface="Arial" panose="020B0604020202020204" pitchFamily="34" charset="0"/>
              <a:buChar char="•"/>
            </a:pPr>
            <a:r>
              <a:rPr lang="en-IN" sz="1800" b="1" dirty="0" err="1">
                <a:solidFill>
                  <a:schemeClr val="accent1"/>
                </a:solidFill>
                <a:cs typeface="Arial" pitchFamily="34" charset="0"/>
              </a:rPr>
              <a:t>AgriStack</a:t>
            </a:r>
            <a:r>
              <a:rPr lang="en-IN" sz="1800" dirty="0">
                <a:solidFill>
                  <a:srgbClr val="000000"/>
                </a:solidFill>
                <a:cs typeface="Arial" pitchFamily="34" charset="0"/>
              </a:rPr>
              <a:t>: Using emerging technologies for building entire chain of agri-food value services (public and private) around a verified farmers database. Sharing of data </a:t>
            </a:r>
            <a:r>
              <a:rPr lang="en-US" sz="1800" dirty="0">
                <a:solidFill>
                  <a:srgbClr val="000000"/>
                </a:solidFill>
                <a:cs typeface="Arial" pitchFamily="34" charset="0"/>
              </a:rPr>
              <a:t>through consent manager.</a:t>
            </a:r>
          </a:p>
          <a:p>
            <a:pPr marL="285750" indent="-285750" algn="just">
              <a:lnSpc>
                <a:spcPct val="100000"/>
              </a:lnSpc>
              <a:spcAft>
                <a:spcPts val="0"/>
              </a:spcAft>
              <a:buFont typeface="Arial" panose="020B0604020202020204" pitchFamily="34" charset="0"/>
              <a:buChar char="•"/>
            </a:pPr>
            <a:endParaRPr lang="en-US" sz="1800" dirty="0"/>
          </a:p>
          <a:p>
            <a:pPr marL="285750" indent="-285750" algn="just">
              <a:lnSpc>
                <a:spcPct val="100000"/>
              </a:lnSpc>
              <a:spcAft>
                <a:spcPts val="0"/>
              </a:spcAft>
              <a:buFont typeface="Arial" panose="020B0604020202020204" pitchFamily="34" charset="0"/>
              <a:buChar char="•"/>
            </a:pPr>
            <a:r>
              <a:rPr lang="en-US" sz="1800" b="1" dirty="0">
                <a:solidFill>
                  <a:schemeClr val="accent1"/>
                </a:solidFill>
              </a:rPr>
              <a:t>Farmers’ Database (FDB)</a:t>
            </a:r>
            <a:r>
              <a:rPr lang="en-US" sz="1800" b="1" dirty="0"/>
              <a:t>:</a:t>
            </a:r>
          </a:p>
          <a:p>
            <a:pPr marL="570150" lvl="1" indent="-285750" algn="just">
              <a:lnSpc>
                <a:spcPct val="100000"/>
              </a:lnSpc>
              <a:spcAft>
                <a:spcPts val="0"/>
              </a:spcAft>
            </a:pPr>
            <a:r>
              <a:rPr lang="en-US" sz="1800" dirty="0"/>
              <a:t>A federated farmers’ database </a:t>
            </a:r>
            <a:r>
              <a:rPr lang="en-IN" sz="1800" dirty="0">
                <a:solidFill>
                  <a:srgbClr val="000000"/>
                </a:solidFill>
                <a:cs typeface="Arial" pitchFamily="34" charset="0"/>
              </a:rPr>
              <a:t>of all farmers across the country.</a:t>
            </a:r>
            <a:r>
              <a:rPr lang="en-US" sz="1800" dirty="0"/>
              <a:t> </a:t>
            </a:r>
          </a:p>
          <a:p>
            <a:pPr marL="570150" lvl="1" indent="-285750" algn="just">
              <a:lnSpc>
                <a:spcPct val="100000"/>
              </a:lnSpc>
              <a:spcAft>
                <a:spcPts val="0"/>
              </a:spcAft>
            </a:pPr>
            <a:r>
              <a:rPr lang="en-US" sz="1800" dirty="0"/>
              <a:t>Will have verified farmers with unique ID linked to Aadhar, bank details, etc.</a:t>
            </a:r>
          </a:p>
          <a:p>
            <a:pPr marL="570150" lvl="1" indent="-285750" algn="just">
              <a:lnSpc>
                <a:spcPct val="100000"/>
              </a:lnSpc>
              <a:spcAft>
                <a:spcPts val="0"/>
              </a:spcAft>
            </a:pPr>
            <a:r>
              <a:rPr lang="en-US" sz="1800" dirty="0">
                <a:solidFill>
                  <a:srgbClr val="000000"/>
                </a:solidFill>
                <a:cs typeface="Arial" pitchFamily="34" charset="0"/>
              </a:rPr>
              <a:t>Data from various Government schemes/departments, such as PM-KISAN,, Agri Machinery Data, KCC data, D/o Fertilizers, D/o Food &amp; Public Distribution are being integrated and de-duplicated.  </a:t>
            </a:r>
            <a:endParaRPr lang="en-US" sz="1600" dirty="0">
              <a:solidFill>
                <a:srgbClr val="000000"/>
              </a:solidFill>
              <a:cs typeface="Arial" pitchFamily="34" charset="0"/>
            </a:endParaRPr>
          </a:p>
          <a:p>
            <a:pPr marL="570150" lvl="1" indent="-285750" algn="just">
              <a:lnSpc>
                <a:spcPct val="100000"/>
              </a:lnSpc>
              <a:spcAft>
                <a:spcPts val="0"/>
              </a:spcAft>
            </a:pPr>
            <a:r>
              <a:rPr lang="en-US" sz="1800" dirty="0"/>
              <a:t>Eventually linked with </a:t>
            </a:r>
            <a:r>
              <a:rPr lang="en-US" sz="1800" dirty="0" err="1"/>
              <a:t>digitised</a:t>
            </a:r>
            <a:r>
              <a:rPr lang="en-US" sz="1800" dirty="0"/>
              <a:t> land records and spatial database.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FDB will be the single source of truth for achieving synergy between various schemes, benefits and services.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solidFill>
                  <a:srgbClr val="000000"/>
                </a:solidFill>
                <a:cs typeface="Arial" pitchFamily="34" charset="0"/>
              </a:rPr>
              <a:t>As of now, FDB with 4.35 </a:t>
            </a:r>
            <a:r>
              <a:rPr lang="en-US" sz="1800" dirty="0" err="1">
                <a:solidFill>
                  <a:srgbClr val="000000"/>
                </a:solidFill>
                <a:cs typeface="Arial" pitchFamily="34" charset="0"/>
              </a:rPr>
              <a:t>cr</a:t>
            </a:r>
            <a:r>
              <a:rPr lang="en-US" sz="1800" dirty="0">
                <a:solidFill>
                  <a:srgbClr val="000000"/>
                </a:solidFill>
                <a:cs typeface="Arial" pitchFamily="34" charset="0"/>
              </a:rPr>
              <a:t> farmers is ready</a:t>
            </a:r>
            <a:endParaRPr lang="en-US" sz="1800" dirty="0"/>
          </a:p>
          <a:p>
            <a:pPr>
              <a:buNone/>
            </a:pPr>
            <a:endParaRPr lang="en-US" sz="1800" dirty="0"/>
          </a:p>
          <a:p>
            <a:pPr marL="285750" indent="-285750">
              <a:buFont typeface="Arial" panose="020B0604020202020204" pitchFamily="34" charset="0"/>
              <a:buChar char="•"/>
            </a:pPr>
            <a:endParaRPr lang="en-US" sz="1800" dirty="0">
              <a:solidFill>
                <a:srgbClr val="000000"/>
              </a:solidFill>
              <a:latin typeface="Century Gothic" pitchFamily="34" charset="0"/>
              <a:cs typeface="Arial" pitchFamily="34" charset="0"/>
            </a:endParaRPr>
          </a:p>
        </p:txBody>
      </p:sp>
      <p:sp>
        <p:nvSpPr>
          <p:cNvPr id="5" name="TextBox 4">
            <a:extLst>
              <a:ext uri="{FF2B5EF4-FFF2-40B4-BE49-F238E27FC236}">
                <a16:creationId xmlns:a16="http://schemas.microsoft.com/office/drawing/2014/main" xmlns="" id="{2B5C1738-F26B-47CA-A86F-F4C4B773529C}"/>
              </a:ext>
            </a:extLst>
          </p:cNvPr>
          <p:cNvSpPr txBox="1"/>
          <p:nvPr/>
        </p:nvSpPr>
        <p:spPr>
          <a:xfrm>
            <a:off x="641411" y="219268"/>
            <a:ext cx="7721354" cy="461665"/>
          </a:xfrm>
          <a:prstGeom prst="rect">
            <a:avLst/>
          </a:prstGeom>
          <a:noFill/>
          <a:ln w="9525" cap="flat" cmpd="sng" algn="ctr">
            <a:noFill/>
            <a:prstDash val="solid"/>
            <a:round/>
            <a:headEnd type="none" w="med" len="med"/>
            <a:tailEnd type="none" w="med" len="med"/>
          </a:ln>
        </p:spPr>
        <p:txBody>
          <a:bodyPr wrap="square">
            <a:spAutoFit/>
          </a:bodyPr>
          <a:lstStyle/>
          <a:p>
            <a:r>
              <a:rPr lang="en-US" sz="2400" b="1" dirty="0">
                <a:solidFill>
                  <a:schemeClr val="tx2"/>
                </a:solidFill>
                <a:latin typeface="+mn-lt"/>
              </a:rPr>
              <a:t>Farmers’ Database and Agri Stack</a:t>
            </a:r>
            <a:endParaRPr lang="en-US" sz="24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1681" name="think-cell Slide" r:id="rId6" imgW="360" imgH="360" progId="">
              <p:embed/>
            </p:oleObj>
          </a:graphicData>
        </a:graphic>
      </p:graphicFrame>
      <p:sp>
        <p:nvSpPr>
          <p:cNvPr id="2" name="Title 1"/>
          <p:cNvSpPr>
            <a:spLocks noGrp="1"/>
          </p:cNvSpPr>
          <p:nvPr>
            <p:ph type="title"/>
          </p:nvPr>
        </p:nvSpPr>
        <p:spPr>
          <a:xfrm>
            <a:off x="286242" y="429854"/>
            <a:ext cx="10933350" cy="387798"/>
          </a:xfrm>
        </p:spPr>
        <p:txBody>
          <a:bodyPr vert="horz"/>
          <a:lstStyle/>
          <a:p>
            <a:r>
              <a:rPr lang="en-US" sz="2800" b="1" dirty="0"/>
              <a:t>About the Scheme – PM-KISAN</a:t>
            </a:r>
          </a:p>
        </p:txBody>
      </p:sp>
      <p:sp>
        <p:nvSpPr>
          <p:cNvPr id="14" name="TextBox 13">
            <a:extLst>
              <a:ext uri="{FF2B5EF4-FFF2-40B4-BE49-F238E27FC236}">
                <a16:creationId xmlns:a16="http://schemas.microsoft.com/office/drawing/2014/main" xmlns="" id="{FC5717FD-3B27-4000-8A40-492EDE6AB058}"/>
              </a:ext>
            </a:extLst>
          </p:cNvPr>
          <p:cNvSpPr txBox="1"/>
          <p:nvPr/>
        </p:nvSpPr>
        <p:spPr>
          <a:xfrm>
            <a:off x="1924048" y="3999132"/>
            <a:ext cx="10048875" cy="638175"/>
          </a:xfrm>
          <a:prstGeom prst="rect">
            <a:avLst/>
          </a:prstGeom>
          <a:noFill/>
          <a:ln w="9525" cap="flat" cmpd="sng" algn="ctr">
            <a:noFill/>
            <a:prstDash val="solid"/>
            <a:round/>
            <a:headEnd type="none" w="med" len="med"/>
            <a:tailEnd type="none" w="med" len="med"/>
          </a:ln>
        </p:spPr>
        <p:txBody>
          <a:bodyPr wrap="square" lIns="0" tIns="0" rIns="0" bIns="0" rtlCol="0" anchor="ctr">
            <a:noAutofit/>
          </a:bodyPr>
          <a:lstStyle/>
          <a:p>
            <a:pPr>
              <a:lnSpc>
                <a:spcPct val="90000"/>
              </a:lnSpc>
              <a:spcAft>
                <a:spcPts val="600"/>
              </a:spcAft>
            </a:pPr>
            <a:endParaRPr lang="en-US" sz="1600" dirty="0">
              <a:latin typeface="Century Gothic" panose="020B0502020202020204" pitchFamily="34" charset="0"/>
              <a:sym typeface="Century Gothic" panose="020B0502020202020204" pitchFamily="34" charset="0"/>
            </a:endParaRPr>
          </a:p>
        </p:txBody>
      </p:sp>
      <p:graphicFrame>
        <p:nvGraphicFramePr>
          <p:cNvPr id="20" name="Diagram 19">
            <a:extLst>
              <a:ext uri="{FF2B5EF4-FFF2-40B4-BE49-F238E27FC236}">
                <a16:creationId xmlns:a16="http://schemas.microsoft.com/office/drawing/2014/main" xmlns="" id="{A9B56FA3-BA58-4ED1-9A4E-5F705BA7E564}"/>
              </a:ext>
            </a:extLst>
          </p:cNvPr>
          <p:cNvGraphicFramePr/>
          <p:nvPr>
            <p:extLst>
              <p:ext uri="{D42A27DB-BD31-4B8C-83A1-F6EECF244321}">
                <p14:modId xmlns:p14="http://schemas.microsoft.com/office/powerpoint/2010/main" xmlns="" val="2919577289"/>
              </p:ext>
            </p:extLst>
          </p:nvPr>
        </p:nvGraphicFramePr>
        <p:xfrm>
          <a:off x="98474" y="1270900"/>
          <a:ext cx="12093526" cy="5456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3"/>
    </p:custDataLst>
    <p:extLst>
      <p:ext uri="{BB962C8B-B14F-4D97-AF65-F5344CB8AC3E}">
        <p14:creationId xmlns:p14="http://schemas.microsoft.com/office/powerpoint/2010/main" xmlns="" val="16515758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9062" y="202251"/>
            <a:ext cx="9349666" cy="472652"/>
          </a:xfrm>
        </p:spPr>
        <p:txBody>
          <a:bodyPr anchor="ctr">
            <a:noAutofit/>
          </a:bodyPr>
          <a:lstStyle/>
          <a:p>
            <a:r>
              <a:rPr lang="en-US" b="1" dirty="0">
                <a:latin typeface="+mj-lt"/>
                <a:ea typeface="+mn-ea"/>
                <a:cs typeface="Arial" pitchFamily="34" charset="0"/>
              </a:rPr>
              <a:t>State/UT-wise Status of Digitized Land Records made available</a:t>
            </a:r>
            <a:endParaRPr lang="en-IN" b="1" dirty="0">
              <a:latin typeface="+mj-lt"/>
              <a:ea typeface="+mn-ea"/>
              <a:cs typeface="Arial" pitchFamily="34" charset="0"/>
            </a:endParaRPr>
          </a:p>
        </p:txBody>
      </p:sp>
      <p:sp>
        <p:nvSpPr>
          <p:cNvPr id="3" name="Content Placeholder 2"/>
          <p:cNvSpPr>
            <a:spLocks noGrp="1"/>
          </p:cNvSpPr>
          <p:nvPr>
            <p:ph idx="1"/>
          </p:nvPr>
        </p:nvSpPr>
        <p:spPr>
          <a:xfrm>
            <a:off x="736600" y="911224"/>
            <a:ext cx="10515600" cy="5387976"/>
          </a:xfrm>
        </p:spPr>
        <p:txBody>
          <a:bodyPr>
            <a:normAutofit/>
          </a:bodyPr>
          <a:lstStyle/>
          <a:p>
            <a:pPr marL="0" algn="ctr">
              <a:buNone/>
            </a:pPr>
            <a:r>
              <a:rPr lang="en-US" sz="1400" b="1" dirty="0">
                <a:solidFill>
                  <a:srgbClr val="00B050"/>
                </a:solidFill>
                <a:latin typeface="Century Gothic" pitchFamily="34" charset="0"/>
                <a:cs typeface="Arial" pitchFamily="34" charset="0"/>
              </a:rPr>
              <a:t>States that have provided land linked data - more than 80% - 3</a:t>
            </a:r>
          </a:p>
          <a:p>
            <a:pPr marL="0" algn="ctr">
              <a:buNone/>
            </a:pPr>
            <a:endParaRPr lang="en-US" sz="1400" dirty="0">
              <a:solidFill>
                <a:srgbClr val="00B050"/>
              </a:solidFill>
              <a:latin typeface="Century Gothic" pitchFamily="34" charset="0"/>
              <a:cs typeface="Arial" pitchFamily="34" charset="0"/>
            </a:endParaRPr>
          </a:p>
          <a:p>
            <a:pPr algn="ctr">
              <a:buNone/>
            </a:pPr>
            <a:endParaRPr lang="en-US" sz="1500" dirty="0">
              <a:solidFill>
                <a:srgbClr val="212529"/>
              </a:solidFill>
            </a:endParaRPr>
          </a:p>
          <a:p>
            <a:pPr algn="ctr">
              <a:buNone/>
            </a:pPr>
            <a:r>
              <a:rPr lang="en-US" sz="1400" b="1" dirty="0">
                <a:solidFill>
                  <a:srgbClr val="92D050"/>
                </a:solidFill>
                <a:latin typeface="Times" pitchFamily="2" charset="0"/>
                <a:cs typeface="Arial" pitchFamily="34" charset="0"/>
              </a:rPr>
              <a:t>States Provided land linked data - less than 80%   </a:t>
            </a:r>
            <a:r>
              <a:rPr lang="en-US" sz="1400" b="1" dirty="0">
                <a:solidFill>
                  <a:schemeClr val="accent3"/>
                </a:solidFill>
                <a:latin typeface="Century Gothic" pitchFamily="34" charset="0"/>
                <a:cs typeface="Arial" pitchFamily="34" charset="0"/>
              </a:rPr>
              <a:t>- 7</a:t>
            </a:r>
          </a:p>
          <a:p>
            <a:pPr algn="ctr">
              <a:buNone/>
            </a:pPr>
            <a:endParaRPr lang="en-US" sz="1500" dirty="0">
              <a:solidFill>
                <a:srgbClr val="212529"/>
              </a:solidFill>
            </a:endParaRPr>
          </a:p>
          <a:p>
            <a:pPr algn="ctr">
              <a:buNone/>
            </a:pPr>
            <a:endParaRPr lang="en-US" sz="1500" dirty="0">
              <a:solidFill>
                <a:srgbClr val="212529"/>
              </a:solidFill>
            </a:endParaRPr>
          </a:p>
          <a:p>
            <a:pPr algn="ctr">
              <a:buNone/>
            </a:pPr>
            <a:endParaRPr lang="en-US" sz="2900" dirty="0">
              <a:solidFill>
                <a:srgbClr val="FF0000"/>
              </a:solidFill>
            </a:endParaRPr>
          </a:p>
          <a:p>
            <a:pPr algn="ctr">
              <a:buNone/>
            </a:pPr>
            <a:r>
              <a:rPr lang="en-US" sz="1400" dirty="0">
                <a:solidFill>
                  <a:srgbClr val="FF0000"/>
                </a:solidFill>
                <a:latin typeface="Century Gothic" pitchFamily="34" charset="0"/>
                <a:cs typeface="Arial" pitchFamily="34" charset="0"/>
              </a:rPr>
              <a:t>States that have not provided any data so far  - 26</a:t>
            </a:r>
          </a:p>
          <a:p>
            <a:pPr>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298798138"/>
              </p:ext>
            </p:extLst>
          </p:nvPr>
        </p:nvGraphicFramePr>
        <p:xfrm>
          <a:off x="2443941" y="1484437"/>
          <a:ext cx="8138161" cy="370840"/>
        </p:xfrm>
        <a:graphic>
          <a:graphicData uri="http://schemas.openxmlformats.org/drawingml/2006/table">
            <a:tbl>
              <a:tblPr firstRow="1" bandRow="1">
                <a:tableStyleId>{5C22544A-7EE6-4342-B048-85BDC9FD1C3A}</a:tableStyleId>
              </a:tblPr>
              <a:tblGrid>
                <a:gridCol w="2150857">
                  <a:extLst>
                    <a:ext uri="{9D8B030D-6E8A-4147-A177-3AD203B41FA5}">
                      <a16:colId xmlns:a16="http://schemas.microsoft.com/office/drawing/2014/main" xmlns="" val="20000"/>
                    </a:ext>
                  </a:extLst>
                </a:gridCol>
                <a:gridCol w="2656644">
                  <a:extLst>
                    <a:ext uri="{9D8B030D-6E8A-4147-A177-3AD203B41FA5}">
                      <a16:colId xmlns:a16="http://schemas.microsoft.com/office/drawing/2014/main" xmlns="" val="20001"/>
                    </a:ext>
                  </a:extLst>
                </a:gridCol>
                <a:gridCol w="3330660">
                  <a:extLst>
                    <a:ext uri="{9D8B030D-6E8A-4147-A177-3AD203B41FA5}">
                      <a16:colId xmlns:a16="http://schemas.microsoft.com/office/drawing/2014/main" xmlns="" val="20002"/>
                    </a:ext>
                  </a:extLst>
                </a:gridCol>
              </a:tblGrid>
              <a:tr h="370840">
                <a:tc>
                  <a:txBody>
                    <a:bodyPr/>
                    <a:lstStyle/>
                    <a:p>
                      <a:r>
                        <a:rPr lang="en-IN" sz="1400" kern="1200" dirty="0">
                          <a:solidFill>
                            <a:schemeClr val="bg1"/>
                          </a:solidFill>
                          <a:latin typeface="Century Gothic" pitchFamily="34" charset="0"/>
                          <a:ea typeface="+mn-ea"/>
                          <a:cs typeface="Arial" pitchFamily="34" charset="0"/>
                        </a:rPr>
                        <a:t>ANDHRA PRADESH</a:t>
                      </a:r>
                      <a:endParaRPr lang="en-US" sz="1400" kern="1200" dirty="0">
                        <a:solidFill>
                          <a:schemeClr val="bg1"/>
                        </a:solidFill>
                        <a:latin typeface="Century Gothic" pitchFamily="34" charset="0"/>
                        <a:ea typeface="+mn-ea"/>
                        <a:cs typeface="Arial" pitchFamily="34" charset="0"/>
                      </a:endParaRPr>
                    </a:p>
                  </a:txBody>
                  <a:tcPr/>
                </a:tc>
                <a:tc>
                  <a:txBody>
                    <a:bodyPr/>
                    <a:lstStyle/>
                    <a:p>
                      <a:r>
                        <a:rPr lang="en-IN" sz="1400" kern="1200" dirty="0">
                          <a:solidFill>
                            <a:schemeClr val="bg1"/>
                          </a:solidFill>
                          <a:latin typeface="Century Gothic" pitchFamily="34" charset="0"/>
                          <a:ea typeface="+mn-ea"/>
                          <a:cs typeface="Arial" pitchFamily="34" charset="0"/>
                        </a:rPr>
                        <a:t>KARNATAKA</a:t>
                      </a:r>
                      <a:endParaRPr lang="en-US" sz="1400" kern="1200" dirty="0">
                        <a:solidFill>
                          <a:schemeClr val="bg1"/>
                        </a:solidFill>
                        <a:latin typeface="Century Gothic" pitchFamily="34" charset="0"/>
                        <a:ea typeface="+mn-ea"/>
                        <a:cs typeface="Arial" pitchFamily="34" charset="0"/>
                      </a:endParaRPr>
                    </a:p>
                  </a:txBody>
                  <a:tcPr/>
                </a:tc>
                <a:tc>
                  <a:txBody>
                    <a:bodyPr/>
                    <a:lstStyle/>
                    <a:p>
                      <a:r>
                        <a:rPr lang="en-IN" sz="1400" kern="1200" dirty="0">
                          <a:solidFill>
                            <a:schemeClr val="bg1"/>
                          </a:solidFill>
                          <a:latin typeface="Century Gothic" pitchFamily="34" charset="0"/>
                          <a:ea typeface="+mn-ea"/>
                          <a:cs typeface="Arial" pitchFamily="34" charset="0"/>
                        </a:rPr>
                        <a:t>MADHYA PRADESH</a:t>
                      </a:r>
                      <a:endParaRPr lang="en-US" sz="1400" kern="1200" dirty="0">
                        <a:solidFill>
                          <a:schemeClr val="bg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72402237"/>
              </p:ext>
            </p:extLst>
          </p:nvPr>
        </p:nvGraphicFramePr>
        <p:xfrm>
          <a:off x="2435630" y="2290772"/>
          <a:ext cx="8198194" cy="939867"/>
        </p:xfrm>
        <a:graphic>
          <a:graphicData uri="http://schemas.openxmlformats.org/drawingml/2006/table">
            <a:tbl>
              <a:tblPr firstRow="1" bandRow="1">
                <a:tableStyleId>{5C22544A-7EE6-4342-B048-85BDC9FD1C3A}</a:tableStyleId>
              </a:tblPr>
              <a:tblGrid>
                <a:gridCol w="2846136">
                  <a:extLst>
                    <a:ext uri="{9D8B030D-6E8A-4147-A177-3AD203B41FA5}">
                      <a16:colId xmlns:a16="http://schemas.microsoft.com/office/drawing/2014/main" xmlns="" val="20000"/>
                    </a:ext>
                  </a:extLst>
                </a:gridCol>
                <a:gridCol w="2676029">
                  <a:extLst>
                    <a:ext uri="{9D8B030D-6E8A-4147-A177-3AD203B41FA5}">
                      <a16:colId xmlns:a16="http://schemas.microsoft.com/office/drawing/2014/main" xmlns="" val="20001"/>
                    </a:ext>
                  </a:extLst>
                </a:gridCol>
                <a:gridCol w="2676029">
                  <a:extLst>
                    <a:ext uri="{9D8B030D-6E8A-4147-A177-3AD203B41FA5}">
                      <a16:colId xmlns:a16="http://schemas.microsoft.com/office/drawing/2014/main" xmlns="" val="20002"/>
                    </a:ext>
                  </a:extLst>
                </a:gridCol>
              </a:tblGrid>
              <a:tr h="313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Gujarat</a:t>
                      </a:r>
                      <a:endParaRPr lang="en-US" sz="1400" b="0" kern="1200" dirty="0">
                        <a:solidFill>
                          <a:schemeClr val="tx1"/>
                        </a:solidFill>
                        <a:latin typeface="Century Gothic" pitchFamily="34" charset="0"/>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Haryana</a:t>
                      </a:r>
                      <a:endParaRPr lang="en-US" sz="1400" b="0" kern="1200" dirty="0">
                        <a:solidFill>
                          <a:schemeClr val="tx1"/>
                        </a:solidFill>
                        <a:latin typeface="Century Gothic" pitchFamily="34" charset="0"/>
                        <a:ea typeface="+mn-ea"/>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Century Gothic" pitchFamily="34" charset="0"/>
                          <a:ea typeface="+mn-ea"/>
                          <a:cs typeface="Arial" pitchFamily="34" charset="0"/>
                        </a:rPr>
                        <a:t>Rajasthan</a:t>
                      </a:r>
                    </a:p>
                  </a:txBody>
                  <a:tcPr>
                    <a:noFill/>
                  </a:tcPr>
                </a:tc>
                <a:extLst>
                  <a:ext uri="{0D108BD9-81ED-4DB2-BD59-A6C34878D82A}">
                    <a16:rowId xmlns:a16="http://schemas.microsoft.com/office/drawing/2014/main" xmlns="" val="10000"/>
                  </a:ext>
                </a:extLst>
              </a:tr>
              <a:tr h="313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Century Gothic" pitchFamily="34" charset="0"/>
                          <a:ea typeface="+mn-ea"/>
                          <a:cs typeface="Arial" pitchFamily="34" charset="0"/>
                        </a:rPr>
                        <a:t>UTTAR PRADESH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Century Gothic" pitchFamily="34" charset="0"/>
                          <a:ea typeface="+mn-ea"/>
                          <a:cs typeface="Arial" pitchFamily="34" charset="0"/>
                        </a:rPr>
                        <a:t>TRIPURA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Century Gothic" pitchFamily="34" charset="0"/>
                          <a:ea typeface="+mn-ea"/>
                          <a:cs typeface="Arial" pitchFamily="34" charset="0"/>
                        </a:rPr>
                        <a:t>TAMIL NADU</a:t>
                      </a:r>
                    </a:p>
                  </a:txBody>
                  <a:tcPr/>
                </a:tc>
                <a:extLst>
                  <a:ext uri="{0D108BD9-81ED-4DB2-BD59-A6C34878D82A}">
                    <a16:rowId xmlns:a16="http://schemas.microsoft.com/office/drawing/2014/main" xmlns="" val="10001"/>
                  </a:ext>
                </a:extLst>
              </a:tr>
              <a:tr h="313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Century Gothic" pitchFamily="34" charset="0"/>
                          <a:ea typeface="+mn-ea"/>
                          <a:cs typeface="Arial" pitchFamily="34" charset="0"/>
                        </a:rPr>
                        <a:t>CHATTISGARH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Century Gothic"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tx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085379708"/>
              </p:ext>
            </p:extLst>
          </p:nvPr>
        </p:nvGraphicFramePr>
        <p:xfrm>
          <a:off x="2225038" y="3921068"/>
          <a:ext cx="8408786" cy="2595880"/>
        </p:xfrm>
        <a:graphic>
          <a:graphicData uri="http://schemas.openxmlformats.org/drawingml/2006/table">
            <a:tbl>
              <a:tblPr firstRow="1" bandRow="1">
                <a:tableStyleId>{5C22544A-7EE6-4342-B048-85BDC9FD1C3A}</a:tableStyleId>
              </a:tblPr>
              <a:tblGrid>
                <a:gridCol w="2548312">
                  <a:extLst>
                    <a:ext uri="{9D8B030D-6E8A-4147-A177-3AD203B41FA5}">
                      <a16:colId xmlns:a16="http://schemas.microsoft.com/office/drawing/2014/main" xmlns="" val="20000"/>
                    </a:ext>
                  </a:extLst>
                </a:gridCol>
                <a:gridCol w="1515688">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312786">
                  <a:extLst>
                    <a:ext uri="{9D8B030D-6E8A-4147-A177-3AD203B41FA5}">
                      <a16:colId xmlns:a16="http://schemas.microsoft.com/office/drawing/2014/main" xmlns="" val="20003"/>
                    </a:ext>
                  </a:extLst>
                </a:gridCol>
              </a:tblGrid>
              <a:tr h="370840">
                <a:tc>
                  <a:txBody>
                    <a:bodyPr/>
                    <a:lstStyle/>
                    <a:p>
                      <a:r>
                        <a:rPr lang="en-IN" sz="1400" b="0" kern="1200" dirty="0">
                          <a:solidFill>
                            <a:schemeClr val="tx1"/>
                          </a:solidFill>
                          <a:latin typeface="Century Gothic" pitchFamily="34" charset="0"/>
                          <a:ea typeface="+mn-ea"/>
                          <a:cs typeface="Arial" pitchFamily="34" charset="0"/>
                        </a:rPr>
                        <a:t>ANDAMAN AND NICOBAR I</a:t>
                      </a:r>
                      <a:endParaRPr lang="en-US" sz="1400" b="0" kern="1200" dirty="0">
                        <a:solidFill>
                          <a:schemeClr val="tx1"/>
                        </a:solidFill>
                        <a:latin typeface="Century Gothic" pitchFamily="34" charset="0"/>
                        <a:ea typeface="+mn-ea"/>
                        <a:cs typeface="Arial" pitchFamily="34" charset="0"/>
                      </a:endParaRPr>
                    </a:p>
                  </a:txBody>
                  <a:tcPr>
                    <a:solidFill>
                      <a:schemeClr val="bg1">
                        <a:lumMod val="85000"/>
                      </a:schemeClr>
                    </a:solidFill>
                  </a:tcPr>
                </a:tc>
                <a:tc>
                  <a:txBody>
                    <a:bodyPr/>
                    <a:lstStyle/>
                    <a:p>
                      <a:r>
                        <a:rPr lang="en-US" sz="1400" b="0" kern="1200" dirty="0">
                          <a:solidFill>
                            <a:schemeClr val="tx1"/>
                          </a:solidFill>
                          <a:latin typeface="Century Gothic" pitchFamily="34" charset="0"/>
                          <a:ea typeface="+mn-ea"/>
                          <a:cs typeface="Arial" pitchFamily="34" charset="0"/>
                        </a:rPr>
                        <a:t>DANH&amp;DID</a:t>
                      </a:r>
                    </a:p>
                  </a:txBody>
                  <a:tcPr>
                    <a:solidFill>
                      <a:schemeClr val="bg1">
                        <a:lumMod val="85000"/>
                      </a:schemeClr>
                    </a:solidFill>
                  </a:tcPr>
                </a:tc>
                <a:tc>
                  <a:txBody>
                    <a:bodyPr/>
                    <a:lstStyle/>
                    <a:p>
                      <a:r>
                        <a:rPr lang="en-IN" sz="1400" b="0" kern="1200" dirty="0">
                          <a:solidFill>
                            <a:schemeClr val="tx1"/>
                          </a:solidFill>
                          <a:latin typeface="Century Gothic" pitchFamily="34" charset="0"/>
                          <a:ea typeface="+mn-ea"/>
                          <a:cs typeface="Arial" pitchFamily="34" charset="0"/>
                        </a:rPr>
                        <a:t>ASSAM</a:t>
                      </a:r>
                      <a:endParaRPr lang="en-US" sz="1400" b="0" kern="1200" dirty="0">
                        <a:solidFill>
                          <a:schemeClr val="tx1"/>
                        </a:solidFill>
                        <a:latin typeface="Century Gothic" pitchFamily="34" charset="0"/>
                        <a:ea typeface="+mn-ea"/>
                        <a:cs typeface="Arial" pitchFamily="34" charset="0"/>
                      </a:endParaRPr>
                    </a:p>
                  </a:txBody>
                  <a:tcPr>
                    <a:solidFill>
                      <a:schemeClr val="bg1">
                        <a:lumMod val="85000"/>
                      </a:schemeClr>
                    </a:solidFill>
                  </a:tcPr>
                </a:tc>
                <a:tc>
                  <a:txBody>
                    <a:bodyPr/>
                    <a:lstStyle/>
                    <a:p>
                      <a:r>
                        <a:rPr lang="en-IN" sz="1400" b="0" kern="1200" dirty="0">
                          <a:solidFill>
                            <a:schemeClr val="tx1"/>
                          </a:solidFill>
                          <a:latin typeface="Century Gothic" pitchFamily="34" charset="0"/>
                          <a:ea typeface="+mn-ea"/>
                          <a:cs typeface="Arial" pitchFamily="34" charset="0"/>
                        </a:rPr>
                        <a:t>BIHAR </a:t>
                      </a:r>
                      <a:endParaRPr lang="en-US" sz="1400" b="0" kern="1200" dirty="0">
                        <a:solidFill>
                          <a:schemeClr val="tx1"/>
                        </a:solidFill>
                        <a:latin typeface="Century Gothic" pitchFamily="34" charset="0"/>
                        <a:ea typeface="+mn-ea"/>
                        <a:cs typeface="Arial" pitchFamily="34" charset="0"/>
                      </a:endParaRPr>
                    </a:p>
                  </a:txBody>
                  <a:tcPr>
                    <a:solidFill>
                      <a:schemeClr val="bg1">
                        <a:lumMod val="85000"/>
                      </a:schemeClr>
                    </a:solidFill>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HIMACHAL PRADESH</a:t>
                      </a:r>
                    </a:p>
                  </a:txBody>
                  <a:tcPr/>
                </a:tc>
                <a:tc>
                  <a:txBody>
                    <a:bodyPr/>
                    <a:lstStyle/>
                    <a:p>
                      <a:r>
                        <a:rPr lang="en-IN" sz="1400" b="0" kern="1200" dirty="0">
                          <a:solidFill>
                            <a:schemeClr val="tx1"/>
                          </a:solidFill>
                          <a:latin typeface="Century Gothic" pitchFamily="34" charset="0"/>
                          <a:ea typeface="+mn-ea"/>
                          <a:cs typeface="Arial" pitchFamily="34" charset="0"/>
                        </a:rPr>
                        <a:t>CHANDIGARH</a:t>
                      </a:r>
                      <a:endParaRPr lang="en-US" sz="1400" b="0" kern="1200" dirty="0">
                        <a:solidFill>
                          <a:schemeClr val="tx1"/>
                        </a:solidFill>
                        <a:latin typeface="Century Gothic" pitchFamily="34" charset="0"/>
                        <a:ea typeface="+mn-ea"/>
                        <a:cs typeface="Arial" pitchFamily="34" charset="0"/>
                      </a:endParaRPr>
                    </a:p>
                  </a:txBody>
                  <a:tcPr/>
                </a:tc>
                <a:tc>
                  <a:txBody>
                    <a:bodyPr/>
                    <a:lstStyle/>
                    <a:p>
                      <a:r>
                        <a:rPr lang="en-IN" sz="1400" b="0" kern="1200" dirty="0">
                          <a:solidFill>
                            <a:schemeClr val="tx1"/>
                          </a:solidFill>
                          <a:latin typeface="Century Gothic" pitchFamily="34" charset="0"/>
                          <a:ea typeface="+mn-ea"/>
                          <a:cs typeface="Arial" pitchFamily="34" charset="0"/>
                        </a:rPr>
                        <a:t>MIZORAM, </a:t>
                      </a:r>
                      <a:endParaRPr lang="en-US" sz="1400" b="0" kern="1200" dirty="0">
                        <a:solidFill>
                          <a:schemeClr val="tx1"/>
                        </a:solidFill>
                        <a:latin typeface="Century Gothic" pitchFamily="34" charset="0"/>
                        <a:ea typeface="+mn-ea"/>
                        <a:cs typeface="Arial" pitchFamily="34" charset="0"/>
                      </a:endParaRPr>
                    </a:p>
                  </a:txBody>
                  <a:tcPr/>
                </a:tc>
                <a:tc>
                  <a:txBody>
                    <a:bodyPr/>
                    <a:lstStyle/>
                    <a:p>
                      <a:r>
                        <a:rPr lang="en-IN" sz="1400" b="0" kern="1200" dirty="0">
                          <a:solidFill>
                            <a:schemeClr val="tx1"/>
                          </a:solidFill>
                          <a:latin typeface="Century Gothic" pitchFamily="34" charset="0"/>
                          <a:ea typeface="+mn-ea"/>
                          <a:cs typeface="Arial" pitchFamily="34" charset="0"/>
                        </a:rPr>
                        <a:t>NAGALAND, </a:t>
                      </a:r>
                      <a:endParaRPr lang="en-US" sz="1400" b="0" kern="1200" dirty="0">
                        <a:solidFill>
                          <a:schemeClr val="tx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JAMMU AND KASHMIR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KERALA</a:t>
                      </a:r>
                    </a:p>
                  </a:txBody>
                  <a:tcPr/>
                </a:tc>
                <a:tc>
                  <a:txBody>
                    <a:bodyPr/>
                    <a:lstStyle/>
                    <a:p>
                      <a:r>
                        <a:rPr lang="en-IN" sz="1400" b="0" kern="1200" dirty="0">
                          <a:solidFill>
                            <a:schemeClr val="tx1"/>
                          </a:solidFill>
                          <a:latin typeface="Century Gothic" pitchFamily="34" charset="0"/>
                          <a:ea typeface="+mn-ea"/>
                          <a:cs typeface="Arial" pitchFamily="34" charset="0"/>
                        </a:rPr>
                        <a:t>ODISHA, </a:t>
                      </a:r>
                      <a:endParaRPr lang="en-US" sz="1400" b="0" kern="1200" dirty="0">
                        <a:solidFill>
                          <a:schemeClr val="tx1"/>
                        </a:solidFill>
                        <a:latin typeface="Century Gothic" pitchFamily="34" charset="0"/>
                        <a:ea typeface="+mn-ea"/>
                        <a:cs typeface="Arial" pitchFamily="34" charset="0"/>
                      </a:endParaRPr>
                    </a:p>
                  </a:txBody>
                  <a:tcPr/>
                </a:tc>
                <a:tc>
                  <a:txBody>
                    <a:bodyPr/>
                    <a:lstStyle/>
                    <a:p>
                      <a:r>
                        <a:rPr lang="en-IN" sz="1400" b="0" kern="1200" dirty="0">
                          <a:solidFill>
                            <a:schemeClr val="tx1"/>
                          </a:solidFill>
                          <a:latin typeface="Century Gothic" pitchFamily="34" charset="0"/>
                          <a:ea typeface="+mn-ea"/>
                          <a:cs typeface="Arial" pitchFamily="34" charset="0"/>
                        </a:rPr>
                        <a:t>PUDUCHERRY, </a:t>
                      </a:r>
                      <a:endParaRPr lang="en-US" sz="1400" b="0" kern="1200" dirty="0">
                        <a:solidFill>
                          <a:schemeClr val="tx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LAKSHADWEEP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LADAKH</a:t>
                      </a:r>
                    </a:p>
                  </a:txBody>
                  <a:tcPr/>
                </a:tc>
                <a:tc>
                  <a:txBody>
                    <a:bodyPr/>
                    <a:lstStyle/>
                    <a:p>
                      <a:r>
                        <a:rPr lang="en-IN" sz="1400" b="0" kern="1200" dirty="0">
                          <a:solidFill>
                            <a:schemeClr val="tx1"/>
                          </a:solidFill>
                          <a:latin typeface="Century Gothic" pitchFamily="34" charset="0"/>
                          <a:ea typeface="+mn-ea"/>
                          <a:cs typeface="Arial" pitchFamily="34" charset="0"/>
                        </a:rPr>
                        <a:t>PUNJAB, </a:t>
                      </a:r>
                      <a:endParaRPr lang="en-US" sz="1400" b="0" kern="1200" dirty="0">
                        <a:solidFill>
                          <a:schemeClr val="tx1"/>
                        </a:solidFill>
                        <a:latin typeface="Century Gothic" pitchFamily="34" charset="0"/>
                        <a:ea typeface="+mn-ea"/>
                        <a:cs typeface="Arial" pitchFamily="34" charset="0"/>
                      </a:endParaRPr>
                    </a:p>
                  </a:txBody>
                  <a:tcPr/>
                </a:tc>
                <a:tc>
                  <a:txBody>
                    <a:bodyPr/>
                    <a:lstStyle/>
                    <a:p>
                      <a:r>
                        <a:rPr lang="en-IN" sz="1400" b="0" kern="1200" dirty="0">
                          <a:solidFill>
                            <a:schemeClr val="tx1"/>
                          </a:solidFill>
                          <a:latin typeface="Century Gothic" pitchFamily="34" charset="0"/>
                          <a:ea typeface="+mn-ea"/>
                          <a:cs typeface="Arial" pitchFamily="34" charset="0"/>
                        </a:rPr>
                        <a:t>SIKKIM, </a:t>
                      </a:r>
                      <a:endParaRPr lang="en-US" sz="1400" b="0" kern="1200" dirty="0">
                        <a:solidFill>
                          <a:schemeClr val="tx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ARUNACHAL PRADESH,</a:t>
                      </a:r>
                      <a:endParaRPr lang="en-US" sz="1400" b="0" kern="1200" dirty="0">
                        <a:solidFill>
                          <a:schemeClr val="tx1"/>
                        </a:solidFill>
                        <a:latin typeface="Century Gothic"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JHARKHAND</a:t>
                      </a:r>
                    </a:p>
                  </a:txBody>
                  <a:tcPr/>
                </a:tc>
                <a:tc>
                  <a:txBody>
                    <a:bodyPr/>
                    <a:lstStyle/>
                    <a:p>
                      <a:r>
                        <a:rPr lang="en-IN" sz="1400" b="0" kern="1200" dirty="0">
                          <a:solidFill>
                            <a:schemeClr val="tx1"/>
                          </a:solidFill>
                          <a:latin typeface="Century Gothic" pitchFamily="34" charset="0"/>
                          <a:ea typeface="+mn-ea"/>
                          <a:cs typeface="Arial" pitchFamily="34" charset="0"/>
                        </a:rPr>
                        <a:t>TELANGANA</a:t>
                      </a:r>
                      <a:endParaRPr lang="en-US" sz="1400" b="0" kern="1200" dirty="0">
                        <a:solidFill>
                          <a:schemeClr val="tx1"/>
                        </a:solidFill>
                        <a:latin typeface="Century Gothic" pitchFamily="34" charset="0"/>
                        <a:ea typeface="+mn-ea"/>
                        <a:cs typeface="Arial" pitchFamily="34" charset="0"/>
                      </a:endParaRPr>
                    </a:p>
                  </a:txBody>
                  <a:tcPr/>
                </a:tc>
                <a:tc>
                  <a:txBody>
                    <a:bodyPr/>
                    <a:lstStyle/>
                    <a:p>
                      <a:r>
                        <a:rPr lang="en-IN" sz="1400" b="0" kern="1200" dirty="0">
                          <a:solidFill>
                            <a:schemeClr val="tx1"/>
                          </a:solidFill>
                          <a:latin typeface="Century Gothic" pitchFamily="34" charset="0"/>
                          <a:ea typeface="+mn-ea"/>
                          <a:cs typeface="Arial" pitchFamily="34" charset="0"/>
                        </a:rPr>
                        <a:t>MAHARASHTRA</a:t>
                      </a:r>
                      <a:endParaRPr lang="en-US" sz="1400" b="0" kern="1200" dirty="0">
                        <a:solidFill>
                          <a:schemeClr val="tx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MANIPUR</a:t>
                      </a:r>
                    </a:p>
                  </a:txBody>
                  <a:tcPr/>
                </a:tc>
                <a:tc>
                  <a:txBody>
                    <a:bodyPr/>
                    <a:lstStyle/>
                    <a:p>
                      <a:r>
                        <a:rPr lang="en-IN" sz="1400" b="0" kern="1200" dirty="0">
                          <a:solidFill>
                            <a:schemeClr val="tx1"/>
                          </a:solidFill>
                          <a:latin typeface="Century Gothic" pitchFamily="34" charset="0"/>
                          <a:ea typeface="+mn-ea"/>
                          <a:cs typeface="Arial" pitchFamily="34" charset="0"/>
                        </a:rPr>
                        <a:t>GOA</a:t>
                      </a:r>
                      <a:endParaRPr lang="en-US" sz="1400" b="0" kern="1200" dirty="0">
                        <a:solidFill>
                          <a:schemeClr val="tx1"/>
                        </a:solidFill>
                        <a:latin typeface="Century Gothic" pitchFamily="34" charset="0"/>
                        <a:ea typeface="+mn-ea"/>
                        <a:cs typeface="Arial" pitchFamily="34" charset="0"/>
                      </a:endParaRPr>
                    </a:p>
                  </a:txBody>
                  <a:tcPr/>
                </a:tc>
                <a:tc>
                  <a:txBody>
                    <a:bodyPr/>
                    <a:lstStyle/>
                    <a:p>
                      <a:r>
                        <a:rPr lang="en-IN" sz="1400" b="0" kern="1200" dirty="0">
                          <a:solidFill>
                            <a:schemeClr val="tx1"/>
                          </a:solidFill>
                          <a:latin typeface="Century Gothic" pitchFamily="34" charset="0"/>
                          <a:ea typeface="+mn-ea"/>
                          <a:cs typeface="Arial" pitchFamily="34" charset="0"/>
                        </a:rPr>
                        <a:t>UTTARAKHAND, </a:t>
                      </a:r>
                      <a:endParaRPr lang="en-US" sz="1400" b="0" kern="1200" dirty="0">
                        <a:solidFill>
                          <a:schemeClr val="tx1"/>
                        </a:solidFill>
                        <a:latin typeface="Century Gothic" pitchFamily="34" charset="0"/>
                        <a:ea typeface="+mn-ea"/>
                        <a:cs typeface="Arial" pitchFamily="34" charset="0"/>
                      </a:endParaRPr>
                    </a:p>
                  </a:txBody>
                  <a:tcPr/>
                </a:tc>
                <a:tc>
                  <a:txBody>
                    <a:bodyPr/>
                    <a:lstStyle/>
                    <a:p>
                      <a:r>
                        <a:rPr lang="en-IN" sz="1400" b="0" kern="1200" dirty="0">
                          <a:solidFill>
                            <a:schemeClr val="tx1"/>
                          </a:solidFill>
                          <a:latin typeface="Century Gothic" pitchFamily="34" charset="0"/>
                          <a:ea typeface="+mn-ea"/>
                          <a:cs typeface="Arial" pitchFamily="34" charset="0"/>
                        </a:rPr>
                        <a:t>WEST BENGAL, </a:t>
                      </a:r>
                      <a:endParaRPr lang="en-US" sz="1400" b="0" kern="1200" dirty="0">
                        <a:solidFill>
                          <a:schemeClr val="tx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kern="1200" dirty="0">
                          <a:solidFill>
                            <a:schemeClr val="tx1"/>
                          </a:solidFill>
                          <a:latin typeface="Century Gothic" pitchFamily="34" charset="0"/>
                          <a:ea typeface="+mn-ea"/>
                          <a:cs typeface="Arial" pitchFamily="34" charset="0"/>
                        </a:rPr>
                        <a:t>MEGHALAYA</a:t>
                      </a:r>
                    </a:p>
                  </a:txBody>
                  <a:tcPr/>
                </a:tc>
                <a:tc>
                  <a:txBody>
                    <a:bodyPr/>
                    <a:lstStyle/>
                    <a:p>
                      <a:r>
                        <a:rPr lang="en-IN" sz="1400" b="0" kern="1200" dirty="0">
                          <a:solidFill>
                            <a:schemeClr val="tx1"/>
                          </a:solidFill>
                          <a:latin typeface="Century Gothic" pitchFamily="34" charset="0"/>
                          <a:ea typeface="+mn-ea"/>
                          <a:cs typeface="Arial" pitchFamily="34" charset="0"/>
                        </a:rPr>
                        <a:t>DELHI</a:t>
                      </a:r>
                      <a:endParaRPr lang="en-US" sz="1400" b="0" kern="1200" dirty="0">
                        <a:solidFill>
                          <a:schemeClr val="tx1"/>
                        </a:solidFill>
                        <a:latin typeface="Century Gothic"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b="0" kern="1200" dirty="0">
                        <a:solidFill>
                          <a:schemeClr val="tx1"/>
                        </a:solidFill>
                        <a:latin typeface="Century Gothic" pitchFamily="34" charset="0"/>
                        <a:ea typeface="+mn-ea"/>
                        <a:cs typeface="Arial" pitchFamily="34" charset="0"/>
                      </a:endParaRPr>
                    </a:p>
                  </a:txBody>
                  <a:tcPr/>
                </a:tc>
                <a:tc>
                  <a:txBody>
                    <a:bodyPr/>
                    <a:lstStyle/>
                    <a:p>
                      <a:endParaRPr lang="en-US" sz="1400" b="0" kern="1200" dirty="0">
                        <a:solidFill>
                          <a:schemeClr val="tx1"/>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6"/>
                  </a:ext>
                </a:extLst>
              </a:tr>
            </a:tbl>
          </a:graphicData>
        </a:graphic>
      </p:graphicFrame>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272" y="958789"/>
            <a:ext cx="11452194" cy="5797118"/>
          </a:xfrm>
        </p:spPr>
        <p:txBody>
          <a:bodyPr/>
          <a:lstStyle/>
          <a:p>
            <a:pPr marL="285750" lvl="0" indent="-285750">
              <a:buFont typeface="Arial" panose="020B0604020202020204" pitchFamily="34" charset="0"/>
              <a:buChar char="•"/>
            </a:pPr>
            <a:r>
              <a:rPr lang="en-US" sz="2000" dirty="0" err="1">
                <a:solidFill>
                  <a:srgbClr val="000000"/>
                </a:solidFill>
                <a:latin typeface="Century Gothic" pitchFamily="34" charset="0"/>
                <a:cs typeface="Arial" pitchFamily="34" charset="0"/>
              </a:rPr>
              <a:t>Agristack</a:t>
            </a:r>
            <a:r>
              <a:rPr lang="en-US" sz="2000" dirty="0">
                <a:solidFill>
                  <a:srgbClr val="000000"/>
                </a:solidFill>
                <a:latin typeface="Century Gothic" pitchFamily="34" charset="0"/>
                <a:cs typeface="Arial" pitchFamily="34" charset="0"/>
              </a:rPr>
              <a:t>  can serve as a foundation to build innovative </a:t>
            </a:r>
            <a:r>
              <a:rPr lang="en-US" sz="2000" dirty="0" err="1">
                <a:solidFill>
                  <a:srgbClr val="000000"/>
                </a:solidFill>
                <a:latin typeface="Century Gothic" pitchFamily="34" charset="0"/>
                <a:cs typeface="Arial" pitchFamily="34" charset="0"/>
              </a:rPr>
              <a:t>agri</a:t>
            </a:r>
            <a:r>
              <a:rPr lang="en-US" sz="2000" dirty="0">
                <a:solidFill>
                  <a:srgbClr val="000000"/>
                </a:solidFill>
                <a:latin typeface="Century Gothic" pitchFamily="34" charset="0"/>
                <a:cs typeface="Arial" pitchFamily="34" charset="0"/>
              </a:rPr>
              <a:t>-focused solutions leveraging technologies to contribute effectively to improve farm efficiency/efficiency of the Agriculture sector in the country. </a:t>
            </a:r>
          </a:p>
          <a:p>
            <a:pPr marL="285750" indent="-285750">
              <a:buFont typeface="Arial" panose="020B0604020202020204" pitchFamily="34" charset="0"/>
              <a:buChar char="•"/>
            </a:pPr>
            <a:r>
              <a:rPr lang="en-US" sz="2000" dirty="0">
                <a:solidFill>
                  <a:srgbClr val="000000"/>
                </a:solidFill>
                <a:latin typeface="Century Gothic" pitchFamily="34" charset="0"/>
                <a:cs typeface="Arial" pitchFamily="34" charset="0"/>
              </a:rPr>
              <a:t> In this regard, leading Technology/</a:t>
            </a:r>
            <a:r>
              <a:rPr lang="en-US" sz="2000" dirty="0" err="1">
                <a:solidFill>
                  <a:srgbClr val="000000"/>
                </a:solidFill>
                <a:latin typeface="Century Gothic" pitchFamily="34" charset="0"/>
                <a:cs typeface="Arial" pitchFamily="34" charset="0"/>
              </a:rPr>
              <a:t>Agri</a:t>
            </a:r>
            <a:r>
              <a:rPr lang="en-US" sz="2000" dirty="0">
                <a:solidFill>
                  <a:srgbClr val="000000"/>
                </a:solidFill>
                <a:latin typeface="Century Gothic" pitchFamily="34" charset="0"/>
                <a:cs typeface="Arial" pitchFamily="34" charset="0"/>
              </a:rPr>
              <a:t>-tech/Start-Ups companies were identified and invited to collaborate with the Government of India and develop Proof of Concepts (</a:t>
            </a:r>
            <a:r>
              <a:rPr lang="en-US" sz="2000" dirty="0" err="1">
                <a:solidFill>
                  <a:srgbClr val="000000"/>
                </a:solidFill>
                <a:latin typeface="Century Gothic" pitchFamily="34" charset="0"/>
                <a:cs typeface="Arial" pitchFamily="34" charset="0"/>
              </a:rPr>
              <a:t>PoC</a:t>
            </a:r>
            <a:r>
              <a:rPr lang="en-US" sz="2000" dirty="0">
                <a:solidFill>
                  <a:srgbClr val="000000"/>
                </a:solidFill>
                <a:latin typeface="Century Gothic" pitchFamily="34" charset="0"/>
                <a:cs typeface="Arial" pitchFamily="34" charset="0"/>
              </a:rPr>
              <a:t>) based on data of select Districts/ Villages. </a:t>
            </a:r>
          </a:p>
          <a:p>
            <a:pPr marL="285750" indent="-285750">
              <a:buFont typeface="Arial" panose="020B0604020202020204" pitchFamily="34" charset="0"/>
              <a:buChar char="•"/>
            </a:pPr>
            <a:r>
              <a:rPr lang="en-US" sz="2000" dirty="0">
                <a:solidFill>
                  <a:srgbClr val="000000"/>
                </a:solidFill>
                <a:latin typeface="Century Gothic" pitchFamily="34" charset="0"/>
                <a:cs typeface="Arial" pitchFamily="34" charset="0"/>
              </a:rPr>
              <a:t>A public call through the Department’s website was issued inviting proposals for Memorandum of Understanding (</a:t>
            </a:r>
            <a:r>
              <a:rPr lang="en-US" sz="2000" dirty="0" err="1">
                <a:solidFill>
                  <a:srgbClr val="000000"/>
                </a:solidFill>
                <a:latin typeface="Century Gothic" pitchFamily="34" charset="0"/>
                <a:cs typeface="Arial" pitchFamily="34" charset="0"/>
              </a:rPr>
              <a:t>MoU</a:t>
            </a:r>
            <a:r>
              <a:rPr lang="en-US" sz="2000" dirty="0">
                <a:solidFill>
                  <a:srgbClr val="000000"/>
                </a:solidFill>
                <a:latin typeface="Century Gothic" pitchFamily="34" charset="0"/>
                <a:cs typeface="Arial" pitchFamily="34" charset="0"/>
              </a:rPr>
              <a:t>). Companies were invited to sign </a:t>
            </a:r>
            <a:r>
              <a:rPr lang="en-US" sz="2000" dirty="0" err="1">
                <a:solidFill>
                  <a:srgbClr val="000000"/>
                </a:solidFill>
                <a:latin typeface="Century Gothic" pitchFamily="34" charset="0"/>
                <a:cs typeface="Arial" pitchFamily="34" charset="0"/>
              </a:rPr>
              <a:t>MoU</a:t>
            </a:r>
            <a:r>
              <a:rPr lang="en-US" sz="2000" dirty="0">
                <a:solidFill>
                  <a:srgbClr val="000000"/>
                </a:solidFill>
                <a:latin typeface="Century Gothic" pitchFamily="34" charset="0"/>
                <a:cs typeface="Arial" pitchFamily="34" charset="0"/>
              </a:rPr>
              <a:t> on purely pro bono basis and develop the </a:t>
            </a:r>
            <a:r>
              <a:rPr lang="en-US" sz="2000" dirty="0" err="1">
                <a:solidFill>
                  <a:srgbClr val="000000"/>
                </a:solidFill>
                <a:latin typeface="Century Gothic" pitchFamily="34" charset="0"/>
                <a:cs typeface="Arial" pitchFamily="34" charset="0"/>
              </a:rPr>
              <a:t>PoCs</a:t>
            </a:r>
            <a:r>
              <a:rPr lang="en-US" sz="2000" dirty="0">
                <a:solidFill>
                  <a:srgbClr val="000000"/>
                </a:solidFill>
                <a:latin typeface="Century Gothic" pitchFamily="34" charset="0"/>
                <a:cs typeface="Arial" pitchFamily="34" charset="0"/>
              </a:rPr>
              <a:t>. </a:t>
            </a:r>
          </a:p>
          <a:p>
            <a:pPr marL="285750" indent="-285750">
              <a:buFont typeface="Arial" panose="020B0604020202020204" pitchFamily="34" charset="0"/>
              <a:buChar char="•"/>
            </a:pPr>
            <a:r>
              <a:rPr lang="en-US" sz="2000" dirty="0">
                <a:solidFill>
                  <a:srgbClr val="000000"/>
                </a:solidFill>
                <a:latin typeface="Century Gothic" pitchFamily="34" charset="0"/>
                <a:cs typeface="Arial" pitchFamily="34" charset="0"/>
              </a:rPr>
              <a:t>These </a:t>
            </a:r>
            <a:r>
              <a:rPr lang="en-US" sz="2000" dirty="0" err="1">
                <a:solidFill>
                  <a:srgbClr val="000000"/>
                </a:solidFill>
                <a:latin typeface="Century Gothic" pitchFamily="34" charset="0"/>
                <a:cs typeface="Arial" pitchFamily="34" charset="0"/>
              </a:rPr>
              <a:t>PoCs</a:t>
            </a:r>
            <a:r>
              <a:rPr lang="en-US" sz="2000" dirty="0">
                <a:solidFill>
                  <a:srgbClr val="000000"/>
                </a:solidFill>
                <a:latin typeface="Century Gothic" pitchFamily="34" charset="0"/>
                <a:cs typeface="Arial" pitchFamily="34" charset="0"/>
              </a:rPr>
              <a:t> will help in understanding the uses of </a:t>
            </a:r>
            <a:r>
              <a:rPr lang="en-US" sz="2000" dirty="0" err="1">
                <a:solidFill>
                  <a:srgbClr val="000000"/>
                </a:solidFill>
                <a:latin typeface="Century Gothic" pitchFamily="34" charset="0"/>
                <a:cs typeface="Arial" pitchFamily="34" charset="0"/>
              </a:rPr>
              <a:t>Agristack</a:t>
            </a:r>
            <a:r>
              <a:rPr lang="en-US" sz="2000" dirty="0">
                <a:solidFill>
                  <a:srgbClr val="000000"/>
                </a:solidFill>
                <a:latin typeface="Century Gothic" pitchFamily="34" charset="0"/>
                <a:cs typeface="Arial" pitchFamily="34" charset="0"/>
              </a:rPr>
              <a:t> and service &amp; solutions that can be built using available data and some of them, if found beneficial to the farmers will be scaled up at National level. </a:t>
            </a:r>
          </a:p>
          <a:p>
            <a:pPr marL="285750" indent="-285750">
              <a:buFont typeface="Arial" panose="020B0604020202020204" pitchFamily="34" charset="0"/>
              <a:buChar char="•"/>
            </a:pPr>
            <a:r>
              <a:rPr lang="en-US" sz="2000" dirty="0">
                <a:solidFill>
                  <a:srgbClr val="000000"/>
                </a:solidFill>
                <a:latin typeface="Century Gothic" pitchFamily="34" charset="0"/>
                <a:cs typeface="Arial" pitchFamily="34" charset="0"/>
              </a:rPr>
              <a:t>In this regard, the Government has signed </a:t>
            </a:r>
            <a:r>
              <a:rPr lang="en-US" sz="2000" dirty="0" err="1">
                <a:solidFill>
                  <a:srgbClr val="000000"/>
                </a:solidFill>
                <a:latin typeface="Century Gothic" pitchFamily="34" charset="0"/>
                <a:cs typeface="Arial" pitchFamily="34" charset="0"/>
              </a:rPr>
              <a:t>MoU</a:t>
            </a:r>
            <a:r>
              <a:rPr lang="en-US" sz="2000" dirty="0">
                <a:solidFill>
                  <a:srgbClr val="000000"/>
                </a:solidFill>
                <a:latin typeface="Century Gothic" pitchFamily="34" charset="0"/>
                <a:cs typeface="Arial" pitchFamily="34" charset="0"/>
              </a:rPr>
              <a:t> with leading Technology/</a:t>
            </a:r>
            <a:r>
              <a:rPr lang="en-US" sz="2000" dirty="0" err="1">
                <a:solidFill>
                  <a:srgbClr val="000000"/>
                </a:solidFill>
                <a:latin typeface="Century Gothic" pitchFamily="34" charset="0"/>
                <a:cs typeface="Arial" pitchFamily="34" charset="0"/>
              </a:rPr>
              <a:t>Agri</a:t>
            </a:r>
            <a:r>
              <a:rPr lang="en-US" sz="2000" dirty="0">
                <a:solidFill>
                  <a:srgbClr val="000000"/>
                </a:solidFill>
                <a:latin typeface="Century Gothic" pitchFamily="34" charset="0"/>
                <a:cs typeface="Arial" pitchFamily="34" charset="0"/>
              </a:rPr>
              <a:t>-tech Players &amp; Start-ups for working on Proof of Concepts (</a:t>
            </a:r>
            <a:r>
              <a:rPr lang="en-US" sz="2000" dirty="0" err="1">
                <a:solidFill>
                  <a:srgbClr val="000000"/>
                </a:solidFill>
                <a:latin typeface="Century Gothic" pitchFamily="34" charset="0"/>
                <a:cs typeface="Arial" pitchFamily="34" charset="0"/>
              </a:rPr>
              <a:t>PoCs</a:t>
            </a:r>
            <a:r>
              <a:rPr lang="en-US" sz="2000" dirty="0">
                <a:solidFill>
                  <a:srgbClr val="000000"/>
                </a:solidFill>
                <a:latin typeface="Century Gothic" pitchFamily="34" charset="0"/>
                <a:cs typeface="Arial" pitchFamily="34" charset="0"/>
              </a:rPr>
              <a:t>) in the select Districts/Villages.</a:t>
            </a:r>
          </a:p>
        </p:txBody>
      </p:sp>
      <p:sp>
        <p:nvSpPr>
          <p:cNvPr id="7" name="TextBox 6">
            <a:extLst>
              <a:ext uri="{FF2B5EF4-FFF2-40B4-BE49-F238E27FC236}">
                <a16:creationId xmlns:a16="http://schemas.microsoft.com/office/drawing/2014/main" xmlns="" id="{87DF1CBF-14F2-4CA9-A498-2767F40A90C4}"/>
              </a:ext>
            </a:extLst>
          </p:cNvPr>
          <p:cNvSpPr txBox="1"/>
          <p:nvPr/>
        </p:nvSpPr>
        <p:spPr>
          <a:xfrm>
            <a:off x="676921" y="308044"/>
            <a:ext cx="6505113" cy="400110"/>
          </a:xfrm>
          <a:prstGeom prst="rect">
            <a:avLst/>
          </a:prstGeom>
          <a:noFill/>
          <a:ln w="9525" cap="flat" cmpd="sng" algn="ctr">
            <a:noFill/>
            <a:prstDash val="solid"/>
            <a:round/>
            <a:headEnd type="none" w="med" len="med"/>
            <a:tailEnd type="none" w="med" len="med"/>
          </a:ln>
        </p:spPr>
        <p:txBody>
          <a:bodyPr wrap="square">
            <a:spAutoFit/>
          </a:bodyPr>
          <a:lstStyle/>
          <a:p>
            <a:r>
              <a:rPr lang="en-US" sz="2000" b="1" dirty="0">
                <a:solidFill>
                  <a:schemeClr val="accent1"/>
                </a:solidFill>
                <a:latin typeface="+mj-lt"/>
              </a:rPr>
              <a:t>Development of POC</a:t>
            </a:r>
            <a:endParaRPr lang="en-US" sz="2000" dirty="0">
              <a:solidFill>
                <a:schemeClr val="accent1"/>
              </a:solidFill>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6146" name="Object 8"/>
          <p:cNvGraphicFramePr>
            <a:graphicFrameLocks noChangeAspect="1"/>
          </p:cNvGraphicFramePr>
          <p:nvPr/>
        </p:nvGraphicFramePr>
        <p:xfrm>
          <a:off x="1588" y="1588"/>
          <a:ext cx="1587" cy="1587"/>
        </p:xfrm>
        <a:graphic>
          <a:graphicData uri="http://schemas.openxmlformats.org/presentationml/2006/ole">
            <p:oleObj spid="_x0000_s83969" name="think-cell Slide" r:id="rId4" imgW="360" imgH="360" progId="">
              <p:embed/>
            </p:oleObj>
          </a:graphicData>
        </a:graphic>
      </p:graphicFrame>
      <p:graphicFrame>
        <p:nvGraphicFramePr>
          <p:cNvPr id="4" name="Content Placeholder 4"/>
          <p:cNvGraphicFramePr>
            <a:graphicFrameLocks noGrp="1"/>
          </p:cNvGraphicFramePr>
          <p:nvPr>
            <p:ph idx="1"/>
            <p:extLst>
              <p:ext uri="{D42A27DB-BD31-4B8C-83A1-F6EECF244321}">
                <p14:modId xmlns:p14="http://schemas.microsoft.com/office/powerpoint/2010/main" xmlns="" val="3574510446"/>
              </p:ext>
            </p:extLst>
          </p:nvPr>
        </p:nvGraphicFramePr>
        <p:xfrm>
          <a:off x="760413" y="1633540"/>
          <a:ext cx="10037820" cy="4956945"/>
        </p:xfrm>
        <a:graphic>
          <a:graphicData uri="http://schemas.openxmlformats.org/drawingml/2006/table">
            <a:tbl>
              <a:tblPr firstRow="1" bandRow="1">
                <a:tableStyleId>{5C22544A-7EE6-4342-B048-85BDC9FD1C3A}</a:tableStyleId>
              </a:tblPr>
              <a:tblGrid>
                <a:gridCol w="1678256">
                  <a:extLst>
                    <a:ext uri="{9D8B030D-6E8A-4147-A177-3AD203B41FA5}">
                      <a16:colId xmlns:a16="http://schemas.microsoft.com/office/drawing/2014/main" xmlns="" val="20000"/>
                    </a:ext>
                  </a:extLst>
                </a:gridCol>
                <a:gridCol w="5367236">
                  <a:extLst>
                    <a:ext uri="{9D8B030D-6E8A-4147-A177-3AD203B41FA5}">
                      <a16:colId xmlns:a16="http://schemas.microsoft.com/office/drawing/2014/main" xmlns="" val="20001"/>
                    </a:ext>
                  </a:extLst>
                </a:gridCol>
                <a:gridCol w="2992328">
                  <a:extLst>
                    <a:ext uri="{9D8B030D-6E8A-4147-A177-3AD203B41FA5}">
                      <a16:colId xmlns:a16="http://schemas.microsoft.com/office/drawing/2014/main" xmlns="" val="20002"/>
                    </a:ext>
                  </a:extLst>
                </a:gridCol>
              </a:tblGrid>
              <a:tr h="6127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err="1"/>
                        <a:t>MoU</a:t>
                      </a:r>
                      <a:r>
                        <a:rPr lang="en-US" sz="1800" b="1" baseline="0" dirty="0"/>
                        <a:t> Partner</a:t>
                      </a:r>
                      <a:endParaRPr lang="en-US" sz="1800" b="1"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Focus of </a:t>
                      </a:r>
                      <a:r>
                        <a:rPr lang="en-US" sz="1800" b="1" dirty="0" err="1"/>
                        <a:t>MoU</a:t>
                      </a:r>
                      <a:endParaRPr lang="en-US" sz="1800" b="1"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Location</a:t>
                      </a:r>
                    </a:p>
                    <a:p>
                      <a:pPr algn="ctr"/>
                      <a:endParaRPr lang="en-IN" dirty="0"/>
                    </a:p>
                  </a:txBody>
                  <a:tcPr/>
                </a:tc>
                <a:extLst>
                  <a:ext uri="{0D108BD9-81ED-4DB2-BD59-A6C34878D82A}">
                    <a16:rowId xmlns:a16="http://schemas.microsoft.com/office/drawing/2014/main" xmlns="" val="10000"/>
                  </a:ext>
                </a:extLst>
              </a:tr>
              <a:tr h="1138012">
                <a:tc>
                  <a:txBody>
                    <a:bodyPr/>
                    <a:lstStyle/>
                    <a:p>
                      <a:r>
                        <a:rPr lang="en-US" sz="1400" b="1" kern="1200" dirty="0">
                          <a:solidFill>
                            <a:srgbClr val="000000"/>
                          </a:solidFill>
                        </a:rPr>
                        <a:t>Microsoft</a:t>
                      </a:r>
                      <a:endParaRPr lang="en-US" sz="1400" b="1" kern="1200" dirty="0">
                        <a:solidFill>
                          <a:srgbClr val="000000"/>
                        </a:solidFill>
                        <a:latin typeface="Century Gothic" pitchFamily="34" charset="0"/>
                        <a:ea typeface="+mn-ea"/>
                        <a:cs typeface="Arial" pitchFamily="34" charset="0"/>
                      </a:endParaRPr>
                    </a:p>
                  </a:txBody>
                  <a:tcPr/>
                </a:tc>
                <a:tc>
                  <a:txBody>
                    <a:bodyPr/>
                    <a:lstStyle/>
                    <a:p>
                      <a:r>
                        <a:rPr lang="en-US" sz="1400" kern="1200" dirty="0">
                          <a:solidFill>
                            <a:srgbClr val="000000"/>
                          </a:solidFill>
                        </a:rPr>
                        <a:t>Consolidating </a:t>
                      </a:r>
                      <a:r>
                        <a:rPr lang="en-US" sz="1400" kern="1200" dirty="0" err="1">
                          <a:solidFill>
                            <a:srgbClr val="000000"/>
                          </a:solidFill>
                        </a:rPr>
                        <a:t>Agri</a:t>
                      </a:r>
                      <a:r>
                        <a:rPr lang="en-US" sz="1400" kern="1200" dirty="0">
                          <a:solidFill>
                            <a:srgbClr val="000000"/>
                          </a:solidFill>
                        </a:rPr>
                        <a:t> ecosystem across the value chain (farm to fork) to empower farmers with data analytics. </a:t>
                      </a:r>
                      <a:endParaRPr lang="en-US" sz="1400" kern="1200" dirty="0">
                        <a:solidFill>
                          <a:srgbClr val="000000"/>
                        </a:solidFill>
                        <a:latin typeface="Century Gothic" pitchFamily="34" charset="0"/>
                        <a:ea typeface="+mn-ea"/>
                        <a:cs typeface="Arial" pitchFamily="34" charset="0"/>
                      </a:endParaRPr>
                    </a:p>
                  </a:txBody>
                  <a:tcPr/>
                </a:tc>
                <a:tc>
                  <a:txBody>
                    <a:bodyPr/>
                    <a:lstStyle/>
                    <a:p>
                      <a:r>
                        <a:rPr lang="en-US" sz="1400" kern="1200" dirty="0">
                          <a:solidFill>
                            <a:srgbClr val="000000"/>
                          </a:solidFill>
                        </a:rPr>
                        <a:t>100 Villages in 5 States (Haryana, Andhra Pradesh, Gujarat, U.P, M.P.)</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1"/>
                  </a:ext>
                </a:extLst>
              </a:tr>
              <a:tr h="875393">
                <a:tc>
                  <a:txBody>
                    <a:bodyPr/>
                    <a:lstStyle/>
                    <a:p>
                      <a:pPr marL="0" algn="l" defTabSz="914400" rtl="0" eaLnBrk="1" latinLnBrk="0" hangingPunct="1"/>
                      <a:r>
                        <a:rPr lang="en-IN" sz="1400" b="1" kern="1200" dirty="0">
                          <a:solidFill>
                            <a:srgbClr val="000000"/>
                          </a:solidFill>
                        </a:rPr>
                        <a:t>ITC</a:t>
                      </a:r>
                      <a:endParaRPr lang="en-IN" sz="1400" b="1" kern="1200" dirty="0">
                        <a:solidFill>
                          <a:srgbClr val="000000"/>
                        </a:solidFill>
                        <a:latin typeface="Century Gothic"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rgbClr val="000000"/>
                          </a:solidFill>
                        </a:rPr>
                        <a:t>Build Customized ‘Site Specific Crop Advisory’ service and Digitization of  Dairy Value Chain</a:t>
                      </a:r>
                      <a:endParaRPr lang="en-IN" sz="1400" kern="1200" dirty="0">
                        <a:solidFill>
                          <a:srgbClr val="000000"/>
                        </a:solidFill>
                        <a:latin typeface="Century Gothic" pitchFamily="34" charset="0"/>
                        <a:ea typeface="+mn-ea"/>
                        <a:cs typeface="Arial" pitchFamily="34" charset="0"/>
                      </a:endParaRPr>
                    </a:p>
                  </a:txBody>
                  <a:tcPr/>
                </a:tc>
                <a:tc>
                  <a:txBody>
                    <a:bodyPr/>
                    <a:lstStyle/>
                    <a:p>
                      <a:r>
                        <a:rPr lang="en-IN" sz="1400" kern="1200" dirty="0" err="1">
                          <a:solidFill>
                            <a:srgbClr val="000000"/>
                          </a:solidFill>
                        </a:rPr>
                        <a:t>Sehore</a:t>
                      </a:r>
                      <a:r>
                        <a:rPr lang="en-IN" sz="1400" kern="1200" dirty="0">
                          <a:solidFill>
                            <a:srgbClr val="000000"/>
                          </a:solidFill>
                        </a:rPr>
                        <a:t> (M.P.)</a:t>
                      </a:r>
                    </a:p>
                    <a:p>
                      <a:r>
                        <a:rPr lang="en-IN" sz="1400" kern="1200" dirty="0" err="1">
                          <a:solidFill>
                            <a:srgbClr val="000000"/>
                          </a:solidFill>
                        </a:rPr>
                        <a:t>Vidisha</a:t>
                      </a:r>
                      <a:r>
                        <a:rPr lang="en-IN" sz="1400" kern="1200" dirty="0">
                          <a:solidFill>
                            <a:srgbClr val="000000"/>
                          </a:solidFill>
                        </a:rPr>
                        <a:t> (M.P.)</a:t>
                      </a:r>
                    </a:p>
                    <a:p>
                      <a:endParaRPr lang="en-IN"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2"/>
                  </a:ext>
                </a:extLst>
              </a:tr>
              <a:tr h="1151730">
                <a:tc>
                  <a:txBody>
                    <a:bodyPr/>
                    <a:lstStyle/>
                    <a:p>
                      <a:r>
                        <a:rPr lang="en-US" sz="1400" b="1" kern="1200" dirty="0" err="1">
                          <a:solidFill>
                            <a:srgbClr val="000000"/>
                          </a:solidFill>
                        </a:rPr>
                        <a:t>Ninjacart</a:t>
                      </a:r>
                      <a:endParaRPr lang="en-US" sz="1400" b="1" kern="1200" dirty="0">
                        <a:solidFill>
                          <a:srgbClr val="000000"/>
                        </a:solidFill>
                        <a:latin typeface="Century Gothic" pitchFamily="34" charset="0"/>
                        <a:ea typeface="+mn-ea"/>
                        <a:cs typeface="Arial" pitchFamily="34" charset="0"/>
                      </a:endParaRPr>
                    </a:p>
                  </a:txBody>
                  <a:tcPr/>
                </a:tc>
                <a:tc>
                  <a:txBody>
                    <a:bodyPr/>
                    <a:lstStyle/>
                    <a:p>
                      <a:r>
                        <a:rPr lang="en-US" sz="1400" kern="1200" dirty="0" err="1">
                          <a:solidFill>
                            <a:srgbClr val="000000"/>
                          </a:solidFill>
                        </a:rPr>
                        <a:t>Digitalise</a:t>
                      </a:r>
                      <a:r>
                        <a:rPr lang="en-US" sz="1400" kern="1200" dirty="0">
                          <a:solidFill>
                            <a:srgbClr val="000000"/>
                          </a:solidFill>
                        </a:rPr>
                        <a:t> the Value chain for Fruits &amp; Vegetables through the launch of </a:t>
                      </a:r>
                      <a:r>
                        <a:rPr lang="en-US" sz="1400" kern="1200" dirty="0" err="1">
                          <a:solidFill>
                            <a:srgbClr val="000000"/>
                          </a:solidFill>
                        </a:rPr>
                        <a:t>Agri</a:t>
                      </a:r>
                      <a:r>
                        <a:rPr lang="en-US" sz="1400" kern="1200" dirty="0">
                          <a:solidFill>
                            <a:srgbClr val="000000"/>
                          </a:solidFill>
                        </a:rPr>
                        <a:t> Marketplace. </a:t>
                      </a:r>
                      <a:endParaRPr lang="en-US" sz="1400" kern="1200" dirty="0">
                        <a:solidFill>
                          <a:srgbClr val="000000"/>
                        </a:solidFill>
                        <a:latin typeface="Century Gothic" pitchFamily="34" charset="0"/>
                        <a:ea typeface="+mn-ea"/>
                        <a:cs typeface="Arial" pitchFamily="34" charset="0"/>
                      </a:endParaRPr>
                    </a:p>
                  </a:txBody>
                  <a:tcPr/>
                </a:tc>
                <a:tc>
                  <a:txBody>
                    <a:bodyPr/>
                    <a:lstStyle/>
                    <a:p>
                      <a:r>
                        <a:rPr lang="en-US" sz="1400" kern="1200" dirty="0">
                          <a:solidFill>
                            <a:srgbClr val="000000"/>
                          </a:solidFill>
                        </a:rPr>
                        <a:t>Indore (M.P.)</a:t>
                      </a:r>
                    </a:p>
                    <a:p>
                      <a:r>
                        <a:rPr lang="en-US" sz="1400" kern="1200" dirty="0" err="1">
                          <a:solidFill>
                            <a:srgbClr val="000000"/>
                          </a:solidFill>
                        </a:rPr>
                        <a:t>Chhindwara</a:t>
                      </a:r>
                      <a:r>
                        <a:rPr lang="en-US" sz="1400" kern="1200" dirty="0">
                          <a:solidFill>
                            <a:srgbClr val="000000"/>
                          </a:solidFill>
                        </a:rPr>
                        <a:t> (M.P.)</a:t>
                      </a:r>
                    </a:p>
                    <a:p>
                      <a:r>
                        <a:rPr lang="en-US" sz="1400" kern="1200" dirty="0" err="1">
                          <a:solidFill>
                            <a:srgbClr val="000000"/>
                          </a:solidFill>
                        </a:rPr>
                        <a:t>Anand</a:t>
                      </a:r>
                      <a:r>
                        <a:rPr lang="en-US" sz="1400" kern="1200" dirty="0">
                          <a:solidFill>
                            <a:srgbClr val="000000"/>
                          </a:solidFill>
                        </a:rPr>
                        <a:t> (Gujarat)</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3"/>
                  </a:ext>
                </a:extLst>
              </a:tr>
              <a:tr h="11517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rgbClr val="000000"/>
                          </a:solidFill>
                        </a:rPr>
                        <a:t>Star </a:t>
                      </a:r>
                      <a:r>
                        <a:rPr lang="en-US" sz="1400" b="1" kern="1200" dirty="0" err="1">
                          <a:solidFill>
                            <a:srgbClr val="000000"/>
                          </a:solidFill>
                        </a:rPr>
                        <a:t>Agribazaar</a:t>
                      </a:r>
                      <a:endParaRPr lang="en-US" sz="1400" b="1" kern="1200" dirty="0">
                        <a:solidFill>
                          <a:srgbClr val="000000"/>
                        </a:solidFill>
                        <a:latin typeface="Century Gothic" pitchFamily="34" charset="0"/>
                        <a:ea typeface="+mn-ea"/>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rgbClr val="000000"/>
                          </a:solidFill>
                        </a:rPr>
                        <a:t>Input Market linkage, Output market linkage, Crop Advisory, Input Recommendation</a:t>
                      </a:r>
                      <a:endParaRPr lang="en-US" sz="1400" kern="1200" dirty="0">
                        <a:solidFill>
                          <a:srgbClr val="000000"/>
                        </a:solidFill>
                        <a:latin typeface="Century Gothic" pitchFamily="34" charset="0"/>
                        <a:ea typeface="+mn-ea"/>
                        <a:cs typeface="Arial" pitchFamily="34" charset="0"/>
                      </a:endParaRPr>
                    </a:p>
                  </a:txBody>
                  <a:tcPr/>
                </a:tc>
                <a:tc>
                  <a:txBody>
                    <a:bodyPr/>
                    <a:lstStyle/>
                    <a:p>
                      <a:r>
                        <a:rPr lang="en-US" sz="1400" kern="1200" dirty="0" err="1">
                          <a:solidFill>
                            <a:srgbClr val="000000"/>
                          </a:solidFill>
                        </a:rPr>
                        <a:t>Guna</a:t>
                      </a:r>
                      <a:r>
                        <a:rPr lang="en-US" sz="1400" kern="1200" dirty="0">
                          <a:solidFill>
                            <a:srgbClr val="000000"/>
                          </a:solidFill>
                        </a:rPr>
                        <a:t>(MP)</a:t>
                      </a:r>
                    </a:p>
                    <a:p>
                      <a:r>
                        <a:rPr lang="en-US" sz="1400" kern="1200" dirty="0">
                          <a:solidFill>
                            <a:srgbClr val="000000"/>
                          </a:solidFill>
                        </a:rPr>
                        <a:t>Kota(Rajasthan)</a:t>
                      </a:r>
                    </a:p>
                    <a:p>
                      <a:r>
                        <a:rPr lang="en-US" sz="1400" kern="1200" dirty="0">
                          <a:solidFill>
                            <a:srgbClr val="000000"/>
                          </a:solidFill>
                        </a:rPr>
                        <a:t>Mathura(UP)</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4"/>
                  </a:ext>
                </a:extLst>
              </a:tr>
            </a:tbl>
          </a:graphicData>
        </a:graphic>
      </p:graphicFrame>
      <p:sp>
        <p:nvSpPr>
          <p:cNvPr id="7" name="TextBox 6"/>
          <p:cNvSpPr txBox="1"/>
          <p:nvPr/>
        </p:nvSpPr>
        <p:spPr>
          <a:xfrm>
            <a:off x="749300" y="862554"/>
            <a:ext cx="11188700" cy="923330"/>
          </a:xfrm>
          <a:prstGeom prst="rect">
            <a:avLst/>
          </a:prstGeom>
          <a:noFill/>
        </p:spPr>
        <p:txBody>
          <a:bodyPr wrap="square" rtlCol="0">
            <a:spAutoFit/>
          </a:bodyPr>
          <a:lstStyle/>
          <a:p>
            <a:r>
              <a:rPr lang="en-US" b="1" dirty="0">
                <a:solidFill>
                  <a:schemeClr val="accent2"/>
                </a:solidFill>
              </a:rPr>
              <a:t>Mechanisms for encouraging domestic models of tech usage in agriculture. </a:t>
            </a:r>
          </a:p>
          <a:p>
            <a:r>
              <a:rPr lang="en-US" b="1" dirty="0">
                <a:solidFill>
                  <a:schemeClr val="accent2"/>
                </a:solidFill>
              </a:rPr>
              <a:t>Several Memorandum of Understanding (MoU) on pro bono basis signed.</a:t>
            </a:r>
          </a:p>
          <a:p>
            <a:endParaRPr lang="en-US" dirty="0"/>
          </a:p>
        </p:txBody>
      </p:sp>
      <p:sp>
        <p:nvSpPr>
          <p:cNvPr id="8" name="TextBox 7">
            <a:extLst>
              <a:ext uri="{FF2B5EF4-FFF2-40B4-BE49-F238E27FC236}">
                <a16:creationId xmlns:a16="http://schemas.microsoft.com/office/drawing/2014/main" xmlns="" id="{428FAC63-3469-41A1-8DF1-6DDDB7895CD6}"/>
              </a:ext>
            </a:extLst>
          </p:cNvPr>
          <p:cNvSpPr txBox="1"/>
          <p:nvPr/>
        </p:nvSpPr>
        <p:spPr>
          <a:xfrm>
            <a:off x="749300" y="267515"/>
            <a:ext cx="6094520" cy="369332"/>
          </a:xfrm>
          <a:prstGeom prst="rect">
            <a:avLst/>
          </a:prstGeom>
          <a:noFill/>
          <a:ln w="9525" cap="flat" cmpd="sng" algn="ctr">
            <a:solidFill>
              <a:schemeClr val="accent5"/>
            </a:solidFill>
            <a:prstDash val="solid"/>
            <a:round/>
            <a:headEnd type="none" w="med" len="med"/>
            <a:tailEnd type="none" w="med" len="med"/>
          </a:ln>
        </p:spPr>
        <p:txBody>
          <a:bodyPr wrap="square">
            <a:spAutoFit/>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chemeClr val="accent1"/>
                </a:solidFill>
                <a:effectLst/>
                <a:uLnTx/>
                <a:uFillTx/>
                <a:latin typeface="+mj-lt"/>
                <a:ea typeface="+mj-ea"/>
                <a:cs typeface="+mj-cs"/>
              </a:rPr>
              <a:t>MoUs</a:t>
            </a:r>
            <a:r>
              <a:rPr kumimoji="0" lang="en-US" sz="2000" b="1" i="0" u="none" strike="noStrike" kern="1200" cap="none" spc="0" normalizeH="0" baseline="0" noProof="0" dirty="0">
                <a:ln>
                  <a:noFill/>
                </a:ln>
                <a:solidFill>
                  <a:schemeClr val="accent1"/>
                </a:solidFill>
                <a:effectLst/>
                <a:uLnTx/>
                <a:uFillTx/>
                <a:latin typeface="+mj-lt"/>
                <a:ea typeface="+mj-ea"/>
                <a:cs typeface="+mj-cs"/>
              </a:rPr>
              <a:t> signed with Tech Players</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6146" name="Object 8"/>
          <p:cNvGraphicFramePr>
            <a:graphicFrameLocks noChangeAspect="1"/>
          </p:cNvGraphicFramePr>
          <p:nvPr/>
        </p:nvGraphicFramePr>
        <p:xfrm>
          <a:off x="1588" y="1588"/>
          <a:ext cx="1587" cy="1587"/>
        </p:xfrm>
        <a:graphic>
          <a:graphicData uri="http://schemas.openxmlformats.org/presentationml/2006/ole">
            <p:oleObj spid="_x0000_s84993" name="think-cell Slide" r:id="rId4" imgW="360" imgH="360" progId="">
              <p:embed/>
            </p:oleObj>
          </a:graphicData>
        </a:graphic>
      </p:graphicFrame>
      <p:graphicFrame>
        <p:nvGraphicFramePr>
          <p:cNvPr id="4" name="Content Placeholder 4"/>
          <p:cNvGraphicFramePr>
            <a:graphicFrameLocks noGrp="1"/>
          </p:cNvGraphicFramePr>
          <p:nvPr>
            <p:ph idx="1"/>
            <p:extLst>
              <p:ext uri="{D42A27DB-BD31-4B8C-83A1-F6EECF244321}">
                <p14:modId xmlns:p14="http://schemas.microsoft.com/office/powerpoint/2010/main" xmlns="" val="3473547419"/>
              </p:ext>
            </p:extLst>
          </p:nvPr>
        </p:nvGraphicFramePr>
        <p:xfrm>
          <a:off x="839586" y="1269402"/>
          <a:ext cx="9684327" cy="5279281"/>
        </p:xfrm>
        <a:graphic>
          <a:graphicData uri="http://schemas.openxmlformats.org/drawingml/2006/table">
            <a:tbl>
              <a:tblPr firstRow="1" bandRow="1">
                <a:tableStyleId>{5C22544A-7EE6-4342-B048-85BDC9FD1C3A}</a:tableStyleId>
              </a:tblPr>
              <a:tblGrid>
                <a:gridCol w="1576386">
                  <a:extLst>
                    <a:ext uri="{9D8B030D-6E8A-4147-A177-3AD203B41FA5}">
                      <a16:colId xmlns:a16="http://schemas.microsoft.com/office/drawing/2014/main" xmlns="" val="20000"/>
                    </a:ext>
                  </a:extLst>
                </a:gridCol>
                <a:gridCol w="5200240">
                  <a:extLst>
                    <a:ext uri="{9D8B030D-6E8A-4147-A177-3AD203B41FA5}">
                      <a16:colId xmlns:a16="http://schemas.microsoft.com/office/drawing/2014/main" xmlns="" val="20001"/>
                    </a:ext>
                  </a:extLst>
                </a:gridCol>
                <a:gridCol w="2907701">
                  <a:extLst>
                    <a:ext uri="{9D8B030D-6E8A-4147-A177-3AD203B41FA5}">
                      <a16:colId xmlns:a16="http://schemas.microsoft.com/office/drawing/2014/main" xmlns="" val="20002"/>
                    </a:ext>
                  </a:extLst>
                </a:gridCol>
              </a:tblGrid>
              <a:tr h="6266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err="1"/>
                        <a:t>MoU</a:t>
                      </a:r>
                      <a:r>
                        <a:rPr lang="en-US" sz="1800" b="1" baseline="0" dirty="0"/>
                        <a:t> Partner</a:t>
                      </a:r>
                      <a:endParaRPr lang="en-US" sz="1800" b="1"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Focus of </a:t>
                      </a:r>
                      <a:r>
                        <a:rPr lang="en-US" sz="1800" b="1" dirty="0" err="1"/>
                        <a:t>MoU</a:t>
                      </a:r>
                      <a:endParaRPr lang="en-US" sz="1800" b="1" dirty="0"/>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Location</a:t>
                      </a:r>
                    </a:p>
                    <a:p>
                      <a:pPr algn="ctr"/>
                      <a:endParaRPr lang="en-IN" dirty="0"/>
                    </a:p>
                  </a:txBody>
                  <a:tcPr/>
                </a:tc>
                <a:extLst>
                  <a:ext uri="{0D108BD9-81ED-4DB2-BD59-A6C34878D82A}">
                    <a16:rowId xmlns:a16="http://schemas.microsoft.com/office/drawing/2014/main" xmlns="" val="10000"/>
                  </a:ext>
                </a:extLst>
              </a:tr>
              <a:tr h="605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400" b="1" kern="1200" dirty="0" err="1">
                          <a:solidFill>
                            <a:srgbClr val="000000"/>
                          </a:solidFill>
                        </a:rPr>
                        <a:t>Esri</a:t>
                      </a:r>
                      <a:r>
                        <a:rPr lang="en-AU" sz="1400" b="1" kern="1200" dirty="0">
                          <a:solidFill>
                            <a:srgbClr val="000000"/>
                          </a:solidFill>
                        </a:rPr>
                        <a:t> India</a:t>
                      </a:r>
                      <a:endParaRPr lang="en-US" sz="1400" b="1" kern="1200" dirty="0">
                        <a:solidFill>
                          <a:srgbClr val="000000"/>
                        </a:solidFill>
                        <a:latin typeface="Century Gothic" pitchFamily="34" charset="0"/>
                        <a:ea typeface="+mn-ea"/>
                        <a:cs typeface="Arial" pitchFamily="34" charset="0"/>
                      </a:endParaRPr>
                    </a:p>
                  </a:txBody>
                  <a:tcPr/>
                </a:tc>
                <a:tc>
                  <a:txBody>
                    <a:bodyPr/>
                    <a:lstStyle/>
                    <a:p>
                      <a:pPr marL="0" indent="-285750" algn="l" defTabSz="914400" rtl="0" eaLnBrk="1" latinLnBrk="0" hangingPunct="1">
                        <a:buFont typeface="Arial" panose="020B0604020202020204" pitchFamily="34" charset="0"/>
                        <a:buNone/>
                      </a:pPr>
                      <a:r>
                        <a:rPr lang="en-US" sz="1400" kern="1200" dirty="0">
                          <a:solidFill>
                            <a:srgbClr val="000000"/>
                          </a:solidFill>
                        </a:rPr>
                        <a:t>Building Agro Geo Hub, National Farmer’s database with GIS</a:t>
                      </a:r>
                    </a:p>
                    <a:p>
                      <a:pPr marL="0" indent="-285750" algn="l" defTabSz="914400" rtl="0" eaLnBrk="1" latinLnBrk="0" hangingPunct="1">
                        <a:buFont typeface="Arial" panose="020B0604020202020204" pitchFamily="34" charset="0"/>
                        <a:buNone/>
                      </a:pPr>
                      <a:r>
                        <a:rPr lang="en-US" sz="1400" kern="1200" dirty="0">
                          <a:solidFill>
                            <a:srgbClr val="000000"/>
                          </a:solidFill>
                        </a:rPr>
                        <a:t>Linking to central schemes, Soil nutrient information</a:t>
                      </a:r>
                      <a:endParaRPr lang="en-US" sz="1400" kern="1200" dirty="0">
                        <a:solidFill>
                          <a:srgbClr val="000000"/>
                        </a:solidFill>
                        <a:latin typeface="Century Gothic" pitchFamily="34" charset="0"/>
                        <a:ea typeface="+mn-ea"/>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rgbClr val="000000"/>
                          </a:solidFill>
                        </a:rPr>
                        <a:t>National level for using their solution</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1"/>
                  </a:ext>
                </a:extLst>
              </a:tr>
              <a:tr h="864839">
                <a:tc>
                  <a:txBody>
                    <a:bodyPr/>
                    <a:lstStyle/>
                    <a:p>
                      <a:pPr marL="0" algn="l" defTabSz="914400" rtl="0" eaLnBrk="1" latinLnBrk="0" hangingPunct="1"/>
                      <a:r>
                        <a:rPr lang="en-IN" sz="1400" b="1" kern="1200" dirty="0" err="1">
                          <a:solidFill>
                            <a:srgbClr val="000000"/>
                          </a:solidFill>
                        </a:rPr>
                        <a:t>Patanjali</a:t>
                      </a:r>
                      <a:endParaRPr lang="en-IN" sz="1400" b="1" kern="1200" dirty="0">
                        <a:solidFill>
                          <a:srgbClr val="000000"/>
                        </a:solidFill>
                        <a:latin typeface="Century Gothic"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rgbClr val="000000"/>
                          </a:solidFill>
                        </a:rPr>
                        <a:t>Farm Management and farmers service in 4 districts</a:t>
                      </a:r>
                      <a:endParaRPr lang="en-IN" sz="1400"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IN" sz="1400" kern="1200" dirty="0" err="1">
                          <a:solidFill>
                            <a:srgbClr val="000000"/>
                          </a:solidFill>
                        </a:rPr>
                        <a:t>Haridwar</a:t>
                      </a:r>
                      <a:r>
                        <a:rPr lang="en-IN" sz="1400" kern="1200" dirty="0">
                          <a:solidFill>
                            <a:srgbClr val="000000"/>
                          </a:solidFill>
                        </a:rPr>
                        <a:t> (U.K.)</a:t>
                      </a:r>
                      <a:r>
                        <a:rPr lang="en-US" sz="1400" kern="1200" dirty="0">
                          <a:solidFill>
                            <a:srgbClr val="000000"/>
                          </a:solidFill>
                        </a:rPr>
                        <a:t> Varanasi, </a:t>
                      </a:r>
                      <a:r>
                        <a:rPr lang="en-US" sz="1400" kern="1200" dirty="0" err="1">
                          <a:solidFill>
                            <a:srgbClr val="000000"/>
                          </a:solidFill>
                        </a:rPr>
                        <a:t>Hamirpur</a:t>
                      </a:r>
                      <a:r>
                        <a:rPr lang="en-US" sz="1400" kern="1200" dirty="0">
                          <a:solidFill>
                            <a:srgbClr val="000000"/>
                          </a:solidFill>
                        </a:rPr>
                        <a:t> (U.P)</a:t>
                      </a:r>
                      <a:endParaRPr lang="en-IN" sz="1400" kern="1200" dirty="0">
                        <a:solidFill>
                          <a:srgbClr val="000000"/>
                        </a:solidFill>
                      </a:endParaRPr>
                    </a:p>
                    <a:p>
                      <a:pPr marL="0" algn="l" defTabSz="914400" rtl="0" eaLnBrk="1" latinLnBrk="0" hangingPunct="1"/>
                      <a:r>
                        <a:rPr lang="en-IN" sz="1400" kern="1200" dirty="0" err="1">
                          <a:solidFill>
                            <a:srgbClr val="000000"/>
                          </a:solidFill>
                        </a:rPr>
                        <a:t>Morena</a:t>
                      </a:r>
                      <a:r>
                        <a:rPr lang="en-IN" sz="1400" kern="1200" dirty="0">
                          <a:solidFill>
                            <a:srgbClr val="000000"/>
                          </a:solidFill>
                        </a:rPr>
                        <a:t> (M.P.)</a:t>
                      </a:r>
                      <a:endParaRPr lang="en-IN"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2"/>
                  </a:ext>
                </a:extLst>
              </a:tr>
              <a:tr h="635750">
                <a:tc>
                  <a:txBody>
                    <a:bodyPr/>
                    <a:lstStyle/>
                    <a:p>
                      <a:pPr marL="0" algn="l" defTabSz="914400" rtl="0" eaLnBrk="1" latinLnBrk="0" hangingPunct="1"/>
                      <a:r>
                        <a:rPr lang="en-US" sz="1400" b="1" kern="1200" dirty="0">
                          <a:solidFill>
                            <a:srgbClr val="000000"/>
                          </a:solidFill>
                        </a:rPr>
                        <a:t>Amazon</a:t>
                      </a:r>
                      <a:endParaRPr lang="en-US" sz="1400" b="1"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a:solidFill>
                            <a:srgbClr val="000000"/>
                          </a:solidFill>
                        </a:rPr>
                        <a:t>National </a:t>
                      </a:r>
                      <a:r>
                        <a:rPr lang="en-US" sz="1400" kern="1200" dirty="0" err="1">
                          <a:solidFill>
                            <a:srgbClr val="000000"/>
                          </a:solidFill>
                        </a:rPr>
                        <a:t>Agri</a:t>
                      </a:r>
                      <a:r>
                        <a:rPr lang="en-US" sz="1400" kern="1200" dirty="0">
                          <a:solidFill>
                            <a:srgbClr val="000000"/>
                          </a:solidFill>
                        </a:rPr>
                        <a:t> Data Stack, </a:t>
                      </a:r>
                      <a:r>
                        <a:rPr lang="en-US" sz="1400" kern="1200" dirty="0" err="1">
                          <a:solidFill>
                            <a:srgbClr val="000000"/>
                          </a:solidFill>
                        </a:rPr>
                        <a:t>ccelerator</a:t>
                      </a:r>
                      <a:r>
                        <a:rPr lang="en-US" sz="1400" kern="1200" dirty="0">
                          <a:solidFill>
                            <a:srgbClr val="000000"/>
                          </a:solidFill>
                        </a:rPr>
                        <a:t> program for precision agriculture startups</a:t>
                      </a:r>
                      <a:endParaRPr lang="en-US" sz="1400"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a:solidFill>
                            <a:srgbClr val="000000"/>
                          </a:solidFill>
                        </a:rPr>
                        <a:t>TBA</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3"/>
                  </a:ext>
                </a:extLst>
              </a:tr>
              <a:tr h="605388">
                <a:tc>
                  <a:txBody>
                    <a:bodyPr/>
                    <a:lstStyle/>
                    <a:p>
                      <a:pPr marL="0" algn="l" defTabSz="914400" rtl="0" eaLnBrk="1" latinLnBrk="0" hangingPunct="1"/>
                      <a:r>
                        <a:rPr lang="en-US" sz="1400" b="1" kern="1200" dirty="0" err="1">
                          <a:solidFill>
                            <a:srgbClr val="000000"/>
                          </a:solidFill>
                        </a:rPr>
                        <a:t>Jio</a:t>
                      </a:r>
                      <a:endParaRPr lang="en-US" sz="1400" b="1"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a:solidFill>
                            <a:srgbClr val="000000"/>
                          </a:solidFill>
                        </a:rPr>
                        <a:t>Integrated platform with </a:t>
                      </a:r>
                      <a:r>
                        <a:rPr lang="en-US" sz="1400" kern="1200" dirty="0" err="1">
                          <a:solidFill>
                            <a:srgbClr val="000000"/>
                          </a:solidFill>
                        </a:rPr>
                        <a:t>Agri</a:t>
                      </a:r>
                      <a:r>
                        <a:rPr lang="en-US" sz="1400" kern="1200" dirty="0">
                          <a:solidFill>
                            <a:srgbClr val="000000"/>
                          </a:solidFill>
                        </a:rPr>
                        <a:t> </a:t>
                      </a:r>
                      <a:r>
                        <a:rPr lang="en-US" sz="1400" kern="1200" dirty="0" err="1">
                          <a:solidFill>
                            <a:srgbClr val="000000"/>
                          </a:solidFill>
                        </a:rPr>
                        <a:t>IoT</a:t>
                      </a:r>
                      <a:r>
                        <a:rPr lang="en-US" sz="1400" kern="1200" dirty="0">
                          <a:solidFill>
                            <a:srgbClr val="000000"/>
                          </a:solidFill>
                        </a:rPr>
                        <a:t> &amp; Crop Advisories</a:t>
                      </a:r>
                      <a:endParaRPr lang="en-US" sz="1400"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a:solidFill>
                            <a:srgbClr val="000000"/>
                          </a:solidFill>
                        </a:rPr>
                        <a:t>Districts of Nashik &amp; </a:t>
                      </a:r>
                      <a:r>
                        <a:rPr lang="en-US" sz="1400" kern="1200" dirty="0" err="1">
                          <a:solidFill>
                            <a:srgbClr val="000000"/>
                          </a:solidFill>
                        </a:rPr>
                        <a:t>Jalna</a:t>
                      </a:r>
                      <a:r>
                        <a:rPr lang="en-US" sz="1400" kern="1200" dirty="0">
                          <a:solidFill>
                            <a:srgbClr val="000000"/>
                          </a:solidFill>
                        </a:rPr>
                        <a:t> (Maharashtra)</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4"/>
                  </a:ext>
                </a:extLst>
              </a:tr>
              <a:tr h="900852">
                <a:tc>
                  <a:txBody>
                    <a:bodyPr/>
                    <a:lstStyle/>
                    <a:p>
                      <a:pPr marL="0" algn="l" defTabSz="914400" rtl="0" eaLnBrk="1" latinLnBrk="0" hangingPunct="1"/>
                      <a:r>
                        <a:rPr lang="en-US" sz="1400" b="1" kern="1200" dirty="0">
                          <a:solidFill>
                            <a:srgbClr val="000000"/>
                          </a:solidFill>
                        </a:rPr>
                        <a:t>NCDEX</a:t>
                      </a:r>
                      <a:endParaRPr lang="en-US" sz="1400" b="1"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a:solidFill>
                            <a:srgbClr val="000000"/>
                          </a:solidFill>
                        </a:rPr>
                        <a:t>Formalizing strategy for data capturing, data capture process, Sanitization of data (pilot basis) and Utilizing data for market Linkages</a:t>
                      </a:r>
                      <a:endParaRPr lang="en-US" sz="1400"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a:solidFill>
                            <a:srgbClr val="000000"/>
                          </a:solidFill>
                        </a:rPr>
                        <a:t>Nasik[</a:t>
                      </a:r>
                      <a:r>
                        <a:rPr lang="en-US" sz="1400" kern="1200" dirty="0" err="1">
                          <a:solidFill>
                            <a:srgbClr val="000000"/>
                          </a:solidFill>
                        </a:rPr>
                        <a:t>Maharashra</a:t>
                      </a:r>
                      <a:r>
                        <a:rPr lang="en-US" sz="1400" kern="1200" dirty="0">
                          <a:solidFill>
                            <a:srgbClr val="000000"/>
                          </a:solidFill>
                        </a:rPr>
                        <a:t>] </a:t>
                      </a:r>
                      <a:r>
                        <a:rPr lang="en-US" sz="1400" kern="1200" dirty="0" err="1">
                          <a:solidFill>
                            <a:srgbClr val="000000"/>
                          </a:solidFill>
                        </a:rPr>
                        <a:t>Davangere</a:t>
                      </a:r>
                      <a:r>
                        <a:rPr lang="en-US" sz="1400" kern="1200" dirty="0">
                          <a:solidFill>
                            <a:srgbClr val="000000"/>
                          </a:solidFill>
                        </a:rPr>
                        <a:t>[Karnataka] Guntur[Andhra Pradesh] </a:t>
                      </a:r>
                      <a:endParaRPr lang="en-IN"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5"/>
                  </a:ext>
                </a:extLst>
              </a:tr>
              <a:tr h="900852">
                <a:tc>
                  <a:txBody>
                    <a:bodyPr/>
                    <a:lstStyle/>
                    <a:p>
                      <a:pPr marL="0" algn="l" defTabSz="914400" rtl="0" eaLnBrk="1" latinLnBrk="0" hangingPunct="1"/>
                      <a:r>
                        <a:rPr lang="en-US" sz="1400" b="1" kern="1200" dirty="0">
                          <a:solidFill>
                            <a:srgbClr val="000000"/>
                          </a:solidFill>
                        </a:rPr>
                        <a:t>Cisco</a:t>
                      </a:r>
                      <a:endParaRPr lang="en-US" sz="1400" b="1"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a:solidFill>
                            <a:srgbClr val="000000"/>
                          </a:solidFill>
                        </a:rPr>
                        <a:t>Crop Advisory through Cisco Smart Agriculture Platform; </a:t>
                      </a:r>
                      <a:r>
                        <a:rPr lang="en-US" sz="1400" kern="1200" dirty="0" err="1">
                          <a:solidFill>
                            <a:srgbClr val="000000"/>
                          </a:solidFill>
                        </a:rPr>
                        <a:t>Agritech</a:t>
                      </a:r>
                      <a:r>
                        <a:rPr lang="en-US" sz="1400" kern="1200" dirty="0">
                          <a:solidFill>
                            <a:srgbClr val="000000"/>
                          </a:solidFill>
                        </a:rPr>
                        <a:t> Startup Connect; </a:t>
                      </a:r>
                      <a:endParaRPr lang="en-US" sz="1400" kern="1200" dirty="0">
                        <a:solidFill>
                          <a:srgbClr val="000000"/>
                        </a:solidFill>
                        <a:latin typeface="Century Gothic" pitchFamily="34" charset="0"/>
                        <a:ea typeface="+mn-ea"/>
                        <a:cs typeface="Arial" pitchFamily="34" charset="0"/>
                      </a:endParaRPr>
                    </a:p>
                  </a:txBody>
                  <a:tcPr/>
                </a:tc>
                <a:tc>
                  <a:txBody>
                    <a:bodyPr/>
                    <a:lstStyle/>
                    <a:p>
                      <a:pPr marL="0" algn="l" defTabSz="914400" rtl="0" eaLnBrk="1" latinLnBrk="0" hangingPunct="1"/>
                      <a:r>
                        <a:rPr lang="en-US" sz="1400" kern="1200" dirty="0" err="1">
                          <a:solidFill>
                            <a:srgbClr val="000000"/>
                          </a:solidFill>
                        </a:rPr>
                        <a:t>Kaithal</a:t>
                      </a:r>
                      <a:r>
                        <a:rPr lang="en-US" sz="1400" kern="1200" dirty="0">
                          <a:solidFill>
                            <a:srgbClr val="000000"/>
                          </a:solidFill>
                        </a:rPr>
                        <a:t> (Haryana) </a:t>
                      </a:r>
                    </a:p>
                    <a:p>
                      <a:pPr marL="0" algn="l" defTabSz="914400" rtl="0" eaLnBrk="1" latinLnBrk="0" hangingPunct="1"/>
                      <a:r>
                        <a:rPr lang="en-US" sz="1400" kern="1200" dirty="0" err="1">
                          <a:solidFill>
                            <a:srgbClr val="000000"/>
                          </a:solidFill>
                        </a:rPr>
                        <a:t>Morena</a:t>
                      </a:r>
                      <a:r>
                        <a:rPr lang="en-US" sz="1400" kern="1200" dirty="0">
                          <a:solidFill>
                            <a:srgbClr val="000000"/>
                          </a:solidFill>
                        </a:rPr>
                        <a:t> (MP)</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6"/>
                  </a:ext>
                </a:extLst>
              </a:tr>
            </a:tbl>
          </a:graphicData>
        </a:graphic>
      </p:graphicFrame>
      <p:sp>
        <p:nvSpPr>
          <p:cNvPr id="6" name="TextBox 5">
            <a:extLst>
              <a:ext uri="{FF2B5EF4-FFF2-40B4-BE49-F238E27FC236}">
                <a16:creationId xmlns:a16="http://schemas.microsoft.com/office/drawing/2014/main" xmlns="" id="{73550CDA-FE8C-4B03-AA5D-09DEBEA4497C}"/>
              </a:ext>
            </a:extLst>
          </p:cNvPr>
          <p:cNvSpPr txBox="1"/>
          <p:nvPr/>
        </p:nvSpPr>
        <p:spPr>
          <a:xfrm>
            <a:off x="712433" y="219267"/>
            <a:ext cx="6094520" cy="369332"/>
          </a:xfrm>
          <a:prstGeom prst="rect">
            <a:avLst/>
          </a:prstGeom>
          <a:noFill/>
          <a:ln w="9525" cap="flat" cmpd="sng" algn="ctr">
            <a:solidFill>
              <a:schemeClr val="accent5"/>
            </a:solidFill>
            <a:prstDash val="solid"/>
            <a:round/>
            <a:headEnd type="none" w="med" len="med"/>
            <a:tailEnd type="none" w="med" len="med"/>
          </a:ln>
        </p:spPr>
        <p:txBody>
          <a:bodyPr wrap="square">
            <a:spAutoFit/>
          </a:bodyPr>
          <a:lstStyle/>
          <a:p>
            <a:r>
              <a:rPr lang="en-US" b="1" dirty="0" err="1">
                <a:solidFill>
                  <a:schemeClr val="accent1"/>
                </a:solidFill>
                <a:latin typeface="+mj-lt"/>
              </a:rPr>
              <a:t>MoUs</a:t>
            </a:r>
            <a:r>
              <a:rPr lang="en-US" b="1" dirty="0">
                <a:solidFill>
                  <a:schemeClr val="accent1"/>
                </a:solidFill>
                <a:latin typeface="+mj-lt"/>
              </a:rPr>
              <a:t> with Tech Players…</a:t>
            </a:r>
            <a:r>
              <a:rPr lang="en-US" b="1" dirty="0" err="1">
                <a:solidFill>
                  <a:schemeClr val="accent1"/>
                </a:solidFill>
                <a:latin typeface="+mj-lt"/>
              </a:rPr>
              <a:t>contd</a:t>
            </a:r>
            <a:endParaRPr lang="en-US" dirty="0">
              <a:solidFill>
                <a:schemeClr val="accent1"/>
              </a:solidFill>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730" y="1509205"/>
            <a:ext cx="11354540" cy="5477522"/>
          </a:xfrm>
        </p:spPr>
        <p:txBody>
          <a:bodyPr>
            <a:noAutofit/>
          </a:bodyPr>
          <a:lstStyle/>
          <a:p>
            <a:pPr marL="285750" indent="-285750" algn="just">
              <a:lnSpc>
                <a:spcPct val="150000"/>
              </a:lnSpc>
              <a:spcAft>
                <a:spcPts val="600"/>
              </a:spcAft>
              <a:buFont typeface="Arial" panose="020B0604020202020204" pitchFamily="34" charset="0"/>
              <a:buChar char="•"/>
            </a:pPr>
            <a:r>
              <a:rPr lang="en-IN" sz="2000" dirty="0" err="1">
                <a:solidFill>
                  <a:srgbClr val="000000"/>
                </a:solidFill>
                <a:latin typeface="Century Gothic" pitchFamily="34" charset="0"/>
                <a:cs typeface="Arial" pitchFamily="34" charset="0"/>
              </a:rPr>
              <a:t>NeGP</a:t>
            </a:r>
            <a:r>
              <a:rPr lang="en-IN" sz="2000" dirty="0">
                <a:solidFill>
                  <a:srgbClr val="000000"/>
                </a:solidFill>
                <a:latin typeface="Century Gothic" pitchFamily="34" charset="0"/>
                <a:cs typeface="Arial" pitchFamily="34" charset="0"/>
              </a:rPr>
              <a:t>-A was initially launched in 2010-11 to achieve rapid development through use of ICT for timely access to agriculture related information for the farmers. </a:t>
            </a:r>
          </a:p>
          <a:p>
            <a:pPr marL="285750" indent="-285750" algn="just">
              <a:lnSpc>
                <a:spcPct val="150000"/>
              </a:lnSpc>
              <a:spcAft>
                <a:spcPts val="600"/>
              </a:spcAft>
              <a:buFont typeface="Arial" panose="020B0604020202020204" pitchFamily="34" charset="0"/>
              <a:buChar char="•"/>
            </a:pPr>
            <a:r>
              <a:rPr lang="en-IN" sz="2000" dirty="0">
                <a:solidFill>
                  <a:srgbClr val="000000"/>
                </a:solidFill>
                <a:latin typeface="Century Gothic" pitchFamily="34" charset="0"/>
                <a:cs typeface="Arial" pitchFamily="34" charset="0"/>
              </a:rPr>
              <a:t>With the new vision of Digital Agriculture, </a:t>
            </a:r>
            <a:r>
              <a:rPr lang="en-IN" sz="2000" dirty="0" err="1">
                <a:solidFill>
                  <a:srgbClr val="000000"/>
                </a:solidFill>
                <a:latin typeface="Century Gothic" pitchFamily="34" charset="0"/>
                <a:cs typeface="Arial" pitchFamily="34" charset="0"/>
              </a:rPr>
              <a:t>NeGP</a:t>
            </a:r>
            <a:r>
              <a:rPr lang="en-IN" sz="2000" dirty="0">
                <a:solidFill>
                  <a:srgbClr val="000000"/>
                </a:solidFill>
                <a:latin typeface="Century Gothic" pitchFamily="34" charset="0"/>
                <a:cs typeface="Arial" pitchFamily="34" charset="0"/>
              </a:rPr>
              <a:t>-A was amended during the year 2020-21 for sanctioning projects involving use of modern Information Technologies </a:t>
            </a:r>
          </a:p>
          <a:p>
            <a:pPr marL="285750" indent="-285750" algn="just">
              <a:lnSpc>
                <a:spcPct val="150000"/>
              </a:lnSpc>
              <a:spcAft>
                <a:spcPts val="600"/>
              </a:spcAft>
              <a:buFont typeface="Arial" panose="020B0604020202020204" pitchFamily="34" charset="0"/>
              <a:buChar char="•"/>
            </a:pPr>
            <a:r>
              <a:rPr lang="en-IN" sz="2000" dirty="0">
                <a:solidFill>
                  <a:srgbClr val="000000"/>
                </a:solidFill>
                <a:latin typeface="Century Gothic" pitchFamily="34" charset="0"/>
                <a:cs typeface="Arial" pitchFamily="34" charset="0"/>
              </a:rPr>
              <a:t>Many States have initiated pilots based on the new &amp; emerging technologies in Agriculture sector during 2020-21 to develop </a:t>
            </a:r>
            <a:r>
              <a:rPr lang="en-IN" sz="2000" dirty="0" err="1">
                <a:solidFill>
                  <a:srgbClr val="000000"/>
                </a:solidFill>
                <a:latin typeface="Century Gothic" pitchFamily="34" charset="0"/>
                <a:cs typeface="Arial" pitchFamily="34" charset="0"/>
              </a:rPr>
              <a:t>PoCs</a:t>
            </a:r>
            <a:r>
              <a:rPr lang="en-IN" sz="2000" dirty="0">
                <a:solidFill>
                  <a:srgbClr val="000000"/>
                </a:solidFill>
                <a:latin typeface="Century Gothic" pitchFamily="34" charset="0"/>
                <a:cs typeface="Arial" pitchFamily="34" charset="0"/>
              </a:rPr>
              <a:t> on </a:t>
            </a:r>
            <a:r>
              <a:rPr lang="en-US" sz="2000" dirty="0">
                <a:solidFill>
                  <a:srgbClr val="000000"/>
                </a:solidFill>
                <a:latin typeface="Century Gothic" pitchFamily="34" charset="0"/>
                <a:cs typeface="Arial" pitchFamily="34" charset="0"/>
              </a:rPr>
              <a:t>domestic models of tech usage in agriculture.</a:t>
            </a:r>
            <a:endParaRPr lang="en-IN" sz="2000" dirty="0">
              <a:solidFill>
                <a:srgbClr val="000000"/>
              </a:solidFill>
              <a:latin typeface="Century Gothic" pitchFamily="34" charset="0"/>
              <a:cs typeface="Arial" pitchFamily="34" charset="0"/>
            </a:endParaRPr>
          </a:p>
          <a:p>
            <a:pPr marL="342900" lvl="0" indent="-342900" algn="just">
              <a:lnSpc>
                <a:spcPct val="150000"/>
              </a:lnSpc>
              <a:spcAft>
                <a:spcPts val="600"/>
              </a:spcAft>
              <a:buFont typeface="Arial" panose="020B0604020202020204" pitchFamily="34" charset="0"/>
              <a:buChar char="•"/>
            </a:pPr>
            <a:endParaRPr lang="en-IN" sz="3600" b="1" dirty="0">
              <a:solidFill>
                <a:schemeClr val="accent2"/>
              </a:solidFill>
            </a:endParaRPr>
          </a:p>
        </p:txBody>
      </p:sp>
      <p:sp>
        <p:nvSpPr>
          <p:cNvPr id="5" name="TextBox 4">
            <a:extLst>
              <a:ext uri="{FF2B5EF4-FFF2-40B4-BE49-F238E27FC236}">
                <a16:creationId xmlns:a16="http://schemas.microsoft.com/office/drawing/2014/main" xmlns="" id="{2FC97986-64D5-4592-AA3B-C4AD31D16F03}"/>
              </a:ext>
            </a:extLst>
          </p:cNvPr>
          <p:cNvSpPr txBox="1"/>
          <p:nvPr/>
        </p:nvSpPr>
        <p:spPr>
          <a:xfrm>
            <a:off x="845596" y="210390"/>
            <a:ext cx="7605945" cy="400110"/>
          </a:xfrm>
          <a:prstGeom prst="rect">
            <a:avLst/>
          </a:prstGeom>
          <a:noFill/>
          <a:ln w="9525" cap="flat" cmpd="sng" algn="ctr">
            <a:noFill/>
            <a:prstDash val="solid"/>
            <a:round/>
            <a:headEnd type="none" w="med" len="med"/>
            <a:tailEnd type="none" w="med" len="med"/>
          </a:ln>
        </p:spPr>
        <p:txBody>
          <a:bodyPr wrap="square">
            <a:spAutoFit/>
          </a:bodyPr>
          <a:lstStyle/>
          <a:p>
            <a:r>
              <a:rPr lang="en-IN" sz="2000" b="1" dirty="0">
                <a:solidFill>
                  <a:schemeClr val="accent1"/>
                </a:solidFill>
                <a:latin typeface="+mj-lt"/>
              </a:rPr>
              <a:t>National e-Governance Plan in Agriculture (NeGP-A)</a:t>
            </a:r>
            <a:endParaRPr lang="en-US" sz="2000" dirty="0">
              <a:solidFill>
                <a:schemeClr val="accent1"/>
              </a:solidFill>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4" name="Table 43"/>
          <p:cNvGraphicFramePr>
            <a:graphicFrameLocks noGrp="1"/>
          </p:cNvGraphicFramePr>
          <p:nvPr>
            <p:extLst>
              <p:ext uri="{D42A27DB-BD31-4B8C-83A1-F6EECF244321}">
                <p14:modId xmlns:p14="http://schemas.microsoft.com/office/powerpoint/2010/main" xmlns="" val="313082334"/>
              </p:ext>
            </p:extLst>
          </p:nvPr>
        </p:nvGraphicFramePr>
        <p:xfrm>
          <a:off x="706438" y="2127250"/>
          <a:ext cx="10941072" cy="4583875"/>
        </p:xfrm>
        <a:graphic>
          <a:graphicData uri="http://schemas.openxmlformats.org/drawingml/2006/table">
            <a:tbl>
              <a:tblPr firstRow="1" bandRow="1">
                <a:tableStyleId>{5C22544A-7EE6-4342-B048-85BDC9FD1C3A}</a:tableStyleId>
              </a:tblPr>
              <a:tblGrid>
                <a:gridCol w="4605791">
                  <a:extLst>
                    <a:ext uri="{9D8B030D-6E8A-4147-A177-3AD203B41FA5}">
                      <a16:colId xmlns:a16="http://schemas.microsoft.com/office/drawing/2014/main" xmlns="" val="20000"/>
                    </a:ext>
                  </a:extLst>
                </a:gridCol>
                <a:gridCol w="6335281">
                  <a:extLst>
                    <a:ext uri="{9D8B030D-6E8A-4147-A177-3AD203B41FA5}">
                      <a16:colId xmlns:a16="http://schemas.microsoft.com/office/drawing/2014/main" xmlns="" val="20001"/>
                    </a:ext>
                  </a:extLst>
                </a:gridCol>
              </a:tblGrid>
              <a:tr h="414678">
                <a:tc>
                  <a:txBody>
                    <a:bodyPr/>
                    <a:lstStyle/>
                    <a:p>
                      <a:r>
                        <a:rPr lang="en-US" dirty="0"/>
                        <a:t>Technology</a:t>
                      </a:r>
                    </a:p>
                  </a:txBody>
                  <a:tcPr/>
                </a:tc>
                <a:tc>
                  <a:txBody>
                    <a:bodyPr/>
                    <a:lstStyle/>
                    <a:p>
                      <a:r>
                        <a:rPr lang="en-US" dirty="0"/>
                        <a:t>Probable use cases</a:t>
                      </a:r>
                    </a:p>
                  </a:txBody>
                  <a:tcPr/>
                </a:tc>
                <a:extLst>
                  <a:ext uri="{0D108BD9-81ED-4DB2-BD59-A6C34878D82A}">
                    <a16:rowId xmlns:a16="http://schemas.microsoft.com/office/drawing/2014/main" xmlns="" val="10000"/>
                  </a:ext>
                </a:extLst>
              </a:tr>
              <a:tr h="797499">
                <a:tc>
                  <a:txBody>
                    <a:bodyPr/>
                    <a:lstStyle/>
                    <a:p>
                      <a:endParaRPr lang="en-US" dirty="0"/>
                    </a:p>
                  </a:txBody>
                  <a:tcPr/>
                </a:tc>
                <a:tc>
                  <a:txBody>
                    <a:bodyPr/>
                    <a:lstStyle/>
                    <a:p>
                      <a:r>
                        <a:rPr lang="en-US" sz="1400" kern="1200" dirty="0">
                          <a:solidFill>
                            <a:srgbClr val="000000"/>
                          </a:solidFill>
                        </a:rPr>
                        <a:t>Digital crop survey, Crop advisories, Mapping all data to Land, Yield assessment</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1"/>
                  </a:ext>
                </a:extLst>
              </a:tr>
              <a:tr h="644812">
                <a:tc>
                  <a:txBody>
                    <a:bodyPr/>
                    <a:lstStyle/>
                    <a:p>
                      <a:endParaRPr lang="en-US" dirty="0"/>
                    </a:p>
                  </a:txBody>
                  <a:tcPr/>
                </a:tc>
                <a:tc>
                  <a:txBody>
                    <a:bodyPr/>
                    <a:lstStyle/>
                    <a:p>
                      <a:r>
                        <a:rPr lang="en-US" sz="1400" kern="1200" dirty="0">
                          <a:solidFill>
                            <a:srgbClr val="000000"/>
                          </a:solidFill>
                        </a:rPr>
                        <a:t>Monitoring, Real time Information system, Planning</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2"/>
                  </a:ext>
                </a:extLst>
              </a:tr>
              <a:tr h="644812">
                <a:tc>
                  <a:txBody>
                    <a:bodyPr/>
                    <a:lstStyle/>
                    <a:p>
                      <a:endParaRPr lang="en-US" dirty="0"/>
                    </a:p>
                  </a:txBody>
                  <a:tcPr/>
                </a:tc>
                <a:tc>
                  <a:txBody>
                    <a:bodyPr/>
                    <a:lstStyle/>
                    <a:p>
                      <a:r>
                        <a:rPr lang="en-US" sz="1400" kern="1200" dirty="0">
                          <a:solidFill>
                            <a:srgbClr val="000000"/>
                          </a:solidFill>
                        </a:rPr>
                        <a:t>Pest surveillance, </a:t>
                      </a:r>
                      <a:r>
                        <a:rPr lang="en-US" sz="1400" kern="1200" dirty="0" err="1">
                          <a:solidFill>
                            <a:srgbClr val="000000"/>
                          </a:solidFill>
                        </a:rPr>
                        <a:t>Blockchain</a:t>
                      </a:r>
                      <a:r>
                        <a:rPr lang="en-US" sz="1400" kern="1200" dirty="0">
                          <a:solidFill>
                            <a:srgbClr val="000000"/>
                          </a:solidFill>
                        </a:rPr>
                        <a:t> traceability</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3"/>
                  </a:ext>
                </a:extLst>
              </a:tr>
              <a:tr h="644812">
                <a:tc>
                  <a:txBody>
                    <a:bodyPr/>
                    <a:lstStyle/>
                    <a:p>
                      <a:endParaRPr lang="en-US" dirty="0"/>
                    </a:p>
                  </a:txBody>
                  <a:tcPr/>
                </a:tc>
                <a:tc>
                  <a:txBody>
                    <a:bodyPr/>
                    <a:lstStyle/>
                    <a:p>
                      <a:r>
                        <a:rPr lang="en-US" sz="1400" kern="1200" dirty="0">
                          <a:solidFill>
                            <a:srgbClr val="000000"/>
                          </a:solidFill>
                        </a:rPr>
                        <a:t>Soil health, Soil moisture, Pest surveillance</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4"/>
                  </a:ext>
                </a:extLst>
              </a:tr>
              <a:tr h="644812">
                <a:tc>
                  <a:txBody>
                    <a:bodyPr/>
                    <a:lstStyle/>
                    <a:p>
                      <a:endParaRPr lang="en-US"/>
                    </a:p>
                  </a:txBody>
                  <a:tcPr/>
                </a:tc>
                <a:tc>
                  <a:txBody>
                    <a:bodyPr/>
                    <a:lstStyle/>
                    <a:p>
                      <a:r>
                        <a:rPr lang="en-US" sz="1400" kern="1200" dirty="0">
                          <a:solidFill>
                            <a:srgbClr val="000000"/>
                          </a:solidFill>
                        </a:rPr>
                        <a:t>Weeding Robots, Seeding Robots, Autonomous farm machineries</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5"/>
                  </a:ext>
                </a:extLst>
              </a:tr>
              <a:tr h="792450">
                <a:tc>
                  <a:txBody>
                    <a:bodyPr/>
                    <a:lstStyle/>
                    <a:p>
                      <a:endParaRPr lang="en-US" dirty="0"/>
                    </a:p>
                  </a:txBody>
                  <a:tcPr/>
                </a:tc>
                <a:tc>
                  <a:txBody>
                    <a:bodyPr/>
                    <a:lstStyle/>
                    <a:p>
                      <a:r>
                        <a:rPr lang="en-US" sz="1400" kern="1200" dirty="0">
                          <a:solidFill>
                            <a:srgbClr val="000000"/>
                          </a:solidFill>
                        </a:rPr>
                        <a:t>Pesticide spraying, Crop health monitoring, Yield assessment</a:t>
                      </a:r>
                      <a:endParaRPr lang="en-US" sz="1400" kern="1200" dirty="0">
                        <a:solidFill>
                          <a:srgbClr val="000000"/>
                        </a:solidFill>
                        <a:latin typeface="Century Gothic" pitchFamily="34" charset="0"/>
                        <a:ea typeface="+mn-ea"/>
                        <a:cs typeface="Arial" pitchFamily="34" charset="0"/>
                      </a:endParaRPr>
                    </a:p>
                  </a:txBody>
                  <a:tcPr/>
                </a:tc>
                <a:extLst>
                  <a:ext uri="{0D108BD9-81ED-4DB2-BD59-A6C34878D82A}">
                    <a16:rowId xmlns:a16="http://schemas.microsoft.com/office/drawing/2014/main" xmlns="" val="10006"/>
                  </a:ext>
                </a:extLst>
              </a:tr>
            </a:tbl>
          </a:graphicData>
        </a:graphic>
      </p:graphicFrame>
      <p:graphicFrame>
        <p:nvGraphicFramePr>
          <p:cNvPr id="11266" name="AutoShape 8"/>
          <p:cNvGraphicFramePr>
            <a:graphicFrameLocks noChangeAspect="1"/>
          </p:cNvGraphicFramePr>
          <p:nvPr/>
        </p:nvGraphicFramePr>
        <p:xfrm>
          <a:off x="1588" y="1588"/>
          <a:ext cx="1587" cy="1587"/>
        </p:xfrm>
        <a:graphic>
          <a:graphicData uri="http://schemas.openxmlformats.org/presentationml/2006/ole">
            <p:oleObj spid="_x0000_s86017" name="think-cell Slide" r:id="rId5" imgW="0" imgH="0" progId="">
              <p:embed/>
            </p:oleObj>
          </a:graphicData>
        </a:graphic>
      </p:graphicFrame>
      <p:sp>
        <p:nvSpPr>
          <p:cNvPr id="48" name="Rectangle 47" hidden="1"/>
          <p:cNvSpPr/>
          <p:nvPr>
            <p:custDataLst>
              <p:tags r:id="rId3"/>
            </p:custDataLst>
          </p:nvPr>
        </p:nvSpPr>
        <p:spPr>
          <a:xfrm>
            <a:off x="0" y="0"/>
            <a:ext cx="158750" cy="158750"/>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endParaRPr lang="en-US" sz="1600" dirty="0">
              <a:solidFill>
                <a:srgbClr val="FFFFFF"/>
              </a:solidFill>
              <a:latin typeface="Trebuchet MS" panose="020B0603020202020204" pitchFamily="34" charset="0"/>
              <a:sym typeface="Trebuchet MS" panose="020B0603020202020204" pitchFamily="34" charset="0"/>
            </a:endParaRPr>
          </a:p>
        </p:txBody>
      </p:sp>
      <p:sp>
        <p:nvSpPr>
          <p:cNvPr id="11295" name="Rectangle 5"/>
          <p:cNvSpPr>
            <a:spLocks noChangeArrowheads="1"/>
          </p:cNvSpPr>
          <p:nvPr/>
        </p:nvSpPr>
        <p:spPr bwMode="auto">
          <a:xfrm>
            <a:off x="2055813" y="2794000"/>
            <a:ext cx="1957387" cy="306388"/>
          </a:xfrm>
          <a:prstGeom prst="rect">
            <a:avLst/>
          </a:prstGeom>
          <a:noFill/>
          <a:ln w="9525">
            <a:noFill/>
            <a:miter lim="800000"/>
            <a:headEnd/>
            <a:tailEnd/>
          </a:ln>
        </p:spPr>
        <p:txBody>
          <a:bodyPr wrap="none" lIns="0" rIns="45720">
            <a:spAutoFit/>
          </a:bodyPr>
          <a:lstStyle/>
          <a:p>
            <a:r>
              <a:rPr lang="en-IN" sz="1400" dirty="0">
                <a:solidFill>
                  <a:srgbClr val="000000"/>
                </a:solidFill>
                <a:latin typeface="Century Gothic" pitchFamily="34" charset="0"/>
              </a:rPr>
              <a:t>Remote Sensing &amp; GIS</a:t>
            </a:r>
            <a:endParaRPr lang="en-US" sz="1400" dirty="0">
              <a:solidFill>
                <a:srgbClr val="000000"/>
              </a:solidFill>
              <a:latin typeface="Century Gothic" pitchFamily="34" charset="0"/>
            </a:endParaRPr>
          </a:p>
        </p:txBody>
      </p:sp>
      <p:sp>
        <p:nvSpPr>
          <p:cNvPr id="11296" name="Rectangle 7"/>
          <p:cNvSpPr>
            <a:spLocks noChangeArrowheads="1"/>
          </p:cNvSpPr>
          <p:nvPr/>
        </p:nvSpPr>
        <p:spPr bwMode="auto">
          <a:xfrm>
            <a:off x="2120900" y="3532188"/>
            <a:ext cx="1363663" cy="307975"/>
          </a:xfrm>
          <a:prstGeom prst="rect">
            <a:avLst/>
          </a:prstGeom>
          <a:noFill/>
          <a:ln w="9525">
            <a:noFill/>
            <a:miter lim="800000"/>
            <a:headEnd/>
            <a:tailEnd/>
          </a:ln>
        </p:spPr>
        <p:txBody>
          <a:bodyPr wrap="none" lIns="0" rIns="45720">
            <a:spAutoFit/>
          </a:bodyPr>
          <a:lstStyle/>
          <a:p>
            <a:r>
              <a:rPr lang="en-IN" sz="1400">
                <a:solidFill>
                  <a:srgbClr val="000000"/>
                </a:solidFill>
                <a:latin typeface="Century Gothic" pitchFamily="34" charset="0"/>
              </a:rPr>
              <a:t>Data Analytics</a:t>
            </a:r>
            <a:endParaRPr lang="en-US" sz="1400">
              <a:solidFill>
                <a:srgbClr val="000000"/>
              </a:solidFill>
              <a:latin typeface="Century Gothic" pitchFamily="34" charset="0"/>
            </a:endParaRPr>
          </a:p>
        </p:txBody>
      </p:sp>
      <p:sp>
        <p:nvSpPr>
          <p:cNvPr id="11297" name="Rectangle 8"/>
          <p:cNvSpPr>
            <a:spLocks noChangeArrowheads="1"/>
          </p:cNvSpPr>
          <p:nvPr/>
        </p:nvSpPr>
        <p:spPr bwMode="auto">
          <a:xfrm>
            <a:off x="2089150" y="4175125"/>
            <a:ext cx="3162300" cy="307975"/>
          </a:xfrm>
          <a:prstGeom prst="rect">
            <a:avLst/>
          </a:prstGeom>
          <a:noFill/>
          <a:ln w="9525">
            <a:noFill/>
            <a:miter lim="800000"/>
            <a:headEnd/>
            <a:tailEnd/>
          </a:ln>
        </p:spPr>
        <p:txBody>
          <a:bodyPr wrap="none" lIns="0" rIns="45720">
            <a:spAutoFit/>
          </a:bodyPr>
          <a:lstStyle/>
          <a:p>
            <a:r>
              <a:rPr lang="en-IN" sz="1400" dirty="0">
                <a:solidFill>
                  <a:srgbClr val="000000"/>
                </a:solidFill>
                <a:latin typeface="Century Gothic" pitchFamily="34" charset="0"/>
              </a:rPr>
              <a:t>AI, Machine Learning &amp; Block Chain</a:t>
            </a:r>
            <a:endParaRPr lang="en-US" sz="1400" dirty="0">
              <a:solidFill>
                <a:srgbClr val="000000"/>
              </a:solidFill>
              <a:latin typeface="Century Gothic" pitchFamily="34" charset="0"/>
            </a:endParaRPr>
          </a:p>
        </p:txBody>
      </p:sp>
      <p:sp>
        <p:nvSpPr>
          <p:cNvPr id="11298" name="Rectangle 9"/>
          <p:cNvSpPr>
            <a:spLocks noChangeArrowheads="1"/>
          </p:cNvSpPr>
          <p:nvPr/>
        </p:nvSpPr>
        <p:spPr bwMode="auto">
          <a:xfrm>
            <a:off x="2093913" y="4870450"/>
            <a:ext cx="2366962" cy="307975"/>
          </a:xfrm>
          <a:prstGeom prst="rect">
            <a:avLst/>
          </a:prstGeom>
          <a:noFill/>
          <a:ln w="9525">
            <a:noFill/>
            <a:miter lim="800000"/>
            <a:headEnd/>
            <a:tailEnd/>
          </a:ln>
        </p:spPr>
        <p:txBody>
          <a:bodyPr wrap="none" lIns="0" rIns="45720">
            <a:spAutoFit/>
          </a:bodyPr>
          <a:lstStyle/>
          <a:p>
            <a:r>
              <a:rPr lang="en-IN" sz="1400">
                <a:solidFill>
                  <a:srgbClr val="000000"/>
                </a:solidFill>
                <a:latin typeface="Century Gothic" pitchFamily="34" charset="0"/>
              </a:rPr>
              <a:t>Internet of Things &amp; Sensors</a:t>
            </a:r>
            <a:endParaRPr lang="en-US" sz="1400">
              <a:solidFill>
                <a:srgbClr val="000000"/>
              </a:solidFill>
              <a:latin typeface="Century Gothic" pitchFamily="34" charset="0"/>
            </a:endParaRPr>
          </a:p>
        </p:txBody>
      </p:sp>
      <p:sp>
        <p:nvSpPr>
          <p:cNvPr id="11299" name="Rectangle 10"/>
          <p:cNvSpPr>
            <a:spLocks noChangeArrowheads="1"/>
          </p:cNvSpPr>
          <p:nvPr/>
        </p:nvSpPr>
        <p:spPr bwMode="auto">
          <a:xfrm>
            <a:off x="2143125" y="5462588"/>
            <a:ext cx="892175" cy="306387"/>
          </a:xfrm>
          <a:prstGeom prst="rect">
            <a:avLst/>
          </a:prstGeom>
          <a:noFill/>
          <a:ln w="9525">
            <a:noFill/>
            <a:miter lim="800000"/>
            <a:headEnd/>
            <a:tailEnd/>
          </a:ln>
        </p:spPr>
        <p:txBody>
          <a:bodyPr wrap="none" lIns="0" rIns="45720">
            <a:spAutoFit/>
          </a:bodyPr>
          <a:lstStyle/>
          <a:p>
            <a:r>
              <a:rPr lang="en-IN" sz="1400">
                <a:solidFill>
                  <a:srgbClr val="000000"/>
                </a:solidFill>
                <a:latin typeface="Century Gothic" pitchFamily="34" charset="0"/>
              </a:rPr>
              <a:t>Robotics  </a:t>
            </a:r>
            <a:endParaRPr lang="en-US" sz="1400">
              <a:solidFill>
                <a:srgbClr val="000000"/>
              </a:solidFill>
              <a:latin typeface="Century Gothic" pitchFamily="34" charset="0"/>
            </a:endParaRPr>
          </a:p>
        </p:txBody>
      </p:sp>
      <p:grpSp>
        <p:nvGrpSpPr>
          <p:cNvPr id="2" name="bcgIcons_OpportunityMapping"/>
          <p:cNvGrpSpPr>
            <a:grpSpLocks noChangeAspect="1"/>
          </p:cNvGrpSpPr>
          <p:nvPr/>
        </p:nvGrpSpPr>
        <p:grpSpPr bwMode="auto">
          <a:xfrm>
            <a:off x="1089025" y="2633663"/>
            <a:ext cx="633413" cy="635000"/>
            <a:chOff x="1682" y="0"/>
            <a:chExt cx="4316" cy="4320"/>
          </a:xfrm>
        </p:grpSpPr>
        <p:sp>
          <p:nvSpPr>
            <p:cNvPr id="11333" name="AutoShape 13"/>
            <p:cNvSpPr>
              <a:spLocks noChangeAspect="1" noChangeArrowheads="1" noTextEdit="1"/>
            </p:cNvSpPr>
            <p:nvPr/>
          </p:nvSpPr>
          <p:spPr bwMode="auto">
            <a:xfrm>
              <a:off x="1682" y="0"/>
              <a:ext cx="4316" cy="4320"/>
            </a:xfrm>
            <a:prstGeom prst="rect">
              <a:avLst/>
            </a:prstGeom>
            <a:noFill/>
            <a:ln w="9525">
              <a:noFill/>
              <a:miter lim="800000"/>
              <a:headEnd/>
              <a:tailEnd/>
            </a:ln>
          </p:spPr>
          <p:txBody>
            <a:bodyPr/>
            <a:lstStyle/>
            <a:p>
              <a:endParaRPr lang="en-US"/>
            </a:p>
          </p:txBody>
        </p:sp>
        <p:sp>
          <p:nvSpPr>
            <p:cNvPr id="11334" name="Freeform 15"/>
            <p:cNvSpPr>
              <a:spLocks noEditPoints="1"/>
            </p:cNvSpPr>
            <p:nvPr/>
          </p:nvSpPr>
          <p:spPr bwMode="auto">
            <a:xfrm>
              <a:off x="2604" y="877"/>
              <a:ext cx="2493" cy="1855"/>
            </a:xfrm>
            <a:custGeom>
              <a:avLst/>
              <a:gdLst>
                <a:gd name="T0" fmla="*/ 1053 w 1331"/>
                <a:gd name="T1" fmla="*/ 11 h 989"/>
                <a:gd name="T2" fmla="*/ 0 w 1331"/>
                <a:gd name="T3" fmla="*/ 1090 h 989"/>
                <a:gd name="T4" fmla="*/ 1032 w 1331"/>
                <a:gd name="T5" fmla="*/ 3462 h 989"/>
                <a:gd name="T6" fmla="*/ 1073 w 1331"/>
                <a:gd name="T7" fmla="*/ 3462 h 989"/>
                <a:gd name="T8" fmla="*/ 2094 w 1331"/>
                <a:gd name="T9" fmla="*/ 1090 h 989"/>
                <a:gd name="T10" fmla="*/ 1053 w 1331"/>
                <a:gd name="T11" fmla="*/ 11 h 989"/>
                <a:gd name="T12" fmla="*/ 1470 w 1331"/>
                <a:gd name="T13" fmla="*/ 795 h 989"/>
                <a:gd name="T14" fmla="*/ 1277 w 1331"/>
                <a:gd name="T15" fmla="*/ 981 h 989"/>
                <a:gd name="T16" fmla="*/ 1270 w 1331"/>
                <a:gd name="T17" fmla="*/ 1000 h 989"/>
                <a:gd name="T18" fmla="*/ 1313 w 1331"/>
                <a:gd name="T19" fmla="*/ 1262 h 989"/>
                <a:gd name="T20" fmla="*/ 1287 w 1331"/>
                <a:gd name="T21" fmla="*/ 1281 h 989"/>
                <a:gd name="T22" fmla="*/ 1053 w 1331"/>
                <a:gd name="T23" fmla="*/ 1154 h 989"/>
                <a:gd name="T24" fmla="*/ 1036 w 1331"/>
                <a:gd name="T25" fmla="*/ 1154 h 989"/>
                <a:gd name="T26" fmla="*/ 800 w 1331"/>
                <a:gd name="T27" fmla="*/ 1277 h 989"/>
                <a:gd name="T28" fmla="*/ 772 w 1331"/>
                <a:gd name="T29" fmla="*/ 1257 h 989"/>
                <a:gd name="T30" fmla="*/ 820 w 1331"/>
                <a:gd name="T31" fmla="*/ 992 h 989"/>
                <a:gd name="T32" fmla="*/ 815 w 1331"/>
                <a:gd name="T33" fmla="*/ 975 h 989"/>
                <a:gd name="T34" fmla="*/ 627 w 1331"/>
                <a:gd name="T35" fmla="*/ 788 h 989"/>
                <a:gd name="T36" fmla="*/ 639 w 1331"/>
                <a:gd name="T37" fmla="*/ 756 h 989"/>
                <a:gd name="T38" fmla="*/ 897 w 1331"/>
                <a:gd name="T39" fmla="*/ 718 h 989"/>
                <a:gd name="T40" fmla="*/ 916 w 1331"/>
                <a:gd name="T41" fmla="*/ 711 h 989"/>
                <a:gd name="T42" fmla="*/ 1036 w 1331"/>
                <a:gd name="T43" fmla="*/ 471 h 989"/>
                <a:gd name="T44" fmla="*/ 1066 w 1331"/>
                <a:gd name="T45" fmla="*/ 471 h 989"/>
                <a:gd name="T46" fmla="*/ 1182 w 1331"/>
                <a:gd name="T47" fmla="*/ 711 h 989"/>
                <a:gd name="T48" fmla="*/ 1197 w 1331"/>
                <a:gd name="T49" fmla="*/ 724 h 989"/>
                <a:gd name="T50" fmla="*/ 1459 w 1331"/>
                <a:gd name="T51" fmla="*/ 763 h 989"/>
                <a:gd name="T52" fmla="*/ 1470 w 1331"/>
                <a:gd name="T53" fmla="*/ 795 h 989"/>
                <a:gd name="T54" fmla="*/ 4020 w 1331"/>
                <a:gd name="T55" fmla="*/ 0 h 989"/>
                <a:gd name="T56" fmla="*/ 3360 w 1331"/>
                <a:gd name="T57" fmla="*/ 675 h 989"/>
                <a:gd name="T58" fmla="*/ 4006 w 1331"/>
                <a:gd name="T59" fmla="*/ 2157 h 989"/>
                <a:gd name="T60" fmla="*/ 4031 w 1331"/>
                <a:gd name="T61" fmla="*/ 2157 h 989"/>
                <a:gd name="T62" fmla="*/ 4669 w 1331"/>
                <a:gd name="T63" fmla="*/ 675 h 989"/>
                <a:gd name="T64" fmla="*/ 4020 w 1331"/>
                <a:gd name="T65" fmla="*/ 0 h 989"/>
                <a:gd name="T66" fmla="*/ 4280 w 1331"/>
                <a:gd name="T67" fmla="*/ 546 h 989"/>
                <a:gd name="T68" fmla="*/ 4160 w 1331"/>
                <a:gd name="T69" fmla="*/ 662 h 989"/>
                <a:gd name="T70" fmla="*/ 4158 w 1331"/>
                <a:gd name="T71" fmla="*/ 671 h 989"/>
                <a:gd name="T72" fmla="*/ 4182 w 1331"/>
                <a:gd name="T73" fmla="*/ 837 h 989"/>
                <a:gd name="T74" fmla="*/ 4164 w 1331"/>
                <a:gd name="T75" fmla="*/ 848 h 989"/>
                <a:gd name="T76" fmla="*/ 4020 w 1331"/>
                <a:gd name="T77" fmla="*/ 771 h 989"/>
                <a:gd name="T78" fmla="*/ 4010 w 1331"/>
                <a:gd name="T79" fmla="*/ 767 h 989"/>
                <a:gd name="T80" fmla="*/ 3862 w 1331"/>
                <a:gd name="T81" fmla="*/ 844 h 989"/>
                <a:gd name="T82" fmla="*/ 3845 w 1331"/>
                <a:gd name="T83" fmla="*/ 835 h 989"/>
                <a:gd name="T84" fmla="*/ 3873 w 1331"/>
                <a:gd name="T85" fmla="*/ 668 h 989"/>
                <a:gd name="T86" fmla="*/ 3870 w 1331"/>
                <a:gd name="T87" fmla="*/ 658 h 989"/>
                <a:gd name="T88" fmla="*/ 3754 w 1331"/>
                <a:gd name="T89" fmla="*/ 538 h 989"/>
                <a:gd name="T90" fmla="*/ 3761 w 1331"/>
                <a:gd name="T91" fmla="*/ 521 h 989"/>
                <a:gd name="T92" fmla="*/ 3922 w 1331"/>
                <a:gd name="T93" fmla="*/ 495 h 989"/>
                <a:gd name="T94" fmla="*/ 3933 w 1331"/>
                <a:gd name="T95" fmla="*/ 490 h 989"/>
                <a:gd name="T96" fmla="*/ 4006 w 1331"/>
                <a:gd name="T97" fmla="*/ 341 h 989"/>
                <a:gd name="T98" fmla="*/ 4031 w 1331"/>
                <a:gd name="T99" fmla="*/ 341 h 989"/>
                <a:gd name="T100" fmla="*/ 4102 w 1331"/>
                <a:gd name="T101" fmla="*/ 493 h 989"/>
                <a:gd name="T102" fmla="*/ 4108 w 1331"/>
                <a:gd name="T103" fmla="*/ 499 h 989"/>
                <a:gd name="T104" fmla="*/ 4272 w 1331"/>
                <a:gd name="T105" fmla="*/ 523 h 989"/>
                <a:gd name="T106" fmla="*/ 4280 w 1331"/>
                <a:gd name="T107" fmla="*/ 546 h 9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31"/>
                <a:gd name="T163" fmla="*/ 0 h 989"/>
                <a:gd name="T164" fmla="*/ 1331 w 1331"/>
                <a:gd name="T165" fmla="*/ 989 h 9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31" h="989">
                  <a:moveTo>
                    <a:pt x="300" y="3"/>
                  </a:moveTo>
                  <a:cubicBezTo>
                    <a:pt x="134" y="3"/>
                    <a:pt x="0" y="142"/>
                    <a:pt x="0" y="310"/>
                  </a:cubicBezTo>
                  <a:cubicBezTo>
                    <a:pt x="0" y="465"/>
                    <a:pt x="251" y="910"/>
                    <a:pt x="294" y="984"/>
                  </a:cubicBezTo>
                  <a:cubicBezTo>
                    <a:pt x="296" y="989"/>
                    <a:pt x="303" y="989"/>
                    <a:pt x="306" y="984"/>
                  </a:cubicBezTo>
                  <a:cubicBezTo>
                    <a:pt x="348" y="910"/>
                    <a:pt x="597" y="465"/>
                    <a:pt x="597" y="310"/>
                  </a:cubicBezTo>
                  <a:cubicBezTo>
                    <a:pt x="597" y="142"/>
                    <a:pt x="466" y="3"/>
                    <a:pt x="300" y="3"/>
                  </a:cubicBezTo>
                  <a:close/>
                  <a:moveTo>
                    <a:pt x="419" y="226"/>
                  </a:moveTo>
                  <a:cubicBezTo>
                    <a:pt x="364" y="279"/>
                    <a:pt x="364" y="279"/>
                    <a:pt x="364" y="279"/>
                  </a:cubicBezTo>
                  <a:cubicBezTo>
                    <a:pt x="363" y="280"/>
                    <a:pt x="362" y="282"/>
                    <a:pt x="362" y="284"/>
                  </a:cubicBezTo>
                  <a:cubicBezTo>
                    <a:pt x="374" y="359"/>
                    <a:pt x="374" y="359"/>
                    <a:pt x="374" y="359"/>
                  </a:cubicBezTo>
                  <a:cubicBezTo>
                    <a:pt x="375" y="363"/>
                    <a:pt x="371" y="366"/>
                    <a:pt x="367" y="364"/>
                  </a:cubicBezTo>
                  <a:cubicBezTo>
                    <a:pt x="300" y="328"/>
                    <a:pt x="300" y="328"/>
                    <a:pt x="300" y="328"/>
                  </a:cubicBezTo>
                  <a:cubicBezTo>
                    <a:pt x="298" y="327"/>
                    <a:pt x="297" y="327"/>
                    <a:pt x="295" y="328"/>
                  </a:cubicBezTo>
                  <a:cubicBezTo>
                    <a:pt x="228" y="363"/>
                    <a:pt x="228" y="363"/>
                    <a:pt x="228" y="363"/>
                  </a:cubicBezTo>
                  <a:cubicBezTo>
                    <a:pt x="224" y="365"/>
                    <a:pt x="219" y="361"/>
                    <a:pt x="220" y="357"/>
                  </a:cubicBezTo>
                  <a:cubicBezTo>
                    <a:pt x="234" y="282"/>
                    <a:pt x="234" y="282"/>
                    <a:pt x="234" y="282"/>
                  </a:cubicBezTo>
                  <a:cubicBezTo>
                    <a:pt x="234" y="280"/>
                    <a:pt x="234" y="278"/>
                    <a:pt x="232" y="277"/>
                  </a:cubicBezTo>
                  <a:cubicBezTo>
                    <a:pt x="179" y="224"/>
                    <a:pt x="179" y="224"/>
                    <a:pt x="179" y="224"/>
                  </a:cubicBezTo>
                  <a:cubicBezTo>
                    <a:pt x="176" y="221"/>
                    <a:pt x="177" y="215"/>
                    <a:pt x="182" y="215"/>
                  </a:cubicBezTo>
                  <a:cubicBezTo>
                    <a:pt x="256" y="204"/>
                    <a:pt x="256" y="204"/>
                    <a:pt x="256" y="204"/>
                  </a:cubicBezTo>
                  <a:cubicBezTo>
                    <a:pt x="258" y="204"/>
                    <a:pt x="260" y="203"/>
                    <a:pt x="261" y="202"/>
                  </a:cubicBezTo>
                  <a:cubicBezTo>
                    <a:pt x="295" y="134"/>
                    <a:pt x="295" y="134"/>
                    <a:pt x="295" y="134"/>
                  </a:cubicBezTo>
                  <a:cubicBezTo>
                    <a:pt x="297" y="130"/>
                    <a:pt x="302" y="130"/>
                    <a:pt x="304" y="134"/>
                  </a:cubicBezTo>
                  <a:cubicBezTo>
                    <a:pt x="337" y="202"/>
                    <a:pt x="337" y="202"/>
                    <a:pt x="337" y="202"/>
                  </a:cubicBezTo>
                  <a:cubicBezTo>
                    <a:pt x="338" y="204"/>
                    <a:pt x="339" y="205"/>
                    <a:pt x="341" y="206"/>
                  </a:cubicBezTo>
                  <a:cubicBezTo>
                    <a:pt x="416" y="217"/>
                    <a:pt x="416" y="217"/>
                    <a:pt x="416" y="217"/>
                  </a:cubicBezTo>
                  <a:cubicBezTo>
                    <a:pt x="420" y="218"/>
                    <a:pt x="422" y="223"/>
                    <a:pt x="419" y="226"/>
                  </a:cubicBezTo>
                  <a:close/>
                  <a:moveTo>
                    <a:pt x="1146" y="0"/>
                  </a:moveTo>
                  <a:cubicBezTo>
                    <a:pt x="1042" y="0"/>
                    <a:pt x="958" y="87"/>
                    <a:pt x="958" y="192"/>
                  </a:cubicBezTo>
                  <a:cubicBezTo>
                    <a:pt x="958" y="289"/>
                    <a:pt x="1115" y="567"/>
                    <a:pt x="1142" y="613"/>
                  </a:cubicBezTo>
                  <a:cubicBezTo>
                    <a:pt x="1144" y="616"/>
                    <a:pt x="1148" y="616"/>
                    <a:pt x="1149" y="613"/>
                  </a:cubicBezTo>
                  <a:cubicBezTo>
                    <a:pt x="1176" y="567"/>
                    <a:pt x="1331" y="289"/>
                    <a:pt x="1331" y="192"/>
                  </a:cubicBezTo>
                  <a:cubicBezTo>
                    <a:pt x="1331" y="87"/>
                    <a:pt x="1249" y="0"/>
                    <a:pt x="1146" y="0"/>
                  </a:cubicBezTo>
                  <a:close/>
                  <a:moveTo>
                    <a:pt x="1220" y="155"/>
                  </a:moveTo>
                  <a:cubicBezTo>
                    <a:pt x="1186" y="188"/>
                    <a:pt x="1186" y="188"/>
                    <a:pt x="1186" y="188"/>
                  </a:cubicBezTo>
                  <a:cubicBezTo>
                    <a:pt x="1185" y="188"/>
                    <a:pt x="1185" y="190"/>
                    <a:pt x="1185" y="191"/>
                  </a:cubicBezTo>
                  <a:cubicBezTo>
                    <a:pt x="1192" y="238"/>
                    <a:pt x="1192" y="238"/>
                    <a:pt x="1192" y="238"/>
                  </a:cubicBezTo>
                  <a:cubicBezTo>
                    <a:pt x="1193" y="240"/>
                    <a:pt x="1190" y="242"/>
                    <a:pt x="1187" y="241"/>
                  </a:cubicBezTo>
                  <a:cubicBezTo>
                    <a:pt x="1146" y="219"/>
                    <a:pt x="1146" y="219"/>
                    <a:pt x="1146" y="219"/>
                  </a:cubicBezTo>
                  <a:cubicBezTo>
                    <a:pt x="1145" y="218"/>
                    <a:pt x="1144" y="218"/>
                    <a:pt x="1143" y="218"/>
                  </a:cubicBezTo>
                  <a:cubicBezTo>
                    <a:pt x="1101" y="240"/>
                    <a:pt x="1101" y="240"/>
                    <a:pt x="1101" y="240"/>
                  </a:cubicBezTo>
                  <a:cubicBezTo>
                    <a:pt x="1098" y="241"/>
                    <a:pt x="1095" y="239"/>
                    <a:pt x="1096" y="237"/>
                  </a:cubicBezTo>
                  <a:cubicBezTo>
                    <a:pt x="1104" y="190"/>
                    <a:pt x="1104" y="190"/>
                    <a:pt x="1104" y="190"/>
                  </a:cubicBezTo>
                  <a:cubicBezTo>
                    <a:pt x="1104" y="189"/>
                    <a:pt x="1104" y="188"/>
                    <a:pt x="1103" y="187"/>
                  </a:cubicBezTo>
                  <a:cubicBezTo>
                    <a:pt x="1070" y="153"/>
                    <a:pt x="1070" y="153"/>
                    <a:pt x="1070" y="153"/>
                  </a:cubicBezTo>
                  <a:cubicBezTo>
                    <a:pt x="1068" y="151"/>
                    <a:pt x="1069" y="148"/>
                    <a:pt x="1072" y="148"/>
                  </a:cubicBezTo>
                  <a:cubicBezTo>
                    <a:pt x="1118" y="141"/>
                    <a:pt x="1118" y="141"/>
                    <a:pt x="1118" y="141"/>
                  </a:cubicBezTo>
                  <a:cubicBezTo>
                    <a:pt x="1120" y="141"/>
                    <a:pt x="1121" y="141"/>
                    <a:pt x="1121" y="139"/>
                  </a:cubicBezTo>
                  <a:cubicBezTo>
                    <a:pt x="1142" y="97"/>
                    <a:pt x="1142" y="97"/>
                    <a:pt x="1142" y="97"/>
                  </a:cubicBezTo>
                  <a:cubicBezTo>
                    <a:pt x="1144" y="95"/>
                    <a:pt x="1147" y="95"/>
                    <a:pt x="1149" y="97"/>
                  </a:cubicBezTo>
                  <a:cubicBezTo>
                    <a:pt x="1169" y="140"/>
                    <a:pt x="1169" y="140"/>
                    <a:pt x="1169" y="140"/>
                  </a:cubicBezTo>
                  <a:cubicBezTo>
                    <a:pt x="1169" y="141"/>
                    <a:pt x="1170" y="142"/>
                    <a:pt x="1171" y="142"/>
                  </a:cubicBezTo>
                  <a:cubicBezTo>
                    <a:pt x="1218" y="149"/>
                    <a:pt x="1218" y="149"/>
                    <a:pt x="1218" y="149"/>
                  </a:cubicBezTo>
                  <a:cubicBezTo>
                    <a:pt x="1221" y="150"/>
                    <a:pt x="1222" y="153"/>
                    <a:pt x="1220" y="155"/>
                  </a:cubicBezTo>
                  <a:close/>
                </a:path>
              </a:pathLst>
            </a:custGeom>
            <a:solidFill>
              <a:schemeClr val="tx2"/>
            </a:solidFill>
            <a:ln w="9525">
              <a:noFill/>
              <a:miter lim="800000"/>
              <a:headEnd/>
              <a:tailEnd/>
            </a:ln>
          </p:spPr>
          <p:txBody>
            <a:bodyPr/>
            <a:lstStyle/>
            <a:p>
              <a:endParaRPr lang="en-US">
                <a:solidFill>
                  <a:srgbClr val="000000"/>
                </a:solidFill>
                <a:latin typeface="Century Gothic" pitchFamily="34" charset="0"/>
              </a:endParaRPr>
            </a:p>
          </p:txBody>
        </p:sp>
        <p:sp>
          <p:nvSpPr>
            <p:cNvPr id="11335" name="Freeform 16"/>
            <p:cNvSpPr>
              <a:spLocks noEditPoints="1"/>
            </p:cNvSpPr>
            <p:nvPr/>
          </p:nvSpPr>
          <p:spPr bwMode="auto">
            <a:xfrm>
              <a:off x="1864" y="712"/>
              <a:ext cx="3956" cy="2665"/>
            </a:xfrm>
            <a:custGeom>
              <a:avLst/>
              <a:gdLst>
                <a:gd name="T0" fmla="*/ 2326 w 2112"/>
                <a:gd name="T1" fmla="*/ 4218 h 1421"/>
                <a:gd name="T2" fmla="*/ 1645 w 2112"/>
                <a:gd name="T3" fmla="*/ 2969 h 1421"/>
                <a:gd name="T4" fmla="*/ 2439 w 2112"/>
                <a:gd name="T5" fmla="*/ 0 h 1421"/>
                <a:gd name="T6" fmla="*/ 3227 w 2112"/>
                <a:gd name="T7" fmla="*/ 2969 h 1421"/>
                <a:gd name="T8" fmla="*/ 2551 w 2112"/>
                <a:gd name="T9" fmla="*/ 4218 h 1421"/>
                <a:gd name="T10" fmla="*/ 2439 w 2112"/>
                <a:gd name="T11" fmla="*/ 4284 h 1421"/>
                <a:gd name="T12" fmla="*/ 1234 w 2112"/>
                <a:gd name="T13" fmla="*/ 1390 h 1421"/>
                <a:gd name="T14" fmla="*/ 2323 w 2112"/>
                <a:gd name="T15" fmla="*/ 3905 h 1421"/>
                <a:gd name="T16" fmla="*/ 2555 w 2112"/>
                <a:gd name="T17" fmla="*/ 3905 h 1421"/>
                <a:gd name="T18" fmla="*/ 3636 w 2112"/>
                <a:gd name="T19" fmla="*/ 1390 h 1421"/>
                <a:gd name="T20" fmla="*/ 4715 w 2112"/>
                <a:gd name="T21" fmla="*/ 2085 h 1421"/>
                <a:gd name="T22" fmla="*/ 3793 w 2112"/>
                <a:gd name="T23" fmla="*/ 2065 h 1421"/>
                <a:gd name="T24" fmla="*/ 4786 w 2112"/>
                <a:gd name="T25" fmla="*/ 2219 h 1421"/>
                <a:gd name="T26" fmla="*/ 7403 w 2112"/>
                <a:gd name="T27" fmla="*/ 4842 h 1421"/>
                <a:gd name="T28" fmla="*/ 6582 w 2112"/>
                <a:gd name="T29" fmla="*/ 2065 h 1421"/>
                <a:gd name="T30" fmla="*/ 6091 w 2112"/>
                <a:gd name="T31" fmla="*/ 2082 h 1421"/>
                <a:gd name="T32" fmla="*/ 6582 w 2112"/>
                <a:gd name="T33" fmla="*/ 2219 h 1421"/>
                <a:gd name="T34" fmla="*/ 7241 w 2112"/>
                <a:gd name="T35" fmla="*/ 4842 h 1421"/>
                <a:gd name="T36" fmla="*/ 815 w 2112"/>
                <a:gd name="T37" fmla="*/ 2219 h 1421"/>
                <a:gd name="T38" fmla="*/ 1137 w 2112"/>
                <a:gd name="T39" fmla="*/ 2219 h 1421"/>
                <a:gd name="T40" fmla="*/ 828 w 2112"/>
                <a:gd name="T41" fmla="*/ 2065 h 1421"/>
                <a:gd name="T42" fmla="*/ 7 w 2112"/>
                <a:gd name="T43" fmla="*/ 4842 h 1421"/>
                <a:gd name="T44" fmla="*/ 157 w 2112"/>
                <a:gd name="T45" fmla="*/ 4998 h 1421"/>
                <a:gd name="T46" fmla="*/ 7382 w 2112"/>
                <a:gd name="T47" fmla="*/ 4942 h 1421"/>
                <a:gd name="T48" fmla="*/ 5406 w 2112"/>
                <a:gd name="T49" fmla="*/ 2905 h 1421"/>
                <a:gd name="T50" fmla="*/ 5217 w 2112"/>
                <a:gd name="T51" fmla="*/ 2691 h 1421"/>
                <a:gd name="T52" fmla="*/ 4477 w 2112"/>
                <a:gd name="T53" fmla="*/ 949 h 1421"/>
                <a:gd name="T54" fmla="*/ 6329 w 2112"/>
                <a:gd name="T55" fmla="*/ 949 h 1421"/>
                <a:gd name="T56" fmla="*/ 5593 w 2112"/>
                <a:gd name="T57" fmla="*/ 2691 h 1421"/>
                <a:gd name="T58" fmla="*/ 5406 w 2112"/>
                <a:gd name="T59" fmla="*/ 2905 h 1421"/>
                <a:gd name="T60" fmla="*/ 5406 w 2112"/>
                <a:gd name="T61" fmla="*/ 156 h 1421"/>
                <a:gd name="T62" fmla="*/ 4992 w 2112"/>
                <a:gd name="T63" fmla="*/ 1945 h 1421"/>
                <a:gd name="T64" fmla="*/ 5406 w 2112"/>
                <a:gd name="T65" fmla="*/ 2708 h 1421"/>
                <a:gd name="T66" fmla="*/ 5818 w 2112"/>
                <a:gd name="T67" fmla="*/ 1945 h 1421"/>
                <a:gd name="T68" fmla="*/ 5406 w 2112"/>
                <a:gd name="T69" fmla="*/ 156 h 1421"/>
                <a:gd name="T70" fmla="*/ 4192 w 2112"/>
                <a:gd name="T71" fmla="*/ 3194 h 1421"/>
                <a:gd name="T72" fmla="*/ 4192 w 2112"/>
                <a:gd name="T73" fmla="*/ 2905 h 1421"/>
                <a:gd name="T74" fmla="*/ 5084 w 2112"/>
                <a:gd name="T75" fmla="*/ 2768 h 1421"/>
                <a:gd name="T76" fmla="*/ 4192 w 2112"/>
                <a:gd name="T77" fmla="*/ 2751 h 1421"/>
                <a:gd name="T78" fmla="*/ 4192 w 2112"/>
                <a:gd name="T79" fmla="*/ 3348 h 1421"/>
                <a:gd name="T80" fmla="*/ 5820 w 2112"/>
                <a:gd name="T81" fmla="*/ 3740 h 1421"/>
                <a:gd name="T82" fmla="*/ 2782 w 2112"/>
                <a:gd name="T83" fmla="*/ 4130 h 1421"/>
                <a:gd name="T84" fmla="*/ 5432 w 2112"/>
                <a:gd name="T85" fmla="*/ 4284 h 1421"/>
                <a:gd name="T86" fmla="*/ 5432 w 2112"/>
                <a:gd name="T87" fmla="*/ 3194 h 14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12"/>
                <a:gd name="T133" fmla="*/ 0 h 1421"/>
                <a:gd name="T134" fmla="*/ 2112 w 2112"/>
                <a:gd name="T135" fmla="*/ 1421 h 14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12" h="1421">
                  <a:moveTo>
                    <a:pt x="695" y="1218"/>
                  </a:moveTo>
                  <a:cubicBezTo>
                    <a:pt x="681" y="1218"/>
                    <a:pt x="669" y="1211"/>
                    <a:pt x="663" y="1199"/>
                  </a:cubicBezTo>
                  <a:cubicBezTo>
                    <a:pt x="624" y="1132"/>
                    <a:pt x="624" y="1132"/>
                    <a:pt x="624" y="1132"/>
                  </a:cubicBezTo>
                  <a:cubicBezTo>
                    <a:pt x="623" y="1131"/>
                    <a:pt x="545" y="997"/>
                    <a:pt x="469" y="844"/>
                  </a:cubicBezTo>
                  <a:cubicBezTo>
                    <a:pt x="360" y="627"/>
                    <a:pt x="308" y="480"/>
                    <a:pt x="308" y="395"/>
                  </a:cubicBezTo>
                  <a:cubicBezTo>
                    <a:pt x="308" y="177"/>
                    <a:pt x="481" y="0"/>
                    <a:pt x="695" y="0"/>
                  </a:cubicBezTo>
                  <a:cubicBezTo>
                    <a:pt x="907" y="0"/>
                    <a:pt x="1080" y="177"/>
                    <a:pt x="1080" y="395"/>
                  </a:cubicBezTo>
                  <a:cubicBezTo>
                    <a:pt x="1080" y="480"/>
                    <a:pt x="1027" y="627"/>
                    <a:pt x="920" y="844"/>
                  </a:cubicBezTo>
                  <a:cubicBezTo>
                    <a:pt x="844" y="997"/>
                    <a:pt x="767" y="1131"/>
                    <a:pt x="766" y="1132"/>
                  </a:cubicBezTo>
                  <a:cubicBezTo>
                    <a:pt x="727" y="1199"/>
                    <a:pt x="727" y="1199"/>
                    <a:pt x="727" y="1199"/>
                  </a:cubicBezTo>
                  <a:cubicBezTo>
                    <a:pt x="721" y="1211"/>
                    <a:pt x="709" y="1218"/>
                    <a:pt x="695" y="1218"/>
                  </a:cubicBezTo>
                  <a:cubicBezTo>
                    <a:pt x="695" y="1218"/>
                    <a:pt x="695" y="1218"/>
                    <a:pt x="695" y="1218"/>
                  </a:cubicBezTo>
                  <a:close/>
                  <a:moveTo>
                    <a:pt x="695" y="44"/>
                  </a:moveTo>
                  <a:cubicBezTo>
                    <a:pt x="506" y="44"/>
                    <a:pt x="352" y="202"/>
                    <a:pt x="352" y="395"/>
                  </a:cubicBezTo>
                  <a:cubicBezTo>
                    <a:pt x="352" y="473"/>
                    <a:pt x="403" y="614"/>
                    <a:pt x="508" y="825"/>
                  </a:cubicBezTo>
                  <a:cubicBezTo>
                    <a:pt x="584" y="976"/>
                    <a:pt x="661" y="1109"/>
                    <a:pt x="662" y="1110"/>
                  </a:cubicBezTo>
                  <a:cubicBezTo>
                    <a:pt x="695" y="1167"/>
                    <a:pt x="695" y="1167"/>
                    <a:pt x="695" y="1167"/>
                  </a:cubicBezTo>
                  <a:cubicBezTo>
                    <a:pt x="728" y="1110"/>
                    <a:pt x="728" y="1110"/>
                    <a:pt x="728" y="1110"/>
                  </a:cubicBezTo>
                  <a:cubicBezTo>
                    <a:pt x="729" y="1109"/>
                    <a:pt x="805" y="976"/>
                    <a:pt x="880" y="825"/>
                  </a:cubicBezTo>
                  <a:cubicBezTo>
                    <a:pt x="985" y="614"/>
                    <a:pt x="1036" y="473"/>
                    <a:pt x="1036" y="395"/>
                  </a:cubicBezTo>
                  <a:cubicBezTo>
                    <a:pt x="1036" y="202"/>
                    <a:pt x="883" y="44"/>
                    <a:pt x="695" y="44"/>
                  </a:cubicBezTo>
                  <a:close/>
                  <a:moveTo>
                    <a:pt x="1344" y="593"/>
                  </a:moveTo>
                  <a:cubicBezTo>
                    <a:pt x="1343" y="591"/>
                    <a:pt x="1343" y="589"/>
                    <a:pt x="1342" y="587"/>
                  </a:cubicBezTo>
                  <a:cubicBezTo>
                    <a:pt x="1081" y="587"/>
                    <a:pt x="1081" y="587"/>
                    <a:pt x="1081" y="587"/>
                  </a:cubicBezTo>
                  <a:cubicBezTo>
                    <a:pt x="1076" y="601"/>
                    <a:pt x="1070" y="616"/>
                    <a:pt x="1064" y="631"/>
                  </a:cubicBezTo>
                  <a:cubicBezTo>
                    <a:pt x="1364" y="631"/>
                    <a:pt x="1364" y="631"/>
                    <a:pt x="1364" y="631"/>
                  </a:cubicBezTo>
                  <a:cubicBezTo>
                    <a:pt x="1357" y="619"/>
                    <a:pt x="1351" y="606"/>
                    <a:pt x="1344" y="593"/>
                  </a:cubicBezTo>
                  <a:close/>
                  <a:moveTo>
                    <a:pt x="2110" y="1377"/>
                  </a:moveTo>
                  <a:cubicBezTo>
                    <a:pt x="1921" y="615"/>
                    <a:pt x="1921" y="615"/>
                    <a:pt x="1921" y="615"/>
                  </a:cubicBezTo>
                  <a:cubicBezTo>
                    <a:pt x="1916" y="596"/>
                    <a:pt x="1894" y="587"/>
                    <a:pt x="1876" y="587"/>
                  </a:cubicBezTo>
                  <a:cubicBezTo>
                    <a:pt x="1739" y="587"/>
                    <a:pt x="1739" y="587"/>
                    <a:pt x="1739" y="587"/>
                  </a:cubicBezTo>
                  <a:cubicBezTo>
                    <a:pt x="1738" y="589"/>
                    <a:pt x="1737" y="591"/>
                    <a:pt x="1736" y="592"/>
                  </a:cubicBezTo>
                  <a:cubicBezTo>
                    <a:pt x="1730" y="605"/>
                    <a:pt x="1723" y="618"/>
                    <a:pt x="1717" y="631"/>
                  </a:cubicBezTo>
                  <a:cubicBezTo>
                    <a:pt x="1876" y="631"/>
                    <a:pt x="1876" y="631"/>
                    <a:pt x="1876" y="631"/>
                  </a:cubicBezTo>
                  <a:cubicBezTo>
                    <a:pt x="1877" y="631"/>
                    <a:pt x="1879" y="631"/>
                    <a:pt x="1880" y="631"/>
                  </a:cubicBezTo>
                  <a:cubicBezTo>
                    <a:pt x="2064" y="1377"/>
                    <a:pt x="2064" y="1377"/>
                    <a:pt x="2064" y="1377"/>
                  </a:cubicBezTo>
                  <a:cubicBezTo>
                    <a:pt x="48" y="1377"/>
                    <a:pt x="48" y="1377"/>
                    <a:pt x="48" y="1377"/>
                  </a:cubicBezTo>
                  <a:cubicBezTo>
                    <a:pt x="232" y="631"/>
                    <a:pt x="232" y="631"/>
                    <a:pt x="232" y="631"/>
                  </a:cubicBezTo>
                  <a:cubicBezTo>
                    <a:pt x="233" y="631"/>
                    <a:pt x="235" y="631"/>
                    <a:pt x="236" y="631"/>
                  </a:cubicBezTo>
                  <a:cubicBezTo>
                    <a:pt x="324" y="631"/>
                    <a:pt x="324" y="631"/>
                    <a:pt x="324" y="631"/>
                  </a:cubicBezTo>
                  <a:cubicBezTo>
                    <a:pt x="318" y="616"/>
                    <a:pt x="312" y="601"/>
                    <a:pt x="307" y="587"/>
                  </a:cubicBezTo>
                  <a:cubicBezTo>
                    <a:pt x="236" y="587"/>
                    <a:pt x="236" y="587"/>
                    <a:pt x="236" y="587"/>
                  </a:cubicBezTo>
                  <a:cubicBezTo>
                    <a:pt x="218" y="587"/>
                    <a:pt x="196" y="596"/>
                    <a:pt x="191" y="615"/>
                  </a:cubicBezTo>
                  <a:cubicBezTo>
                    <a:pt x="2" y="1377"/>
                    <a:pt x="2" y="1377"/>
                    <a:pt x="2" y="1377"/>
                  </a:cubicBezTo>
                  <a:cubicBezTo>
                    <a:pt x="0" y="1387"/>
                    <a:pt x="2" y="1397"/>
                    <a:pt x="8" y="1405"/>
                  </a:cubicBezTo>
                  <a:cubicBezTo>
                    <a:pt x="16" y="1415"/>
                    <a:pt x="30" y="1421"/>
                    <a:pt x="45" y="1421"/>
                  </a:cubicBezTo>
                  <a:cubicBezTo>
                    <a:pt x="2067" y="1421"/>
                    <a:pt x="2067" y="1421"/>
                    <a:pt x="2067" y="1421"/>
                  </a:cubicBezTo>
                  <a:cubicBezTo>
                    <a:pt x="2082" y="1421"/>
                    <a:pt x="2096" y="1415"/>
                    <a:pt x="2104" y="1405"/>
                  </a:cubicBezTo>
                  <a:cubicBezTo>
                    <a:pt x="2110" y="1397"/>
                    <a:pt x="2112" y="1387"/>
                    <a:pt x="2110" y="1377"/>
                  </a:cubicBezTo>
                  <a:close/>
                  <a:moveTo>
                    <a:pt x="1541" y="826"/>
                  </a:moveTo>
                  <a:cubicBezTo>
                    <a:pt x="1529" y="826"/>
                    <a:pt x="1519" y="819"/>
                    <a:pt x="1513" y="810"/>
                  </a:cubicBezTo>
                  <a:cubicBezTo>
                    <a:pt x="1487" y="765"/>
                    <a:pt x="1487" y="765"/>
                    <a:pt x="1487" y="765"/>
                  </a:cubicBezTo>
                  <a:cubicBezTo>
                    <a:pt x="1487" y="764"/>
                    <a:pt x="1435" y="675"/>
                    <a:pt x="1384" y="573"/>
                  </a:cubicBezTo>
                  <a:cubicBezTo>
                    <a:pt x="1310" y="425"/>
                    <a:pt x="1276" y="329"/>
                    <a:pt x="1276" y="270"/>
                  </a:cubicBezTo>
                  <a:cubicBezTo>
                    <a:pt x="1276" y="122"/>
                    <a:pt x="1395" y="0"/>
                    <a:pt x="1541" y="0"/>
                  </a:cubicBezTo>
                  <a:cubicBezTo>
                    <a:pt x="1686" y="0"/>
                    <a:pt x="1804" y="122"/>
                    <a:pt x="1804" y="270"/>
                  </a:cubicBezTo>
                  <a:cubicBezTo>
                    <a:pt x="1804" y="329"/>
                    <a:pt x="1770" y="425"/>
                    <a:pt x="1697" y="573"/>
                  </a:cubicBezTo>
                  <a:cubicBezTo>
                    <a:pt x="1647" y="675"/>
                    <a:pt x="1595" y="764"/>
                    <a:pt x="1594" y="765"/>
                  </a:cubicBezTo>
                  <a:cubicBezTo>
                    <a:pt x="1569" y="809"/>
                    <a:pt x="1569" y="809"/>
                    <a:pt x="1569" y="809"/>
                  </a:cubicBezTo>
                  <a:cubicBezTo>
                    <a:pt x="1563" y="819"/>
                    <a:pt x="1552" y="826"/>
                    <a:pt x="1541" y="826"/>
                  </a:cubicBezTo>
                  <a:cubicBezTo>
                    <a:pt x="1541" y="826"/>
                    <a:pt x="1541" y="826"/>
                    <a:pt x="1541" y="826"/>
                  </a:cubicBezTo>
                  <a:close/>
                  <a:moveTo>
                    <a:pt x="1541" y="44"/>
                  </a:moveTo>
                  <a:cubicBezTo>
                    <a:pt x="1419" y="44"/>
                    <a:pt x="1320" y="146"/>
                    <a:pt x="1320" y="270"/>
                  </a:cubicBezTo>
                  <a:cubicBezTo>
                    <a:pt x="1320" y="321"/>
                    <a:pt x="1354" y="416"/>
                    <a:pt x="1423" y="553"/>
                  </a:cubicBezTo>
                  <a:cubicBezTo>
                    <a:pt x="1474" y="655"/>
                    <a:pt x="1525" y="742"/>
                    <a:pt x="1525" y="743"/>
                  </a:cubicBezTo>
                  <a:cubicBezTo>
                    <a:pt x="1541" y="770"/>
                    <a:pt x="1541" y="770"/>
                    <a:pt x="1541" y="770"/>
                  </a:cubicBezTo>
                  <a:cubicBezTo>
                    <a:pt x="1556" y="743"/>
                    <a:pt x="1556" y="743"/>
                    <a:pt x="1556" y="743"/>
                  </a:cubicBezTo>
                  <a:cubicBezTo>
                    <a:pt x="1557" y="742"/>
                    <a:pt x="1607" y="655"/>
                    <a:pt x="1658" y="553"/>
                  </a:cubicBezTo>
                  <a:cubicBezTo>
                    <a:pt x="1726" y="416"/>
                    <a:pt x="1760" y="321"/>
                    <a:pt x="1760" y="270"/>
                  </a:cubicBezTo>
                  <a:cubicBezTo>
                    <a:pt x="1760" y="146"/>
                    <a:pt x="1662" y="44"/>
                    <a:pt x="1541" y="44"/>
                  </a:cubicBezTo>
                  <a:close/>
                  <a:moveTo>
                    <a:pt x="1548" y="908"/>
                  </a:moveTo>
                  <a:cubicBezTo>
                    <a:pt x="1195" y="908"/>
                    <a:pt x="1195" y="908"/>
                    <a:pt x="1195" y="908"/>
                  </a:cubicBezTo>
                  <a:cubicBezTo>
                    <a:pt x="1172" y="908"/>
                    <a:pt x="1154" y="889"/>
                    <a:pt x="1154" y="867"/>
                  </a:cubicBezTo>
                  <a:cubicBezTo>
                    <a:pt x="1154" y="844"/>
                    <a:pt x="1172" y="826"/>
                    <a:pt x="1195" y="826"/>
                  </a:cubicBezTo>
                  <a:cubicBezTo>
                    <a:pt x="1471" y="826"/>
                    <a:pt x="1471" y="826"/>
                    <a:pt x="1471" y="826"/>
                  </a:cubicBezTo>
                  <a:cubicBezTo>
                    <a:pt x="1449" y="787"/>
                    <a:pt x="1449" y="787"/>
                    <a:pt x="1449" y="787"/>
                  </a:cubicBezTo>
                  <a:cubicBezTo>
                    <a:pt x="1449" y="787"/>
                    <a:pt x="1448" y="785"/>
                    <a:pt x="1446" y="782"/>
                  </a:cubicBezTo>
                  <a:cubicBezTo>
                    <a:pt x="1195" y="782"/>
                    <a:pt x="1195" y="782"/>
                    <a:pt x="1195" y="782"/>
                  </a:cubicBezTo>
                  <a:cubicBezTo>
                    <a:pt x="1148" y="782"/>
                    <a:pt x="1110" y="820"/>
                    <a:pt x="1110" y="867"/>
                  </a:cubicBezTo>
                  <a:cubicBezTo>
                    <a:pt x="1110" y="914"/>
                    <a:pt x="1148" y="952"/>
                    <a:pt x="1195" y="952"/>
                  </a:cubicBezTo>
                  <a:cubicBezTo>
                    <a:pt x="1548" y="952"/>
                    <a:pt x="1548" y="952"/>
                    <a:pt x="1548" y="952"/>
                  </a:cubicBezTo>
                  <a:cubicBezTo>
                    <a:pt x="1609" y="952"/>
                    <a:pt x="1659" y="1002"/>
                    <a:pt x="1659" y="1063"/>
                  </a:cubicBezTo>
                  <a:cubicBezTo>
                    <a:pt x="1659" y="1124"/>
                    <a:pt x="1609" y="1174"/>
                    <a:pt x="1548" y="1174"/>
                  </a:cubicBezTo>
                  <a:cubicBezTo>
                    <a:pt x="793" y="1174"/>
                    <a:pt x="793" y="1174"/>
                    <a:pt x="793" y="1174"/>
                  </a:cubicBezTo>
                  <a:cubicBezTo>
                    <a:pt x="767" y="1218"/>
                    <a:pt x="767" y="1218"/>
                    <a:pt x="767" y="1218"/>
                  </a:cubicBezTo>
                  <a:cubicBezTo>
                    <a:pt x="1548" y="1218"/>
                    <a:pt x="1548" y="1218"/>
                    <a:pt x="1548" y="1218"/>
                  </a:cubicBezTo>
                  <a:cubicBezTo>
                    <a:pt x="1633" y="1218"/>
                    <a:pt x="1703" y="1148"/>
                    <a:pt x="1703" y="1063"/>
                  </a:cubicBezTo>
                  <a:cubicBezTo>
                    <a:pt x="1703" y="977"/>
                    <a:pt x="1633" y="908"/>
                    <a:pt x="1548" y="908"/>
                  </a:cubicBezTo>
                  <a:close/>
                </a:path>
              </a:pathLst>
            </a:custGeom>
            <a:solidFill>
              <a:schemeClr val="accent1"/>
            </a:solidFill>
            <a:ln w="9525">
              <a:noFill/>
              <a:miter lim="800000"/>
              <a:headEnd/>
              <a:tailEnd/>
            </a:ln>
          </p:spPr>
          <p:txBody>
            <a:bodyPr/>
            <a:lstStyle/>
            <a:p>
              <a:endParaRPr lang="en-US">
                <a:solidFill>
                  <a:srgbClr val="000000"/>
                </a:solidFill>
                <a:latin typeface="Century Gothic" pitchFamily="34" charset="0"/>
              </a:endParaRPr>
            </a:p>
          </p:txBody>
        </p:sp>
      </p:grpSp>
      <p:grpSp>
        <p:nvGrpSpPr>
          <p:cNvPr id="3" name="Group 21"/>
          <p:cNvGrpSpPr>
            <a:grpSpLocks noChangeAspect="1"/>
          </p:cNvGrpSpPr>
          <p:nvPr/>
        </p:nvGrpSpPr>
        <p:grpSpPr bwMode="auto">
          <a:xfrm>
            <a:off x="1138238" y="3492500"/>
            <a:ext cx="635000" cy="796925"/>
            <a:chOff x="6464300" y="2185415"/>
            <a:chExt cx="1646238" cy="2065910"/>
          </a:xfrm>
        </p:grpSpPr>
        <p:sp>
          <p:nvSpPr>
            <p:cNvPr id="11329" name="AutoShape 15"/>
            <p:cNvSpPr>
              <a:spLocks noChangeAspect="1" noChangeArrowheads="1" noTextEdit="1"/>
            </p:cNvSpPr>
            <p:nvPr/>
          </p:nvSpPr>
          <p:spPr bwMode="auto">
            <a:xfrm>
              <a:off x="6464300" y="2606675"/>
              <a:ext cx="1646238" cy="1644650"/>
            </a:xfrm>
            <a:prstGeom prst="rect">
              <a:avLst/>
            </a:prstGeom>
            <a:noFill/>
            <a:ln w="9525">
              <a:noFill/>
              <a:miter lim="800000"/>
              <a:headEnd/>
              <a:tailEnd/>
            </a:ln>
          </p:spPr>
          <p:txBody>
            <a:bodyPr/>
            <a:lstStyle/>
            <a:p>
              <a:endParaRPr lang="en-US"/>
            </a:p>
          </p:txBody>
        </p:sp>
        <p:grpSp>
          <p:nvGrpSpPr>
            <p:cNvPr id="4" name="Group 23"/>
            <p:cNvGrpSpPr>
              <a:grpSpLocks/>
            </p:cNvGrpSpPr>
            <p:nvPr/>
          </p:nvGrpSpPr>
          <p:grpSpPr bwMode="auto">
            <a:xfrm>
              <a:off x="6570415" y="2185415"/>
              <a:ext cx="1367015" cy="1238250"/>
              <a:chOff x="6570415" y="2185415"/>
              <a:chExt cx="1367015" cy="1238250"/>
            </a:xfrm>
          </p:grpSpPr>
          <p:sp>
            <p:nvSpPr>
              <p:cNvPr id="11331" name="Freeform 10"/>
              <p:cNvSpPr>
                <a:spLocks/>
              </p:cNvSpPr>
              <p:nvPr/>
            </p:nvSpPr>
            <p:spPr bwMode="auto">
              <a:xfrm>
                <a:off x="6570415" y="2185415"/>
                <a:ext cx="1367015" cy="1238250"/>
              </a:xfrm>
              <a:custGeom>
                <a:avLst/>
                <a:gdLst>
                  <a:gd name="T0" fmla="*/ 0 w 1367015"/>
                  <a:gd name="T1" fmla="*/ 0 h 1238250"/>
                  <a:gd name="T2" fmla="*/ 1367015 w 1367015"/>
                  <a:gd name="T3" fmla="*/ 1238250 h 1238250"/>
                </a:gdLst>
                <a:ahLst/>
                <a:cxnLst/>
                <a:rect l="T0" t="T1" r="T2" b="T3"/>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w="9525">
                <a:noFill/>
                <a:miter lim="800000"/>
                <a:headEnd/>
                <a:tailEnd/>
              </a:ln>
            </p:spPr>
            <p:txBody>
              <a:bodyPr/>
              <a:lstStyle/>
              <a:p>
                <a:endParaRPr lang="en-US">
                  <a:solidFill>
                    <a:srgbClr val="000000"/>
                  </a:solidFill>
                  <a:latin typeface="Century Gothic" pitchFamily="34" charset="0"/>
                </a:endParaRPr>
              </a:p>
            </p:txBody>
          </p:sp>
          <p:sp>
            <p:nvSpPr>
              <p:cNvPr id="11332" name="Freeform 11"/>
              <p:cNvSpPr>
                <a:spLocks/>
              </p:cNvSpPr>
              <p:nvPr/>
            </p:nvSpPr>
            <p:spPr bwMode="auto">
              <a:xfrm>
                <a:off x="6623215" y="2383605"/>
                <a:ext cx="1181100" cy="654051"/>
              </a:xfrm>
              <a:custGeom>
                <a:avLst/>
                <a:gdLst>
                  <a:gd name="T0" fmla="*/ 363861 w 1181100"/>
                  <a:gd name="T1" fmla="*/ 458789 h 654050"/>
                  <a:gd name="T2" fmla="*/ 452503 w 1181100"/>
                  <a:gd name="T3" fmla="*/ 632595 h 654050"/>
                  <a:gd name="T4" fmla="*/ 474663 w 1181100"/>
                  <a:gd name="T5" fmla="*/ 654052 h 654050"/>
                  <a:gd name="T6" fmla="*/ 0 w 1181100"/>
                  <a:gd name="T7" fmla="*/ 654052 h 654050"/>
                  <a:gd name="T8" fmla="*/ 0 w 1181100"/>
                  <a:gd name="T9" fmla="*/ 581097 h 654050"/>
                  <a:gd name="T10" fmla="*/ 221605 w 1181100"/>
                  <a:gd name="T11" fmla="*/ 473809 h 654050"/>
                  <a:gd name="T12" fmla="*/ 284512 w 1181100"/>
                  <a:gd name="T13" fmla="*/ 495267 h 654050"/>
                  <a:gd name="T14" fmla="*/ 363861 w 1181100"/>
                  <a:gd name="T15" fmla="*/ 458789 h 654050"/>
                  <a:gd name="T16" fmla="*/ 881470 w 1181100"/>
                  <a:gd name="T17" fmla="*/ 250825 h 654050"/>
                  <a:gd name="T18" fmla="*/ 879327 w 1181100"/>
                  <a:gd name="T19" fmla="*/ 543395 h 654050"/>
                  <a:gd name="T20" fmla="*/ 859328 w 1181100"/>
                  <a:gd name="T21" fmla="*/ 564750 h 654050"/>
                  <a:gd name="T22" fmla="*/ 840757 w 1181100"/>
                  <a:gd name="T23" fmla="*/ 581123 h 654050"/>
                  <a:gd name="T24" fmla="*/ 840043 w 1181100"/>
                  <a:gd name="T25" fmla="*/ 581835 h 654050"/>
                  <a:gd name="T26" fmla="*/ 696476 w 1181100"/>
                  <a:gd name="T27" fmla="*/ 630240 h 654050"/>
                  <a:gd name="T28" fmla="*/ 526481 w 1181100"/>
                  <a:gd name="T29" fmla="*/ 558344 h 654050"/>
                  <a:gd name="T30" fmla="*/ 489339 w 1181100"/>
                  <a:gd name="T31" fmla="*/ 284993 h 654050"/>
                  <a:gd name="T32" fmla="*/ 586479 w 1181100"/>
                  <a:gd name="T33" fmla="*/ 331977 h 654050"/>
                  <a:gd name="T34" fmla="*/ 699333 w 1181100"/>
                  <a:gd name="T35" fmla="*/ 441601 h 654050"/>
                  <a:gd name="T36" fmla="*/ 805044 w 1181100"/>
                  <a:gd name="T37" fmla="*/ 368281 h 654050"/>
                  <a:gd name="T38" fmla="*/ 812901 w 1181100"/>
                  <a:gd name="T39" fmla="*/ 328418 h 654050"/>
                  <a:gd name="T40" fmla="*/ 811472 w 1181100"/>
                  <a:gd name="T41" fmla="*/ 314179 h 654050"/>
                  <a:gd name="T42" fmla="*/ 810758 w 1181100"/>
                  <a:gd name="T43" fmla="*/ 307061 h 654050"/>
                  <a:gd name="T44" fmla="*/ 815758 w 1181100"/>
                  <a:gd name="T45" fmla="*/ 302790 h 654050"/>
                  <a:gd name="T46" fmla="*/ 850043 w 1181100"/>
                  <a:gd name="T47" fmla="*/ 275739 h 654050"/>
                  <a:gd name="T48" fmla="*/ 881470 w 1181100"/>
                  <a:gd name="T49" fmla="*/ 250825 h 654050"/>
                  <a:gd name="T50" fmla="*/ 1181100 w 1181100"/>
                  <a:gd name="T51" fmla="*/ 0 h 654050"/>
                  <a:gd name="T52" fmla="*/ 1181100 w 1181100"/>
                  <a:gd name="T53" fmla="*/ 654052 h 654050"/>
                  <a:gd name="T54" fmla="*/ 1099004 w 1181100"/>
                  <a:gd name="T55" fmla="*/ 654052 h 654050"/>
                  <a:gd name="T56" fmla="*/ 1096863 w 1181100"/>
                  <a:gd name="T57" fmla="*/ 651910 h 654050"/>
                  <a:gd name="T58" fmla="*/ 1069022 w 1181100"/>
                  <a:gd name="T59" fmla="*/ 638344 h 654050"/>
                  <a:gd name="T60" fmla="*/ 1066166 w 1181100"/>
                  <a:gd name="T61" fmla="*/ 637630 h 654050"/>
                  <a:gd name="T62" fmla="*/ 1064024 w 1181100"/>
                  <a:gd name="T63" fmla="*/ 637630 h 654050"/>
                  <a:gd name="T64" fmla="*/ 1048319 w 1181100"/>
                  <a:gd name="T65" fmla="*/ 640486 h 654050"/>
                  <a:gd name="T66" fmla="*/ 1040466 w 1181100"/>
                  <a:gd name="T67" fmla="*/ 629775 h 654050"/>
                  <a:gd name="T68" fmla="*/ 986212 w 1181100"/>
                  <a:gd name="T69" fmla="*/ 573367 h 654050"/>
                  <a:gd name="T70" fmla="*/ 954087 w 1181100"/>
                  <a:gd name="T71" fmla="*/ 178507 h 654050"/>
                  <a:gd name="T72" fmla="*/ 985498 w 1181100"/>
                  <a:gd name="T73" fmla="*/ 153516 h 654050"/>
                  <a:gd name="T74" fmla="*/ 1028330 w 1181100"/>
                  <a:gd name="T75" fmla="*/ 162798 h 654050"/>
                  <a:gd name="T76" fmla="*/ 1131843 w 1181100"/>
                  <a:gd name="T77" fmla="*/ 59264 h 654050"/>
                  <a:gd name="T78" fmla="*/ 1129701 w 1181100"/>
                  <a:gd name="T79" fmla="*/ 39985 h 6540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81100"/>
                  <a:gd name="T121" fmla="*/ 0 h 654050"/>
                  <a:gd name="T122" fmla="*/ 1181100 w 1181100"/>
                  <a:gd name="T123" fmla="*/ 654050 h 6540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w="9525">
                <a:noFill/>
                <a:miter lim="800000"/>
                <a:headEnd/>
                <a:tailEnd/>
              </a:ln>
            </p:spPr>
            <p:txBody>
              <a:bodyPr/>
              <a:lstStyle/>
              <a:p>
                <a:endParaRPr lang="en-US">
                  <a:solidFill>
                    <a:srgbClr val="000000"/>
                  </a:solidFill>
                  <a:latin typeface="Century Gothic" pitchFamily="34" charset="0"/>
                </a:endParaRPr>
              </a:p>
            </p:txBody>
          </p:sp>
        </p:grpSp>
      </p:grpSp>
      <p:grpSp>
        <p:nvGrpSpPr>
          <p:cNvPr id="5" name="bcgIcons_ArtificialIntelligence"/>
          <p:cNvGrpSpPr>
            <a:grpSpLocks noChangeAspect="1"/>
          </p:cNvGrpSpPr>
          <p:nvPr/>
        </p:nvGrpSpPr>
        <p:grpSpPr bwMode="auto">
          <a:xfrm>
            <a:off x="1160463" y="4092575"/>
            <a:ext cx="633412" cy="1771650"/>
            <a:chOff x="1682" y="-7856"/>
            <a:chExt cx="4316" cy="12176"/>
          </a:xfrm>
        </p:grpSpPr>
        <p:sp>
          <p:nvSpPr>
            <p:cNvPr id="11326" name="AutoShape 39"/>
            <p:cNvSpPr>
              <a:spLocks noChangeAspect="1" noChangeArrowheads="1" noTextEdit="1"/>
            </p:cNvSpPr>
            <p:nvPr/>
          </p:nvSpPr>
          <p:spPr bwMode="auto">
            <a:xfrm>
              <a:off x="1682" y="0"/>
              <a:ext cx="4316" cy="4320"/>
            </a:xfrm>
            <a:prstGeom prst="rect">
              <a:avLst/>
            </a:prstGeom>
            <a:noFill/>
            <a:ln w="9525">
              <a:noFill/>
              <a:miter lim="800000"/>
              <a:headEnd/>
              <a:tailEnd/>
            </a:ln>
          </p:spPr>
          <p:txBody>
            <a:bodyPr/>
            <a:lstStyle/>
            <a:p>
              <a:endParaRPr lang="en-US"/>
            </a:p>
          </p:txBody>
        </p:sp>
        <p:sp>
          <p:nvSpPr>
            <p:cNvPr id="11327" name="Freeform 41"/>
            <p:cNvSpPr>
              <a:spLocks noEditPoints="1"/>
            </p:cNvSpPr>
            <p:nvPr/>
          </p:nvSpPr>
          <p:spPr bwMode="auto">
            <a:xfrm>
              <a:off x="1931" y="-7856"/>
              <a:ext cx="3387" cy="3390"/>
            </a:xfrm>
            <a:custGeom>
              <a:avLst/>
              <a:gdLst>
                <a:gd name="T0" fmla="*/ 905 w 1808"/>
                <a:gd name="T1" fmla="*/ 5372 h 1808"/>
                <a:gd name="T2" fmla="*/ 5362 w 1808"/>
                <a:gd name="T3" fmla="*/ 907 h 1808"/>
                <a:gd name="T4" fmla="*/ 5362 w 1808"/>
                <a:gd name="T5" fmla="*/ 5449 h 1808"/>
                <a:gd name="T6" fmla="*/ 5285 w 1808"/>
                <a:gd name="T7" fmla="*/ 1061 h 1808"/>
                <a:gd name="T8" fmla="*/ 1930 w 1808"/>
                <a:gd name="T9" fmla="*/ 634 h 1808"/>
                <a:gd name="T10" fmla="*/ 1776 w 1808"/>
                <a:gd name="T11" fmla="*/ 77 h 1808"/>
                <a:gd name="T12" fmla="*/ 1930 w 1808"/>
                <a:gd name="T13" fmla="*/ 634 h 1808"/>
                <a:gd name="T14" fmla="*/ 2733 w 1808"/>
                <a:gd name="T15" fmla="*/ 0 h 1808"/>
                <a:gd name="T16" fmla="*/ 2733 w 1808"/>
                <a:gd name="T17" fmla="*/ 711 h 1808"/>
                <a:gd name="T18" fmla="*/ 3689 w 1808"/>
                <a:gd name="T19" fmla="*/ 77 h 1808"/>
                <a:gd name="T20" fmla="*/ 3533 w 1808"/>
                <a:gd name="T21" fmla="*/ 634 h 1808"/>
                <a:gd name="T22" fmla="*/ 4569 w 1808"/>
                <a:gd name="T23" fmla="*/ 634 h 1808"/>
                <a:gd name="T24" fmla="*/ 4415 w 1808"/>
                <a:gd name="T25" fmla="*/ 77 h 1808"/>
                <a:gd name="T26" fmla="*/ 4569 w 1808"/>
                <a:gd name="T27" fmla="*/ 634 h 1808"/>
                <a:gd name="T28" fmla="*/ 1853 w 1808"/>
                <a:gd name="T29" fmla="*/ 5646 h 1808"/>
                <a:gd name="T30" fmla="*/ 1853 w 1808"/>
                <a:gd name="T31" fmla="*/ 6356 h 1808"/>
                <a:gd name="T32" fmla="*/ 2812 w 1808"/>
                <a:gd name="T33" fmla="*/ 5724 h 1808"/>
                <a:gd name="T34" fmla="*/ 2656 w 1808"/>
                <a:gd name="T35" fmla="*/ 6279 h 1808"/>
                <a:gd name="T36" fmla="*/ 3689 w 1808"/>
                <a:gd name="T37" fmla="*/ 6279 h 1808"/>
                <a:gd name="T38" fmla="*/ 3533 w 1808"/>
                <a:gd name="T39" fmla="*/ 5724 h 1808"/>
                <a:gd name="T40" fmla="*/ 3689 w 1808"/>
                <a:gd name="T41" fmla="*/ 6279 h 1808"/>
                <a:gd name="T42" fmla="*/ 4492 w 1808"/>
                <a:gd name="T43" fmla="*/ 5646 h 1808"/>
                <a:gd name="T44" fmla="*/ 4492 w 1808"/>
                <a:gd name="T45" fmla="*/ 6356 h 1808"/>
                <a:gd name="T46" fmla="*/ 6268 w 1808"/>
                <a:gd name="T47" fmla="*/ 1779 h 1808"/>
                <a:gd name="T48" fmla="*/ 5714 w 1808"/>
                <a:gd name="T49" fmla="*/ 1933 h 1808"/>
                <a:gd name="T50" fmla="*/ 6345 w 1808"/>
                <a:gd name="T51" fmla="*/ 2739 h 1808"/>
                <a:gd name="T52" fmla="*/ 5637 w 1808"/>
                <a:gd name="T53" fmla="*/ 2739 h 1808"/>
                <a:gd name="T54" fmla="*/ 6345 w 1808"/>
                <a:gd name="T55" fmla="*/ 2739 h 1808"/>
                <a:gd name="T56" fmla="*/ 5714 w 1808"/>
                <a:gd name="T57" fmla="*/ 3540 h 1808"/>
                <a:gd name="T58" fmla="*/ 6268 w 1808"/>
                <a:gd name="T59" fmla="*/ 3696 h 1808"/>
                <a:gd name="T60" fmla="*/ 6268 w 1808"/>
                <a:gd name="T61" fmla="*/ 4423 h 1808"/>
                <a:gd name="T62" fmla="*/ 5714 w 1808"/>
                <a:gd name="T63" fmla="*/ 4577 h 1808"/>
                <a:gd name="T64" fmla="*/ 708 w 1808"/>
                <a:gd name="T65" fmla="*/ 1856 h 1808"/>
                <a:gd name="T66" fmla="*/ 0 w 1808"/>
                <a:gd name="T67" fmla="*/ 1856 h 1808"/>
                <a:gd name="T68" fmla="*/ 708 w 1808"/>
                <a:gd name="T69" fmla="*/ 1856 h 1808"/>
                <a:gd name="T70" fmla="*/ 77 w 1808"/>
                <a:gd name="T71" fmla="*/ 2661 h 1808"/>
                <a:gd name="T72" fmla="*/ 631 w 1808"/>
                <a:gd name="T73" fmla="*/ 2816 h 1808"/>
                <a:gd name="T74" fmla="*/ 631 w 1808"/>
                <a:gd name="T75" fmla="*/ 3540 h 1808"/>
                <a:gd name="T76" fmla="*/ 77 w 1808"/>
                <a:gd name="T77" fmla="*/ 3696 h 1808"/>
                <a:gd name="T78" fmla="*/ 708 w 1808"/>
                <a:gd name="T79" fmla="*/ 4500 h 1808"/>
                <a:gd name="T80" fmla="*/ 0 w 1808"/>
                <a:gd name="T81" fmla="*/ 4500 h 1808"/>
                <a:gd name="T82" fmla="*/ 708 w 1808"/>
                <a:gd name="T83" fmla="*/ 4500 h 1808"/>
                <a:gd name="T84" fmla="*/ 4573 w 1808"/>
                <a:gd name="T85" fmla="*/ 2149 h 1808"/>
                <a:gd name="T86" fmla="*/ 3203 w 1808"/>
                <a:gd name="T87" fmla="*/ 1575 h 1808"/>
                <a:gd name="T88" fmla="*/ 1832 w 1808"/>
                <a:gd name="T89" fmla="*/ 2149 h 1808"/>
                <a:gd name="T90" fmla="*/ 1624 w 1808"/>
                <a:gd name="T91" fmla="*/ 3501 h 1808"/>
                <a:gd name="T92" fmla="*/ 2375 w 1808"/>
                <a:gd name="T93" fmla="*/ 4708 h 1808"/>
                <a:gd name="T94" fmla="*/ 3513 w 1808"/>
                <a:gd name="T95" fmla="*/ 4950 h 1808"/>
                <a:gd name="T96" fmla="*/ 4779 w 1808"/>
                <a:gd name="T97" fmla="*/ 3501 h 1808"/>
                <a:gd name="T98" fmla="*/ 2480 w 1808"/>
                <a:gd name="T99" fmla="*/ 4599 h 1808"/>
                <a:gd name="T100" fmla="*/ 1924 w 1808"/>
                <a:gd name="T101" fmla="*/ 3958 h 1808"/>
                <a:gd name="T102" fmla="*/ 1881 w 1808"/>
                <a:gd name="T103" fmla="*/ 3030 h 1808"/>
                <a:gd name="T104" fmla="*/ 2246 w 1808"/>
                <a:gd name="T105" fmla="*/ 2042 h 1808"/>
                <a:gd name="T106" fmla="*/ 3113 w 1808"/>
                <a:gd name="T107" fmla="*/ 1704 h 1808"/>
                <a:gd name="T108" fmla="*/ 2898 w 1808"/>
                <a:gd name="T109" fmla="*/ 4796 h 1808"/>
                <a:gd name="T110" fmla="*/ 4138 w 1808"/>
                <a:gd name="T111" fmla="*/ 4258 h 1808"/>
                <a:gd name="T112" fmla="*/ 3282 w 1808"/>
                <a:gd name="T113" fmla="*/ 1719 h 1808"/>
                <a:gd name="T114" fmla="*/ 4106 w 1808"/>
                <a:gd name="T115" fmla="*/ 1980 h 1808"/>
                <a:gd name="T116" fmla="*/ 4612 w 1808"/>
                <a:gd name="T117" fmla="*/ 2689 h 1808"/>
                <a:gd name="T118" fmla="*/ 4625 w 1808"/>
                <a:gd name="T119" fmla="*/ 3501 h 180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808"/>
                <a:gd name="T181" fmla="*/ 0 h 1808"/>
                <a:gd name="T182" fmla="*/ 1808 w 1808"/>
                <a:gd name="T183" fmla="*/ 1808 h 180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808" h="1808">
                  <a:moveTo>
                    <a:pt x="1528" y="1550"/>
                  </a:moveTo>
                  <a:cubicBezTo>
                    <a:pt x="280" y="1550"/>
                    <a:pt x="280" y="1550"/>
                    <a:pt x="280" y="1550"/>
                  </a:cubicBezTo>
                  <a:cubicBezTo>
                    <a:pt x="268" y="1550"/>
                    <a:pt x="258" y="1540"/>
                    <a:pt x="258" y="1528"/>
                  </a:cubicBezTo>
                  <a:cubicBezTo>
                    <a:pt x="258" y="280"/>
                    <a:pt x="258" y="280"/>
                    <a:pt x="258" y="280"/>
                  </a:cubicBezTo>
                  <a:cubicBezTo>
                    <a:pt x="258" y="268"/>
                    <a:pt x="268" y="258"/>
                    <a:pt x="280" y="258"/>
                  </a:cubicBezTo>
                  <a:cubicBezTo>
                    <a:pt x="1528" y="258"/>
                    <a:pt x="1528" y="258"/>
                    <a:pt x="1528" y="258"/>
                  </a:cubicBezTo>
                  <a:cubicBezTo>
                    <a:pt x="1540" y="258"/>
                    <a:pt x="1550" y="268"/>
                    <a:pt x="1550" y="280"/>
                  </a:cubicBezTo>
                  <a:cubicBezTo>
                    <a:pt x="1550" y="1528"/>
                    <a:pt x="1550" y="1528"/>
                    <a:pt x="1550" y="1528"/>
                  </a:cubicBezTo>
                  <a:cubicBezTo>
                    <a:pt x="1550" y="1540"/>
                    <a:pt x="1540" y="1550"/>
                    <a:pt x="1528" y="1550"/>
                  </a:cubicBezTo>
                  <a:close/>
                  <a:moveTo>
                    <a:pt x="302" y="1506"/>
                  </a:moveTo>
                  <a:cubicBezTo>
                    <a:pt x="1506" y="1506"/>
                    <a:pt x="1506" y="1506"/>
                    <a:pt x="1506" y="1506"/>
                  </a:cubicBezTo>
                  <a:cubicBezTo>
                    <a:pt x="1506" y="302"/>
                    <a:pt x="1506" y="302"/>
                    <a:pt x="1506" y="302"/>
                  </a:cubicBezTo>
                  <a:cubicBezTo>
                    <a:pt x="302" y="302"/>
                    <a:pt x="302" y="302"/>
                    <a:pt x="302" y="302"/>
                  </a:cubicBezTo>
                  <a:lnTo>
                    <a:pt x="302" y="1506"/>
                  </a:lnTo>
                  <a:close/>
                  <a:moveTo>
                    <a:pt x="550" y="180"/>
                  </a:moveTo>
                  <a:cubicBezTo>
                    <a:pt x="550" y="22"/>
                    <a:pt x="550" y="22"/>
                    <a:pt x="550" y="22"/>
                  </a:cubicBezTo>
                  <a:cubicBezTo>
                    <a:pt x="550" y="10"/>
                    <a:pt x="540" y="0"/>
                    <a:pt x="528" y="0"/>
                  </a:cubicBezTo>
                  <a:cubicBezTo>
                    <a:pt x="516" y="0"/>
                    <a:pt x="506" y="10"/>
                    <a:pt x="506" y="22"/>
                  </a:cubicBezTo>
                  <a:cubicBezTo>
                    <a:pt x="506" y="180"/>
                    <a:pt x="506" y="180"/>
                    <a:pt x="506" y="180"/>
                  </a:cubicBezTo>
                  <a:cubicBezTo>
                    <a:pt x="506" y="192"/>
                    <a:pt x="516" y="202"/>
                    <a:pt x="528" y="202"/>
                  </a:cubicBezTo>
                  <a:cubicBezTo>
                    <a:pt x="540" y="202"/>
                    <a:pt x="550" y="192"/>
                    <a:pt x="550" y="180"/>
                  </a:cubicBezTo>
                  <a:close/>
                  <a:moveTo>
                    <a:pt x="801" y="180"/>
                  </a:moveTo>
                  <a:cubicBezTo>
                    <a:pt x="801" y="22"/>
                    <a:pt x="801" y="22"/>
                    <a:pt x="801" y="22"/>
                  </a:cubicBezTo>
                  <a:cubicBezTo>
                    <a:pt x="801" y="10"/>
                    <a:pt x="791" y="0"/>
                    <a:pt x="779" y="0"/>
                  </a:cubicBezTo>
                  <a:cubicBezTo>
                    <a:pt x="766" y="0"/>
                    <a:pt x="757" y="10"/>
                    <a:pt x="757" y="22"/>
                  </a:cubicBezTo>
                  <a:cubicBezTo>
                    <a:pt x="757" y="180"/>
                    <a:pt x="757" y="180"/>
                    <a:pt x="757" y="180"/>
                  </a:cubicBezTo>
                  <a:cubicBezTo>
                    <a:pt x="757" y="192"/>
                    <a:pt x="766" y="202"/>
                    <a:pt x="779" y="202"/>
                  </a:cubicBezTo>
                  <a:cubicBezTo>
                    <a:pt x="791" y="202"/>
                    <a:pt x="801" y="192"/>
                    <a:pt x="801" y="180"/>
                  </a:cubicBezTo>
                  <a:close/>
                  <a:moveTo>
                    <a:pt x="1051" y="180"/>
                  </a:moveTo>
                  <a:cubicBezTo>
                    <a:pt x="1051" y="22"/>
                    <a:pt x="1051" y="22"/>
                    <a:pt x="1051" y="22"/>
                  </a:cubicBezTo>
                  <a:cubicBezTo>
                    <a:pt x="1051" y="10"/>
                    <a:pt x="1042" y="0"/>
                    <a:pt x="1029" y="0"/>
                  </a:cubicBezTo>
                  <a:cubicBezTo>
                    <a:pt x="1017" y="0"/>
                    <a:pt x="1007" y="10"/>
                    <a:pt x="1007" y="22"/>
                  </a:cubicBezTo>
                  <a:cubicBezTo>
                    <a:pt x="1007" y="180"/>
                    <a:pt x="1007" y="180"/>
                    <a:pt x="1007" y="180"/>
                  </a:cubicBezTo>
                  <a:cubicBezTo>
                    <a:pt x="1007" y="192"/>
                    <a:pt x="1017" y="202"/>
                    <a:pt x="1029" y="202"/>
                  </a:cubicBezTo>
                  <a:cubicBezTo>
                    <a:pt x="1042" y="202"/>
                    <a:pt x="1051" y="192"/>
                    <a:pt x="1051" y="180"/>
                  </a:cubicBezTo>
                  <a:close/>
                  <a:moveTo>
                    <a:pt x="1302" y="180"/>
                  </a:moveTo>
                  <a:cubicBezTo>
                    <a:pt x="1302" y="22"/>
                    <a:pt x="1302" y="22"/>
                    <a:pt x="1302" y="22"/>
                  </a:cubicBezTo>
                  <a:cubicBezTo>
                    <a:pt x="1302" y="10"/>
                    <a:pt x="1292" y="0"/>
                    <a:pt x="1280" y="0"/>
                  </a:cubicBezTo>
                  <a:cubicBezTo>
                    <a:pt x="1268" y="0"/>
                    <a:pt x="1258" y="10"/>
                    <a:pt x="1258" y="22"/>
                  </a:cubicBezTo>
                  <a:cubicBezTo>
                    <a:pt x="1258" y="180"/>
                    <a:pt x="1258" y="180"/>
                    <a:pt x="1258" y="180"/>
                  </a:cubicBezTo>
                  <a:cubicBezTo>
                    <a:pt x="1258" y="192"/>
                    <a:pt x="1268" y="202"/>
                    <a:pt x="1280" y="202"/>
                  </a:cubicBezTo>
                  <a:cubicBezTo>
                    <a:pt x="1292" y="202"/>
                    <a:pt x="1302" y="192"/>
                    <a:pt x="1302" y="180"/>
                  </a:cubicBezTo>
                  <a:close/>
                  <a:moveTo>
                    <a:pt x="550" y="1786"/>
                  </a:moveTo>
                  <a:cubicBezTo>
                    <a:pt x="550" y="1628"/>
                    <a:pt x="550" y="1628"/>
                    <a:pt x="550" y="1628"/>
                  </a:cubicBezTo>
                  <a:cubicBezTo>
                    <a:pt x="550" y="1616"/>
                    <a:pt x="540" y="1606"/>
                    <a:pt x="528" y="1606"/>
                  </a:cubicBezTo>
                  <a:cubicBezTo>
                    <a:pt x="516" y="1606"/>
                    <a:pt x="506" y="1616"/>
                    <a:pt x="506" y="1628"/>
                  </a:cubicBezTo>
                  <a:cubicBezTo>
                    <a:pt x="506" y="1786"/>
                    <a:pt x="506" y="1786"/>
                    <a:pt x="506" y="1786"/>
                  </a:cubicBezTo>
                  <a:cubicBezTo>
                    <a:pt x="506" y="1798"/>
                    <a:pt x="516" y="1808"/>
                    <a:pt x="528" y="1808"/>
                  </a:cubicBezTo>
                  <a:cubicBezTo>
                    <a:pt x="540" y="1808"/>
                    <a:pt x="550" y="1798"/>
                    <a:pt x="550" y="1786"/>
                  </a:cubicBezTo>
                  <a:close/>
                  <a:moveTo>
                    <a:pt x="801" y="1786"/>
                  </a:moveTo>
                  <a:cubicBezTo>
                    <a:pt x="801" y="1628"/>
                    <a:pt x="801" y="1628"/>
                    <a:pt x="801" y="1628"/>
                  </a:cubicBezTo>
                  <a:cubicBezTo>
                    <a:pt x="801" y="1616"/>
                    <a:pt x="791" y="1606"/>
                    <a:pt x="779" y="1606"/>
                  </a:cubicBezTo>
                  <a:cubicBezTo>
                    <a:pt x="766" y="1606"/>
                    <a:pt x="757" y="1616"/>
                    <a:pt x="757" y="1628"/>
                  </a:cubicBezTo>
                  <a:cubicBezTo>
                    <a:pt x="757" y="1786"/>
                    <a:pt x="757" y="1786"/>
                    <a:pt x="757" y="1786"/>
                  </a:cubicBezTo>
                  <a:cubicBezTo>
                    <a:pt x="757" y="1798"/>
                    <a:pt x="766" y="1808"/>
                    <a:pt x="779" y="1808"/>
                  </a:cubicBezTo>
                  <a:cubicBezTo>
                    <a:pt x="791" y="1808"/>
                    <a:pt x="801" y="1798"/>
                    <a:pt x="801" y="1786"/>
                  </a:cubicBezTo>
                  <a:close/>
                  <a:moveTo>
                    <a:pt x="1051" y="1786"/>
                  </a:moveTo>
                  <a:cubicBezTo>
                    <a:pt x="1051" y="1628"/>
                    <a:pt x="1051" y="1628"/>
                    <a:pt x="1051" y="1628"/>
                  </a:cubicBezTo>
                  <a:cubicBezTo>
                    <a:pt x="1051" y="1616"/>
                    <a:pt x="1042" y="1606"/>
                    <a:pt x="1029" y="1606"/>
                  </a:cubicBezTo>
                  <a:cubicBezTo>
                    <a:pt x="1017" y="1606"/>
                    <a:pt x="1007" y="1616"/>
                    <a:pt x="1007" y="1628"/>
                  </a:cubicBezTo>
                  <a:cubicBezTo>
                    <a:pt x="1007" y="1786"/>
                    <a:pt x="1007" y="1786"/>
                    <a:pt x="1007" y="1786"/>
                  </a:cubicBezTo>
                  <a:cubicBezTo>
                    <a:pt x="1007" y="1798"/>
                    <a:pt x="1017" y="1808"/>
                    <a:pt x="1029" y="1808"/>
                  </a:cubicBezTo>
                  <a:cubicBezTo>
                    <a:pt x="1042" y="1808"/>
                    <a:pt x="1051" y="1798"/>
                    <a:pt x="1051" y="1786"/>
                  </a:cubicBezTo>
                  <a:close/>
                  <a:moveTo>
                    <a:pt x="1302" y="1786"/>
                  </a:moveTo>
                  <a:cubicBezTo>
                    <a:pt x="1302" y="1628"/>
                    <a:pt x="1302" y="1628"/>
                    <a:pt x="1302" y="1628"/>
                  </a:cubicBezTo>
                  <a:cubicBezTo>
                    <a:pt x="1302" y="1616"/>
                    <a:pt x="1292" y="1606"/>
                    <a:pt x="1280" y="1606"/>
                  </a:cubicBezTo>
                  <a:cubicBezTo>
                    <a:pt x="1268" y="1606"/>
                    <a:pt x="1258" y="1616"/>
                    <a:pt x="1258" y="1628"/>
                  </a:cubicBezTo>
                  <a:cubicBezTo>
                    <a:pt x="1258" y="1786"/>
                    <a:pt x="1258" y="1786"/>
                    <a:pt x="1258" y="1786"/>
                  </a:cubicBezTo>
                  <a:cubicBezTo>
                    <a:pt x="1258" y="1798"/>
                    <a:pt x="1268" y="1808"/>
                    <a:pt x="1280" y="1808"/>
                  </a:cubicBezTo>
                  <a:cubicBezTo>
                    <a:pt x="1292" y="1808"/>
                    <a:pt x="1302" y="1798"/>
                    <a:pt x="1302" y="1786"/>
                  </a:cubicBezTo>
                  <a:close/>
                  <a:moveTo>
                    <a:pt x="1808" y="528"/>
                  </a:moveTo>
                  <a:cubicBezTo>
                    <a:pt x="1808" y="516"/>
                    <a:pt x="1798" y="506"/>
                    <a:pt x="1786" y="506"/>
                  </a:cubicBezTo>
                  <a:cubicBezTo>
                    <a:pt x="1628" y="506"/>
                    <a:pt x="1628" y="506"/>
                    <a:pt x="1628" y="506"/>
                  </a:cubicBezTo>
                  <a:cubicBezTo>
                    <a:pt x="1616" y="506"/>
                    <a:pt x="1606" y="516"/>
                    <a:pt x="1606" y="528"/>
                  </a:cubicBezTo>
                  <a:cubicBezTo>
                    <a:pt x="1606" y="540"/>
                    <a:pt x="1616" y="550"/>
                    <a:pt x="1628" y="550"/>
                  </a:cubicBezTo>
                  <a:cubicBezTo>
                    <a:pt x="1786" y="550"/>
                    <a:pt x="1786" y="550"/>
                    <a:pt x="1786" y="550"/>
                  </a:cubicBezTo>
                  <a:cubicBezTo>
                    <a:pt x="1798" y="550"/>
                    <a:pt x="1808" y="540"/>
                    <a:pt x="1808" y="528"/>
                  </a:cubicBezTo>
                  <a:close/>
                  <a:moveTo>
                    <a:pt x="1808" y="779"/>
                  </a:moveTo>
                  <a:cubicBezTo>
                    <a:pt x="1808" y="766"/>
                    <a:pt x="1798" y="757"/>
                    <a:pt x="1786" y="757"/>
                  </a:cubicBezTo>
                  <a:cubicBezTo>
                    <a:pt x="1628" y="757"/>
                    <a:pt x="1628" y="757"/>
                    <a:pt x="1628" y="757"/>
                  </a:cubicBezTo>
                  <a:cubicBezTo>
                    <a:pt x="1616" y="757"/>
                    <a:pt x="1606" y="766"/>
                    <a:pt x="1606" y="779"/>
                  </a:cubicBezTo>
                  <a:cubicBezTo>
                    <a:pt x="1606" y="791"/>
                    <a:pt x="1616" y="801"/>
                    <a:pt x="1628" y="801"/>
                  </a:cubicBezTo>
                  <a:cubicBezTo>
                    <a:pt x="1786" y="801"/>
                    <a:pt x="1786" y="801"/>
                    <a:pt x="1786" y="801"/>
                  </a:cubicBezTo>
                  <a:cubicBezTo>
                    <a:pt x="1798" y="801"/>
                    <a:pt x="1808" y="791"/>
                    <a:pt x="1808" y="779"/>
                  </a:cubicBezTo>
                  <a:close/>
                  <a:moveTo>
                    <a:pt x="1808" y="1029"/>
                  </a:moveTo>
                  <a:cubicBezTo>
                    <a:pt x="1808" y="1017"/>
                    <a:pt x="1798" y="1007"/>
                    <a:pt x="1786" y="1007"/>
                  </a:cubicBezTo>
                  <a:cubicBezTo>
                    <a:pt x="1628" y="1007"/>
                    <a:pt x="1628" y="1007"/>
                    <a:pt x="1628" y="1007"/>
                  </a:cubicBezTo>
                  <a:cubicBezTo>
                    <a:pt x="1616" y="1007"/>
                    <a:pt x="1606" y="1017"/>
                    <a:pt x="1606" y="1029"/>
                  </a:cubicBezTo>
                  <a:cubicBezTo>
                    <a:pt x="1606" y="1042"/>
                    <a:pt x="1616" y="1051"/>
                    <a:pt x="1628" y="1051"/>
                  </a:cubicBezTo>
                  <a:cubicBezTo>
                    <a:pt x="1786" y="1051"/>
                    <a:pt x="1786" y="1051"/>
                    <a:pt x="1786" y="1051"/>
                  </a:cubicBezTo>
                  <a:cubicBezTo>
                    <a:pt x="1798" y="1051"/>
                    <a:pt x="1808" y="1042"/>
                    <a:pt x="1808" y="1029"/>
                  </a:cubicBezTo>
                  <a:close/>
                  <a:moveTo>
                    <a:pt x="1808" y="1280"/>
                  </a:moveTo>
                  <a:cubicBezTo>
                    <a:pt x="1808" y="1268"/>
                    <a:pt x="1798" y="1258"/>
                    <a:pt x="1786" y="1258"/>
                  </a:cubicBezTo>
                  <a:cubicBezTo>
                    <a:pt x="1628" y="1258"/>
                    <a:pt x="1628" y="1258"/>
                    <a:pt x="1628" y="1258"/>
                  </a:cubicBezTo>
                  <a:cubicBezTo>
                    <a:pt x="1616" y="1258"/>
                    <a:pt x="1606" y="1268"/>
                    <a:pt x="1606" y="1280"/>
                  </a:cubicBezTo>
                  <a:cubicBezTo>
                    <a:pt x="1606" y="1292"/>
                    <a:pt x="1616" y="1302"/>
                    <a:pt x="1628" y="1302"/>
                  </a:cubicBezTo>
                  <a:cubicBezTo>
                    <a:pt x="1786" y="1302"/>
                    <a:pt x="1786" y="1302"/>
                    <a:pt x="1786" y="1302"/>
                  </a:cubicBezTo>
                  <a:cubicBezTo>
                    <a:pt x="1798" y="1302"/>
                    <a:pt x="1808" y="1292"/>
                    <a:pt x="1808" y="1280"/>
                  </a:cubicBezTo>
                  <a:close/>
                  <a:moveTo>
                    <a:pt x="202" y="528"/>
                  </a:moveTo>
                  <a:cubicBezTo>
                    <a:pt x="202" y="516"/>
                    <a:pt x="192" y="506"/>
                    <a:pt x="180" y="506"/>
                  </a:cubicBezTo>
                  <a:cubicBezTo>
                    <a:pt x="22" y="506"/>
                    <a:pt x="22" y="506"/>
                    <a:pt x="22" y="506"/>
                  </a:cubicBezTo>
                  <a:cubicBezTo>
                    <a:pt x="10" y="506"/>
                    <a:pt x="0" y="516"/>
                    <a:pt x="0" y="528"/>
                  </a:cubicBezTo>
                  <a:cubicBezTo>
                    <a:pt x="0" y="540"/>
                    <a:pt x="10" y="550"/>
                    <a:pt x="22" y="550"/>
                  </a:cubicBezTo>
                  <a:cubicBezTo>
                    <a:pt x="180" y="550"/>
                    <a:pt x="180" y="550"/>
                    <a:pt x="180" y="550"/>
                  </a:cubicBezTo>
                  <a:cubicBezTo>
                    <a:pt x="192" y="550"/>
                    <a:pt x="202" y="540"/>
                    <a:pt x="202" y="528"/>
                  </a:cubicBezTo>
                  <a:close/>
                  <a:moveTo>
                    <a:pt x="202" y="779"/>
                  </a:moveTo>
                  <a:cubicBezTo>
                    <a:pt x="202" y="766"/>
                    <a:pt x="192" y="757"/>
                    <a:pt x="180" y="757"/>
                  </a:cubicBezTo>
                  <a:cubicBezTo>
                    <a:pt x="22" y="757"/>
                    <a:pt x="22" y="757"/>
                    <a:pt x="22" y="757"/>
                  </a:cubicBezTo>
                  <a:cubicBezTo>
                    <a:pt x="10" y="757"/>
                    <a:pt x="0" y="766"/>
                    <a:pt x="0" y="779"/>
                  </a:cubicBezTo>
                  <a:cubicBezTo>
                    <a:pt x="0" y="791"/>
                    <a:pt x="10" y="801"/>
                    <a:pt x="22" y="801"/>
                  </a:cubicBezTo>
                  <a:cubicBezTo>
                    <a:pt x="180" y="801"/>
                    <a:pt x="180" y="801"/>
                    <a:pt x="180" y="801"/>
                  </a:cubicBezTo>
                  <a:cubicBezTo>
                    <a:pt x="192" y="801"/>
                    <a:pt x="202" y="791"/>
                    <a:pt x="202" y="779"/>
                  </a:cubicBezTo>
                  <a:close/>
                  <a:moveTo>
                    <a:pt x="202" y="1029"/>
                  </a:moveTo>
                  <a:cubicBezTo>
                    <a:pt x="202" y="1017"/>
                    <a:pt x="192" y="1007"/>
                    <a:pt x="180" y="1007"/>
                  </a:cubicBezTo>
                  <a:cubicBezTo>
                    <a:pt x="22" y="1007"/>
                    <a:pt x="22" y="1007"/>
                    <a:pt x="22" y="1007"/>
                  </a:cubicBezTo>
                  <a:cubicBezTo>
                    <a:pt x="10" y="1007"/>
                    <a:pt x="0" y="1017"/>
                    <a:pt x="0" y="1029"/>
                  </a:cubicBezTo>
                  <a:cubicBezTo>
                    <a:pt x="0" y="1042"/>
                    <a:pt x="10" y="1051"/>
                    <a:pt x="22" y="1051"/>
                  </a:cubicBezTo>
                  <a:cubicBezTo>
                    <a:pt x="180" y="1051"/>
                    <a:pt x="180" y="1051"/>
                    <a:pt x="180" y="1051"/>
                  </a:cubicBezTo>
                  <a:cubicBezTo>
                    <a:pt x="192" y="1051"/>
                    <a:pt x="202" y="1042"/>
                    <a:pt x="202" y="1029"/>
                  </a:cubicBezTo>
                  <a:close/>
                  <a:moveTo>
                    <a:pt x="202" y="1280"/>
                  </a:moveTo>
                  <a:cubicBezTo>
                    <a:pt x="202" y="1268"/>
                    <a:pt x="192" y="1258"/>
                    <a:pt x="180" y="1258"/>
                  </a:cubicBezTo>
                  <a:cubicBezTo>
                    <a:pt x="22" y="1258"/>
                    <a:pt x="22" y="1258"/>
                    <a:pt x="22" y="1258"/>
                  </a:cubicBezTo>
                  <a:cubicBezTo>
                    <a:pt x="10" y="1258"/>
                    <a:pt x="0" y="1268"/>
                    <a:pt x="0" y="1280"/>
                  </a:cubicBezTo>
                  <a:cubicBezTo>
                    <a:pt x="0" y="1292"/>
                    <a:pt x="10" y="1302"/>
                    <a:pt x="22" y="1302"/>
                  </a:cubicBezTo>
                  <a:cubicBezTo>
                    <a:pt x="180" y="1302"/>
                    <a:pt x="180" y="1302"/>
                    <a:pt x="180" y="1302"/>
                  </a:cubicBezTo>
                  <a:cubicBezTo>
                    <a:pt x="192" y="1302"/>
                    <a:pt x="202" y="1292"/>
                    <a:pt x="202" y="1280"/>
                  </a:cubicBezTo>
                  <a:close/>
                  <a:moveTo>
                    <a:pt x="1333" y="873"/>
                  </a:moveTo>
                  <a:cubicBezTo>
                    <a:pt x="1350" y="840"/>
                    <a:pt x="1358" y="803"/>
                    <a:pt x="1358" y="765"/>
                  </a:cubicBezTo>
                  <a:cubicBezTo>
                    <a:pt x="1358" y="708"/>
                    <a:pt x="1339" y="654"/>
                    <a:pt x="1303" y="611"/>
                  </a:cubicBezTo>
                  <a:cubicBezTo>
                    <a:pt x="1278" y="581"/>
                    <a:pt x="1247" y="558"/>
                    <a:pt x="1211" y="544"/>
                  </a:cubicBezTo>
                  <a:cubicBezTo>
                    <a:pt x="1194" y="458"/>
                    <a:pt x="1121" y="396"/>
                    <a:pt x="1036" y="396"/>
                  </a:cubicBezTo>
                  <a:cubicBezTo>
                    <a:pt x="990" y="396"/>
                    <a:pt x="946" y="414"/>
                    <a:pt x="913" y="448"/>
                  </a:cubicBezTo>
                  <a:cubicBezTo>
                    <a:pt x="879" y="414"/>
                    <a:pt x="835" y="396"/>
                    <a:pt x="789" y="396"/>
                  </a:cubicBezTo>
                  <a:cubicBezTo>
                    <a:pt x="704" y="396"/>
                    <a:pt x="631" y="458"/>
                    <a:pt x="614" y="544"/>
                  </a:cubicBezTo>
                  <a:cubicBezTo>
                    <a:pt x="578" y="558"/>
                    <a:pt x="547" y="581"/>
                    <a:pt x="522" y="611"/>
                  </a:cubicBezTo>
                  <a:cubicBezTo>
                    <a:pt x="487" y="654"/>
                    <a:pt x="467" y="708"/>
                    <a:pt x="467" y="765"/>
                  </a:cubicBezTo>
                  <a:cubicBezTo>
                    <a:pt x="467" y="803"/>
                    <a:pt x="476" y="840"/>
                    <a:pt x="492" y="873"/>
                  </a:cubicBezTo>
                  <a:cubicBezTo>
                    <a:pt x="473" y="910"/>
                    <a:pt x="463" y="952"/>
                    <a:pt x="463" y="996"/>
                  </a:cubicBezTo>
                  <a:cubicBezTo>
                    <a:pt x="463" y="1053"/>
                    <a:pt x="480" y="1107"/>
                    <a:pt x="513" y="1152"/>
                  </a:cubicBezTo>
                  <a:cubicBezTo>
                    <a:pt x="537" y="1186"/>
                    <a:pt x="570" y="1214"/>
                    <a:pt x="607" y="1232"/>
                  </a:cubicBezTo>
                  <a:cubicBezTo>
                    <a:pt x="618" y="1270"/>
                    <a:pt x="643" y="1307"/>
                    <a:pt x="677" y="1339"/>
                  </a:cubicBezTo>
                  <a:cubicBezTo>
                    <a:pt x="723" y="1383"/>
                    <a:pt x="777" y="1408"/>
                    <a:pt x="826" y="1408"/>
                  </a:cubicBezTo>
                  <a:cubicBezTo>
                    <a:pt x="863" y="1408"/>
                    <a:pt x="895" y="1391"/>
                    <a:pt x="914" y="1363"/>
                  </a:cubicBezTo>
                  <a:cubicBezTo>
                    <a:pt x="934" y="1389"/>
                    <a:pt x="964" y="1408"/>
                    <a:pt x="1001" y="1408"/>
                  </a:cubicBezTo>
                  <a:cubicBezTo>
                    <a:pt x="1089" y="1408"/>
                    <a:pt x="1190" y="1325"/>
                    <a:pt x="1218" y="1232"/>
                  </a:cubicBezTo>
                  <a:cubicBezTo>
                    <a:pt x="1256" y="1214"/>
                    <a:pt x="1288" y="1186"/>
                    <a:pt x="1313" y="1152"/>
                  </a:cubicBezTo>
                  <a:cubicBezTo>
                    <a:pt x="1345" y="1107"/>
                    <a:pt x="1362" y="1053"/>
                    <a:pt x="1362" y="996"/>
                  </a:cubicBezTo>
                  <a:cubicBezTo>
                    <a:pt x="1362" y="952"/>
                    <a:pt x="1352" y="910"/>
                    <a:pt x="1333" y="873"/>
                  </a:cubicBezTo>
                  <a:close/>
                  <a:moveTo>
                    <a:pt x="826" y="1364"/>
                  </a:moveTo>
                  <a:cubicBezTo>
                    <a:pt x="788" y="1364"/>
                    <a:pt x="745" y="1343"/>
                    <a:pt x="707" y="1308"/>
                  </a:cubicBezTo>
                  <a:cubicBezTo>
                    <a:pt x="676" y="1278"/>
                    <a:pt x="655" y="1244"/>
                    <a:pt x="647" y="1211"/>
                  </a:cubicBezTo>
                  <a:cubicBezTo>
                    <a:pt x="645" y="1204"/>
                    <a:pt x="640" y="1199"/>
                    <a:pt x="634" y="1196"/>
                  </a:cubicBezTo>
                  <a:cubicBezTo>
                    <a:pt x="600" y="1181"/>
                    <a:pt x="570" y="1157"/>
                    <a:pt x="548" y="1126"/>
                  </a:cubicBezTo>
                  <a:cubicBezTo>
                    <a:pt x="521" y="1089"/>
                    <a:pt x="507" y="1043"/>
                    <a:pt x="507" y="996"/>
                  </a:cubicBezTo>
                  <a:cubicBezTo>
                    <a:pt x="507" y="956"/>
                    <a:pt x="517" y="917"/>
                    <a:pt x="536" y="884"/>
                  </a:cubicBezTo>
                  <a:cubicBezTo>
                    <a:pt x="540" y="877"/>
                    <a:pt x="540" y="869"/>
                    <a:pt x="536" y="862"/>
                  </a:cubicBezTo>
                  <a:cubicBezTo>
                    <a:pt x="520" y="833"/>
                    <a:pt x="511" y="799"/>
                    <a:pt x="511" y="765"/>
                  </a:cubicBezTo>
                  <a:cubicBezTo>
                    <a:pt x="511" y="719"/>
                    <a:pt x="527" y="674"/>
                    <a:pt x="556" y="639"/>
                  </a:cubicBezTo>
                  <a:cubicBezTo>
                    <a:pt x="578" y="611"/>
                    <a:pt x="607" y="592"/>
                    <a:pt x="640" y="581"/>
                  </a:cubicBezTo>
                  <a:cubicBezTo>
                    <a:pt x="648" y="579"/>
                    <a:pt x="654" y="572"/>
                    <a:pt x="655" y="563"/>
                  </a:cubicBezTo>
                  <a:cubicBezTo>
                    <a:pt x="664" y="493"/>
                    <a:pt x="722" y="440"/>
                    <a:pt x="789" y="440"/>
                  </a:cubicBezTo>
                  <a:cubicBezTo>
                    <a:pt x="826" y="440"/>
                    <a:pt x="862" y="456"/>
                    <a:pt x="887" y="485"/>
                  </a:cubicBezTo>
                  <a:cubicBezTo>
                    <a:pt x="891" y="489"/>
                    <a:pt x="891" y="489"/>
                    <a:pt x="891" y="489"/>
                  </a:cubicBezTo>
                  <a:cubicBezTo>
                    <a:pt x="891" y="1301"/>
                    <a:pt x="891" y="1301"/>
                    <a:pt x="891" y="1301"/>
                  </a:cubicBezTo>
                  <a:cubicBezTo>
                    <a:pt x="887" y="1339"/>
                    <a:pt x="861" y="1364"/>
                    <a:pt x="826" y="1364"/>
                  </a:cubicBezTo>
                  <a:close/>
                  <a:moveTo>
                    <a:pt x="1277" y="1126"/>
                  </a:moveTo>
                  <a:cubicBezTo>
                    <a:pt x="1255" y="1157"/>
                    <a:pt x="1225" y="1181"/>
                    <a:pt x="1191" y="1196"/>
                  </a:cubicBezTo>
                  <a:cubicBezTo>
                    <a:pt x="1185" y="1199"/>
                    <a:pt x="1180" y="1204"/>
                    <a:pt x="1179" y="1211"/>
                  </a:cubicBezTo>
                  <a:cubicBezTo>
                    <a:pt x="1160" y="1288"/>
                    <a:pt x="1072" y="1364"/>
                    <a:pt x="1001" y="1364"/>
                  </a:cubicBezTo>
                  <a:cubicBezTo>
                    <a:pt x="965" y="1364"/>
                    <a:pt x="938" y="1331"/>
                    <a:pt x="935" y="1300"/>
                  </a:cubicBezTo>
                  <a:cubicBezTo>
                    <a:pt x="935" y="489"/>
                    <a:pt x="935" y="489"/>
                    <a:pt x="935" y="489"/>
                  </a:cubicBezTo>
                  <a:cubicBezTo>
                    <a:pt x="938" y="485"/>
                    <a:pt x="938" y="485"/>
                    <a:pt x="938" y="485"/>
                  </a:cubicBezTo>
                  <a:cubicBezTo>
                    <a:pt x="963" y="456"/>
                    <a:pt x="999" y="440"/>
                    <a:pt x="1036" y="440"/>
                  </a:cubicBezTo>
                  <a:cubicBezTo>
                    <a:pt x="1103" y="440"/>
                    <a:pt x="1161" y="493"/>
                    <a:pt x="1170" y="563"/>
                  </a:cubicBezTo>
                  <a:cubicBezTo>
                    <a:pt x="1171" y="572"/>
                    <a:pt x="1177" y="579"/>
                    <a:pt x="1185" y="581"/>
                  </a:cubicBezTo>
                  <a:cubicBezTo>
                    <a:pt x="1218" y="592"/>
                    <a:pt x="1247" y="611"/>
                    <a:pt x="1269" y="639"/>
                  </a:cubicBezTo>
                  <a:cubicBezTo>
                    <a:pt x="1298" y="674"/>
                    <a:pt x="1314" y="719"/>
                    <a:pt x="1314" y="765"/>
                  </a:cubicBezTo>
                  <a:cubicBezTo>
                    <a:pt x="1314" y="799"/>
                    <a:pt x="1305" y="833"/>
                    <a:pt x="1289" y="862"/>
                  </a:cubicBezTo>
                  <a:cubicBezTo>
                    <a:pt x="1285" y="869"/>
                    <a:pt x="1285" y="877"/>
                    <a:pt x="1289" y="884"/>
                  </a:cubicBezTo>
                  <a:cubicBezTo>
                    <a:pt x="1308" y="917"/>
                    <a:pt x="1318" y="956"/>
                    <a:pt x="1318" y="996"/>
                  </a:cubicBezTo>
                  <a:cubicBezTo>
                    <a:pt x="1318" y="1043"/>
                    <a:pt x="1304" y="1089"/>
                    <a:pt x="1277" y="1126"/>
                  </a:cubicBezTo>
                  <a:close/>
                </a:path>
              </a:pathLst>
            </a:custGeom>
            <a:solidFill>
              <a:schemeClr val="accent1"/>
            </a:solidFill>
            <a:ln w="9525">
              <a:noFill/>
              <a:miter lim="800000"/>
              <a:headEnd/>
              <a:tailEnd/>
            </a:ln>
          </p:spPr>
          <p:txBody>
            <a:bodyPr/>
            <a:lstStyle/>
            <a:p>
              <a:endParaRPr lang="en-US">
                <a:solidFill>
                  <a:srgbClr val="000000"/>
                </a:solidFill>
                <a:latin typeface="Century Gothic" pitchFamily="34" charset="0"/>
              </a:endParaRPr>
            </a:p>
          </p:txBody>
        </p:sp>
        <p:sp>
          <p:nvSpPr>
            <p:cNvPr id="11328" name="Freeform 42"/>
            <p:cNvSpPr>
              <a:spLocks noEditPoints="1"/>
            </p:cNvSpPr>
            <p:nvPr/>
          </p:nvSpPr>
          <p:spPr bwMode="auto">
            <a:xfrm>
              <a:off x="2947" y="-6945"/>
              <a:ext cx="1354" cy="1567"/>
            </a:xfrm>
            <a:custGeom>
              <a:avLst/>
              <a:gdLst>
                <a:gd name="T0" fmla="*/ 1038 w 723"/>
                <a:gd name="T1" fmla="*/ 2864 h 836"/>
                <a:gd name="T2" fmla="*/ 652 w 723"/>
                <a:gd name="T3" fmla="*/ 2783 h 836"/>
                <a:gd name="T4" fmla="*/ 483 w 723"/>
                <a:gd name="T5" fmla="*/ 2512 h 836"/>
                <a:gd name="T6" fmla="*/ 652 w 723"/>
                <a:gd name="T7" fmla="*/ 2442 h 836"/>
                <a:gd name="T8" fmla="*/ 28 w 723"/>
                <a:gd name="T9" fmla="*/ 1985 h 836"/>
                <a:gd name="T10" fmla="*/ 81 w 723"/>
                <a:gd name="T11" fmla="*/ 1483 h 836"/>
                <a:gd name="T12" fmla="*/ 302 w 723"/>
                <a:gd name="T13" fmla="*/ 1273 h 836"/>
                <a:gd name="T14" fmla="*/ 530 w 723"/>
                <a:gd name="T15" fmla="*/ 1543 h 836"/>
                <a:gd name="T16" fmla="*/ 571 w 723"/>
                <a:gd name="T17" fmla="*/ 1402 h 836"/>
                <a:gd name="T18" fmla="*/ 466 w 723"/>
                <a:gd name="T19" fmla="*/ 900 h 836"/>
                <a:gd name="T20" fmla="*/ 290 w 723"/>
                <a:gd name="T21" fmla="*/ 1106 h 836"/>
                <a:gd name="T22" fmla="*/ 13 w 723"/>
                <a:gd name="T23" fmla="*/ 988 h 836"/>
                <a:gd name="T24" fmla="*/ 358 w 723"/>
                <a:gd name="T25" fmla="*/ 489 h 836"/>
                <a:gd name="T26" fmla="*/ 509 w 723"/>
                <a:gd name="T27" fmla="*/ 446 h 836"/>
                <a:gd name="T28" fmla="*/ 891 w 723"/>
                <a:gd name="T29" fmla="*/ 489 h 836"/>
                <a:gd name="T30" fmla="*/ 519 w 723"/>
                <a:gd name="T31" fmla="*/ 292 h 836"/>
                <a:gd name="T32" fmla="*/ 1038 w 723"/>
                <a:gd name="T33" fmla="*/ 77 h 836"/>
                <a:gd name="T34" fmla="*/ 985 w 723"/>
                <a:gd name="T35" fmla="*/ 1859 h 836"/>
                <a:gd name="T36" fmla="*/ 446 w 723"/>
                <a:gd name="T37" fmla="*/ 2021 h 836"/>
                <a:gd name="T38" fmla="*/ 676 w 723"/>
                <a:gd name="T39" fmla="*/ 2146 h 836"/>
                <a:gd name="T40" fmla="*/ 1912 w 723"/>
                <a:gd name="T41" fmla="*/ 2572 h 836"/>
                <a:gd name="T42" fmla="*/ 1912 w 723"/>
                <a:gd name="T43" fmla="*/ 2418 h 836"/>
                <a:gd name="T44" fmla="*/ 2186 w 723"/>
                <a:gd name="T45" fmla="*/ 2362 h 836"/>
                <a:gd name="T46" fmla="*/ 2536 w 723"/>
                <a:gd name="T47" fmla="*/ 1799 h 836"/>
                <a:gd name="T48" fmla="*/ 2066 w 723"/>
                <a:gd name="T49" fmla="*/ 1644 h 836"/>
                <a:gd name="T50" fmla="*/ 1723 w 723"/>
                <a:gd name="T51" fmla="*/ 1876 h 836"/>
                <a:gd name="T52" fmla="*/ 1635 w 723"/>
                <a:gd name="T53" fmla="*/ 1809 h 836"/>
                <a:gd name="T54" fmla="*/ 1970 w 723"/>
                <a:gd name="T55" fmla="*/ 1370 h 836"/>
                <a:gd name="T56" fmla="*/ 2126 w 723"/>
                <a:gd name="T57" fmla="*/ 1350 h 836"/>
                <a:gd name="T58" fmla="*/ 2395 w 723"/>
                <a:gd name="T59" fmla="*/ 1357 h 836"/>
                <a:gd name="T60" fmla="*/ 2523 w 723"/>
                <a:gd name="T61" fmla="*/ 988 h 836"/>
                <a:gd name="T62" fmla="*/ 2178 w 723"/>
                <a:gd name="T63" fmla="*/ 489 h 836"/>
                <a:gd name="T64" fmla="*/ 2053 w 723"/>
                <a:gd name="T65" fmla="*/ 463 h 836"/>
                <a:gd name="T66" fmla="*/ 1695 w 723"/>
                <a:gd name="T67" fmla="*/ 499 h 836"/>
                <a:gd name="T68" fmla="*/ 2021 w 723"/>
                <a:gd name="T69" fmla="*/ 309 h 836"/>
                <a:gd name="T70" fmla="*/ 1700 w 723"/>
                <a:gd name="T71" fmla="*/ 0 h 836"/>
                <a:gd name="T72" fmla="*/ 1502 w 723"/>
                <a:gd name="T73" fmla="*/ 840 h 836"/>
                <a:gd name="T74" fmla="*/ 2086 w 723"/>
                <a:gd name="T75" fmla="*/ 847 h 836"/>
                <a:gd name="T76" fmla="*/ 1543 w 723"/>
                <a:gd name="T77" fmla="*/ 1008 h 836"/>
                <a:gd name="T78" fmla="*/ 1502 w 723"/>
                <a:gd name="T79" fmla="*/ 2857 h 836"/>
                <a:gd name="T80" fmla="*/ 2038 w 723"/>
                <a:gd name="T81" fmla="*/ 2560 h 8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23"/>
                <a:gd name="T124" fmla="*/ 0 h 836"/>
                <a:gd name="T125" fmla="*/ 723 w 723"/>
                <a:gd name="T126" fmla="*/ 836 h 8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23" h="836">
                  <a:moveTo>
                    <a:pt x="296" y="575"/>
                  </a:moveTo>
                  <a:cubicBezTo>
                    <a:pt x="296" y="815"/>
                    <a:pt x="296" y="815"/>
                    <a:pt x="296" y="815"/>
                  </a:cubicBezTo>
                  <a:cubicBezTo>
                    <a:pt x="294" y="825"/>
                    <a:pt x="290" y="836"/>
                    <a:pt x="275" y="836"/>
                  </a:cubicBezTo>
                  <a:cubicBezTo>
                    <a:pt x="249" y="836"/>
                    <a:pt x="215" y="819"/>
                    <a:pt x="186" y="792"/>
                  </a:cubicBezTo>
                  <a:cubicBezTo>
                    <a:pt x="162" y="768"/>
                    <a:pt x="144" y="741"/>
                    <a:pt x="138" y="716"/>
                  </a:cubicBezTo>
                  <a:cubicBezTo>
                    <a:pt x="138" y="715"/>
                    <a:pt x="138" y="715"/>
                    <a:pt x="138" y="715"/>
                  </a:cubicBezTo>
                  <a:cubicBezTo>
                    <a:pt x="146" y="716"/>
                    <a:pt x="155" y="717"/>
                    <a:pt x="164" y="717"/>
                  </a:cubicBezTo>
                  <a:cubicBezTo>
                    <a:pt x="176" y="717"/>
                    <a:pt x="186" y="707"/>
                    <a:pt x="186" y="695"/>
                  </a:cubicBezTo>
                  <a:cubicBezTo>
                    <a:pt x="186" y="683"/>
                    <a:pt x="176" y="673"/>
                    <a:pt x="164" y="673"/>
                  </a:cubicBezTo>
                  <a:cubicBezTo>
                    <a:pt x="92" y="673"/>
                    <a:pt x="31" y="628"/>
                    <a:pt x="8" y="565"/>
                  </a:cubicBezTo>
                  <a:cubicBezTo>
                    <a:pt x="2" y="548"/>
                    <a:pt x="0" y="530"/>
                    <a:pt x="0" y="512"/>
                  </a:cubicBezTo>
                  <a:cubicBezTo>
                    <a:pt x="0" y="479"/>
                    <a:pt x="8" y="449"/>
                    <a:pt x="23" y="422"/>
                  </a:cubicBezTo>
                  <a:cubicBezTo>
                    <a:pt x="30" y="410"/>
                    <a:pt x="30" y="410"/>
                    <a:pt x="30" y="410"/>
                  </a:cubicBezTo>
                  <a:cubicBezTo>
                    <a:pt x="45" y="390"/>
                    <a:pt x="64" y="374"/>
                    <a:pt x="86" y="362"/>
                  </a:cubicBezTo>
                  <a:cubicBezTo>
                    <a:pt x="93" y="391"/>
                    <a:pt x="111" y="418"/>
                    <a:pt x="139" y="435"/>
                  </a:cubicBezTo>
                  <a:cubicBezTo>
                    <a:pt x="142" y="438"/>
                    <a:pt x="146" y="439"/>
                    <a:pt x="151" y="439"/>
                  </a:cubicBezTo>
                  <a:cubicBezTo>
                    <a:pt x="158" y="439"/>
                    <a:pt x="165" y="435"/>
                    <a:pt x="169" y="429"/>
                  </a:cubicBezTo>
                  <a:cubicBezTo>
                    <a:pt x="176" y="419"/>
                    <a:pt x="173" y="405"/>
                    <a:pt x="163" y="399"/>
                  </a:cubicBezTo>
                  <a:cubicBezTo>
                    <a:pt x="125" y="374"/>
                    <a:pt x="115" y="324"/>
                    <a:pt x="139" y="287"/>
                  </a:cubicBezTo>
                  <a:cubicBezTo>
                    <a:pt x="146" y="276"/>
                    <a:pt x="143" y="263"/>
                    <a:pt x="133" y="256"/>
                  </a:cubicBezTo>
                  <a:cubicBezTo>
                    <a:pt x="122" y="250"/>
                    <a:pt x="109" y="252"/>
                    <a:pt x="102" y="263"/>
                  </a:cubicBezTo>
                  <a:cubicBezTo>
                    <a:pt x="91" y="279"/>
                    <a:pt x="85" y="297"/>
                    <a:pt x="83" y="315"/>
                  </a:cubicBezTo>
                  <a:cubicBezTo>
                    <a:pt x="60" y="324"/>
                    <a:pt x="39" y="337"/>
                    <a:pt x="22" y="354"/>
                  </a:cubicBezTo>
                  <a:cubicBezTo>
                    <a:pt x="10" y="331"/>
                    <a:pt x="4" y="307"/>
                    <a:pt x="4" y="281"/>
                  </a:cubicBezTo>
                  <a:cubicBezTo>
                    <a:pt x="4" y="245"/>
                    <a:pt x="16" y="210"/>
                    <a:pt x="39" y="183"/>
                  </a:cubicBezTo>
                  <a:cubicBezTo>
                    <a:pt x="56" y="162"/>
                    <a:pt x="78" y="147"/>
                    <a:pt x="102" y="139"/>
                  </a:cubicBezTo>
                  <a:cubicBezTo>
                    <a:pt x="140" y="127"/>
                    <a:pt x="140" y="127"/>
                    <a:pt x="140" y="127"/>
                  </a:cubicBezTo>
                  <a:cubicBezTo>
                    <a:pt x="142" y="127"/>
                    <a:pt x="143" y="127"/>
                    <a:pt x="145" y="127"/>
                  </a:cubicBezTo>
                  <a:cubicBezTo>
                    <a:pt x="173" y="127"/>
                    <a:pt x="200" y="134"/>
                    <a:pt x="224" y="148"/>
                  </a:cubicBezTo>
                  <a:cubicBezTo>
                    <a:pt x="234" y="154"/>
                    <a:pt x="248" y="150"/>
                    <a:pt x="254" y="139"/>
                  </a:cubicBezTo>
                  <a:cubicBezTo>
                    <a:pt x="260" y="129"/>
                    <a:pt x="256" y="115"/>
                    <a:pt x="245" y="109"/>
                  </a:cubicBezTo>
                  <a:cubicBezTo>
                    <a:pt x="216" y="93"/>
                    <a:pt x="182" y="84"/>
                    <a:pt x="148" y="83"/>
                  </a:cubicBezTo>
                  <a:cubicBezTo>
                    <a:pt x="155" y="35"/>
                    <a:pt x="193" y="0"/>
                    <a:pt x="238" y="0"/>
                  </a:cubicBezTo>
                  <a:cubicBezTo>
                    <a:pt x="259" y="0"/>
                    <a:pt x="279" y="8"/>
                    <a:pt x="296" y="22"/>
                  </a:cubicBezTo>
                  <a:cubicBezTo>
                    <a:pt x="296" y="511"/>
                    <a:pt x="296" y="511"/>
                    <a:pt x="296" y="511"/>
                  </a:cubicBezTo>
                  <a:cubicBezTo>
                    <a:pt x="291" y="517"/>
                    <a:pt x="287" y="523"/>
                    <a:pt x="281" y="529"/>
                  </a:cubicBezTo>
                  <a:cubicBezTo>
                    <a:pt x="249" y="563"/>
                    <a:pt x="199" y="576"/>
                    <a:pt x="154" y="561"/>
                  </a:cubicBezTo>
                  <a:cubicBezTo>
                    <a:pt x="143" y="557"/>
                    <a:pt x="130" y="563"/>
                    <a:pt x="127" y="575"/>
                  </a:cubicBezTo>
                  <a:cubicBezTo>
                    <a:pt x="123" y="586"/>
                    <a:pt x="129" y="598"/>
                    <a:pt x="140" y="602"/>
                  </a:cubicBezTo>
                  <a:cubicBezTo>
                    <a:pt x="158" y="608"/>
                    <a:pt x="175" y="611"/>
                    <a:pt x="193" y="611"/>
                  </a:cubicBezTo>
                  <a:cubicBezTo>
                    <a:pt x="230" y="611"/>
                    <a:pt x="266" y="598"/>
                    <a:pt x="296" y="575"/>
                  </a:cubicBezTo>
                  <a:close/>
                  <a:moveTo>
                    <a:pt x="545" y="732"/>
                  </a:moveTo>
                  <a:cubicBezTo>
                    <a:pt x="532" y="732"/>
                    <a:pt x="523" y="722"/>
                    <a:pt x="523" y="710"/>
                  </a:cubicBezTo>
                  <a:cubicBezTo>
                    <a:pt x="523" y="698"/>
                    <a:pt x="532" y="688"/>
                    <a:pt x="545" y="688"/>
                  </a:cubicBezTo>
                  <a:cubicBezTo>
                    <a:pt x="569" y="688"/>
                    <a:pt x="593" y="683"/>
                    <a:pt x="615" y="675"/>
                  </a:cubicBezTo>
                  <a:cubicBezTo>
                    <a:pt x="623" y="672"/>
                    <a:pt x="623" y="672"/>
                    <a:pt x="623" y="672"/>
                  </a:cubicBezTo>
                  <a:cubicBezTo>
                    <a:pt x="649" y="660"/>
                    <a:pt x="673" y="641"/>
                    <a:pt x="690" y="617"/>
                  </a:cubicBezTo>
                  <a:cubicBezTo>
                    <a:pt x="712" y="586"/>
                    <a:pt x="723" y="550"/>
                    <a:pt x="723" y="512"/>
                  </a:cubicBezTo>
                  <a:cubicBezTo>
                    <a:pt x="723" y="481"/>
                    <a:pt x="716" y="453"/>
                    <a:pt x="703" y="427"/>
                  </a:cubicBezTo>
                  <a:cubicBezTo>
                    <a:pt x="671" y="452"/>
                    <a:pt x="632" y="467"/>
                    <a:pt x="589" y="468"/>
                  </a:cubicBezTo>
                  <a:cubicBezTo>
                    <a:pt x="586" y="473"/>
                    <a:pt x="583" y="478"/>
                    <a:pt x="579" y="483"/>
                  </a:cubicBezTo>
                  <a:cubicBezTo>
                    <a:pt x="558" y="511"/>
                    <a:pt x="526" y="529"/>
                    <a:pt x="491" y="534"/>
                  </a:cubicBezTo>
                  <a:cubicBezTo>
                    <a:pt x="490" y="534"/>
                    <a:pt x="489" y="534"/>
                    <a:pt x="488" y="534"/>
                  </a:cubicBezTo>
                  <a:cubicBezTo>
                    <a:pt x="477" y="534"/>
                    <a:pt x="468" y="526"/>
                    <a:pt x="466" y="515"/>
                  </a:cubicBezTo>
                  <a:cubicBezTo>
                    <a:pt x="465" y="503"/>
                    <a:pt x="473" y="492"/>
                    <a:pt x="485" y="490"/>
                  </a:cubicBezTo>
                  <a:cubicBezTo>
                    <a:pt x="534" y="484"/>
                    <a:pt x="569" y="439"/>
                    <a:pt x="562" y="390"/>
                  </a:cubicBezTo>
                  <a:cubicBezTo>
                    <a:pt x="561" y="378"/>
                    <a:pt x="569" y="367"/>
                    <a:pt x="581" y="365"/>
                  </a:cubicBezTo>
                  <a:cubicBezTo>
                    <a:pt x="594" y="363"/>
                    <a:pt x="605" y="372"/>
                    <a:pt x="606" y="384"/>
                  </a:cubicBezTo>
                  <a:cubicBezTo>
                    <a:pt x="608" y="397"/>
                    <a:pt x="608" y="410"/>
                    <a:pt x="606" y="423"/>
                  </a:cubicBezTo>
                  <a:cubicBezTo>
                    <a:pt x="635" y="419"/>
                    <a:pt x="662" y="405"/>
                    <a:pt x="683" y="386"/>
                  </a:cubicBezTo>
                  <a:cubicBezTo>
                    <a:pt x="700" y="357"/>
                    <a:pt x="700" y="357"/>
                    <a:pt x="700" y="357"/>
                  </a:cubicBezTo>
                  <a:cubicBezTo>
                    <a:pt x="713" y="334"/>
                    <a:pt x="719" y="308"/>
                    <a:pt x="719" y="281"/>
                  </a:cubicBezTo>
                  <a:cubicBezTo>
                    <a:pt x="719" y="245"/>
                    <a:pt x="707" y="210"/>
                    <a:pt x="684" y="183"/>
                  </a:cubicBezTo>
                  <a:cubicBezTo>
                    <a:pt x="667" y="162"/>
                    <a:pt x="645" y="147"/>
                    <a:pt x="621" y="139"/>
                  </a:cubicBezTo>
                  <a:cubicBezTo>
                    <a:pt x="600" y="132"/>
                    <a:pt x="600" y="132"/>
                    <a:pt x="600" y="132"/>
                  </a:cubicBezTo>
                  <a:cubicBezTo>
                    <a:pt x="595" y="132"/>
                    <a:pt x="590" y="132"/>
                    <a:pt x="585" y="132"/>
                  </a:cubicBezTo>
                  <a:cubicBezTo>
                    <a:pt x="560" y="132"/>
                    <a:pt x="535" y="138"/>
                    <a:pt x="513" y="151"/>
                  </a:cubicBezTo>
                  <a:cubicBezTo>
                    <a:pt x="502" y="157"/>
                    <a:pt x="489" y="153"/>
                    <a:pt x="483" y="142"/>
                  </a:cubicBezTo>
                  <a:cubicBezTo>
                    <a:pt x="477" y="132"/>
                    <a:pt x="481" y="118"/>
                    <a:pt x="491" y="112"/>
                  </a:cubicBezTo>
                  <a:cubicBezTo>
                    <a:pt x="517" y="98"/>
                    <a:pt x="546" y="89"/>
                    <a:pt x="576" y="88"/>
                  </a:cubicBezTo>
                  <a:cubicBezTo>
                    <a:pt x="575" y="85"/>
                    <a:pt x="575" y="85"/>
                    <a:pt x="575" y="85"/>
                  </a:cubicBezTo>
                  <a:cubicBezTo>
                    <a:pt x="569" y="36"/>
                    <a:pt x="530" y="0"/>
                    <a:pt x="485" y="0"/>
                  </a:cubicBezTo>
                  <a:cubicBezTo>
                    <a:pt x="464" y="0"/>
                    <a:pt x="444" y="8"/>
                    <a:pt x="428" y="22"/>
                  </a:cubicBezTo>
                  <a:cubicBezTo>
                    <a:pt x="428" y="239"/>
                    <a:pt x="428" y="239"/>
                    <a:pt x="428" y="239"/>
                  </a:cubicBezTo>
                  <a:cubicBezTo>
                    <a:pt x="471" y="206"/>
                    <a:pt x="529" y="196"/>
                    <a:pt x="581" y="213"/>
                  </a:cubicBezTo>
                  <a:cubicBezTo>
                    <a:pt x="593" y="217"/>
                    <a:pt x="599" y="230"/>
                    <a:pt x="595" y="241"/>
                  </a:cubicBezTo>
                  <a:cubicBezTo>
                    <a:pt x="591" y="253"/>
                    <a:pt x="579" y="259"/>
                    <a:pt x="567" y="255"/>
                  </a:cubicBezTo>
                  <a:cubicBezTo>
                    <a:pt x="523" y="240"/>
                    <a:pt x="473" y="253"/>
                    <a:pt x="440" y="287"/>
                  </a:cubicBezTo>
                  <a:cubicBezTo>
                    <a:pt x="436" y="292"/>
                    <a:pt x="431" y="297"/>
                    <a:pt x="428" y="303"/>
                  </a:cubicBezTo>
                  <a:cubicBezTo>
                    <a:pt x="428" y="813"/>
                    <a:pt x="428" y="813"/>
                    <a:pt x="428" y="813"/>
                  </a:cubicBezTo>
                  <a:cubicBezTo>
                    <a:pt x="430" y="823"/>
                    <a:pt x="439" y="836"/>
                    <a:pt x="450" y="836"/>
                  </a:cubicBezTo>
                  <a:cubicBezTo>
                    <a:pt x="497" y="836"/>
                    <a:pt x="561" y="782"/>
                    <a:pt x="581" y="729"/>
                  </a:cubicBezTo>
                  <a:cubicBezTo>
                    <a:pt x="569" y="731"/>
                    <a:pt x="557" y="732"/>
                    <a:pt x="545" y="732"/>
                  </a:cubicBezTo>
                  <a:close/>
                </a:path>
              </a:pathLst>
            </a:custGeom>
            <a:solidFill>
              <a:schemeClr val="tx2"/>
            </a:solidFill>
            <a:ln w="9525">
              <a:noFill/>
              <a:miter lim="800000"/>
              <a:headEnd/>
              <a:tailEnd/>
            </a:ln>
          </p:spPr>
          <p:txBody>
            <a:bodyPr/>
            <a:lstStyle/>
            <a:p>
              <a:endParaRPr lang="en-US">
                <a:solidFill>
                  <a:srgbClr val="000000"/>
                </a:solidFill>
                <a:latin typeface="Century Gothic" pitchFamily="34" charset="0"/>
              </a:endParaRPr>
            </a:p>
          </p:txBody>
        </p:sp>
      </p:grpSp>
      <p:grpSp>
        <p:nvGrpSpPr>
          <p:cNvPr id="6" name="bcgIcons_InternetOfThingsAndSensors"/>
          <p:cNvGrpSpPr>
            <a:grpSpLocks noChangeAspect="1"/>
          </p:cNvGrpSpPr>
          <p:nvPr/>
        </p:nvGrpSpPr>
        <p:grpSpPr bwMode="auto">
          <a:xfrm>
            <a:off x="1146175" y="4687888"/>
            <a:ext cx="633413" cy="2598737"/>
            <a:chOff x="1682" y="-13362"/>
            <a:chExt cx="4316" cy="17682"/>
          </a:xfrm>
        </p:grpSpPr>
        <p:sp>
          <p:nvSpPr>
            <p:cNvPr id="11323" name="AutoShape 34"/>
            <p:cNvSpPr>
              <a:spLocks noChangeAspect="1" noChangeArrowheads="1" noTextEdit="1"/>
            </p:cNvSpPr>
            <p:nvPr/>
          </p:nvSpPr>
          <p:spPr bwMode="auto">
            <a:xfrm>
              <a:off x="1682" y="0"/>
              <a:ext cx="4316" cy="4320"/>
            </a:xfrm>
            <a:prstGeom prst="rect">
              <a:avLst/>
            </a:prstGeom>
            <a:noFill/>
            <a:ln w="9525">
              <a:noFill/>
              <a:miter lim="800000"/>
              <a:headEnd/>
              <a:tailEnd/>
            </a:ln>
          </p:spPr>
          <p:txBody>
            <a:bodyPr/>
            <a:lstStyle/>
            <a:p>
              <a:endParaRPr lang="en-US"/>
            </a:p>
          </p:txBody>
        </p:sp>
        <p:sp>
          <p:nvSpPr>
            <p:cNvPr id="11324" name="Freeform 36"/>
            <p:cNvSpPr>
              <a:spLocks noEditPoints="1"/>
            </p:cNvSpPr>
            <p:nvPr/>
          </p:nvSpPr>
          <p:spPr bwMode="auto">
            <a:xfrm>
              <a:off x="2124" y="-13195"/>
              <a:ext cx="3230" cy="3240"/>
            </a:xfrm>
            <a:custGeom>
              <a:avLst/>
              <a:gdLst>
                <a:gd name="T0" fmla="*/ 1235 w 1724"/>
                <a:gd name="T1" fmla="*/ 2033 h 1728"/>
                <a:gd name="T2" fmla="*/ 2790 w 1724"/>
                <a:gd name="T3" fmla="*/ 1253 h 1728"/>
                <a:gd name="T4" fmla="*/ 2790 w 1724"/>
                <a:gd name="T5" fmla="*/ 1406 h 1728"/>
                <a:gd name="T6" fmla="*/ 1373 w 1724"/>
                <a:gd name="T7" fmla="*/ 2113 h 1728"/>
                <a:gd name="T8" fmla="*/ 1235 w 1724"/>
                <a:gd name="T9" fmla="*/ 2033 h 1728"/>
                <a:gd name="T10" fmla="*/ 3254 w 1724"/>
                <a:gd name="T11" fmla="*/ 1406 h 1728"/>
                <a:gd name="T12" fmla="*/ 4673 w 1724"/>
                <a:gd name="T13" fmla="*/ 2117 h 1728"/>
                <a:gd name="T14" fmla="*/ 4809 w 1724"/>
                <a:gd name="T15" fmla="*/ 2036 h 1728"/>
                <a:gd name="T16" fmla="*/ 3254 w 1724"/>
                <a:gd name="T17" fmla="*/ 1253 h 1728"/>
                <a:gd name="T18" fmla="*/ 3254 w 1724"/>
                <a:gd name="T19" fmla="*/ 1406 h 1728"/>
                <a:gd name="T20" fmla="*/ 4956 w 1724"/>
                <a:gd name="T21" fmla="*/ 2486 h 1728"/>
                <a:gd name="T22" fmla="*/ 5283 w 1724"/>
                <a:gd name="T23" fmla="*/ 3660 h 1728"/>
                <a:gd name="T24" fmla="*/ 3022 w 1724"/>
                <a:gd name="T25" fmla="*/ 5921 h 1728"/>
                <a:gd name="T26" fmla="*/ 763 w 1724"/>
                <a:gd name="T27" fmla="*/ 3660 h 1728"/>
                <a:gd name="T28" fmla="*/ 1089 w 1724"/>
                <a:gd name="T29" fmla="*/ 2486 h 1728"/>
                <a:gd name="T30" fmla="*/ 957 w 1724"/>
                <a:gd name="T31" fmla="*/ 2408 h 1728"/>
                <a:gd name="T32" fmla="*/ 607 w 1724"/>
                <a:gd name="T33" fmla="*/ 3660 h 1728"/>
                <a:gd name="T34" fmla="*/ 3022 w 1724"/>
                <a:gd name="T35" fmla="*/ 6075 h 1728"/>
                <a:gd name="T36" fmla="*/ 5437 w 1724"/>
                <a:gd name="T37" fmla="*/ 3660 h 1728"/>
                <a:gd name="T38" fmla="*/ 5087 w 1724"/>
                <a:gd name="T39" fmla="*/ 2408 h 1728"/>
                <a:gd name="T40" fmla="*/ 4956 w 1724"/>
                <a:gd name="T41" fmla="*/ 2486 h 1728"/>
                <a:gd name="T42" fmla="*/ 2411 w 1724"/>
                <a:gd name="T43" fmla="*/ 2595 h 1728"/>
                <a:gd name="T44" fmla="*/ 2166 w 1724"/>
                <a:gd name="T45" fmla="*/ 2844 h 1728"/>
                <a:gd name="T46" fmla="*/ 2411 w 1724"/>
                <a:gd name="T47" fmla="*/ 3090 h 1728"/>
                <a:gd name="T48" fmla="*/ 2657 w 1724"/>
                <a:gd name="T49" fmla="*/ 2844 h 1728"/>
                <a:gd name="T50" fmla="*/ 2411 w 1724"/>
                <a:gd name="T51" fmla="*/ 2595 h 1728"/>
                <a:gd name="T52" fmla="*/ 3728 w 1724"/>
                <a:gd name="T53" fmla="*/ 3411 h 1728"/>
                <a:gd name="T54" fmla="*/ 3483 w 1724"/>
                <a:gd name="T55" fmla="*/ 3660 h 1728"/>
                <a:gd name="T56" fmla="*/ 3728 w 1724"/>
                <a:gd name="T57" fmla="*/ 3906 h 1728"/>
                <a:gd name="T58" fmla="*/ 3978 w 1724"/>
                <a:gd name="T59" fmla="*/ 3660 h 1728"/>
                <a:gd name="T60" fmla="*/ 3728 w 1724"/>
                <a:gd name="T61" fmla="*/ 3411 h 1728"/>
                <a:gd name="T62" fmla="*/ 3022 w 1724"/>
                <a:gd name="T63" fmla="*/ 696 h 1728"/>
                <a:gd name="T64" fmla="*/ 3324 w 1724"/>
                <a:gd name="T65" fmla="*/ 523 h 1728"/>
                <a:gd name="T66" fmla="*/ 3324 w 1724"/>
                <a:gd name="T67" fmla="*/ 173 h 1728"/>
                <a:gd name="T68" fmla="*/ 3022 w 1724"/>
                <a:gd name="T69" fmla="*/ 0 h 1728"/>
                <a:gd name="T70" fmla="*/ 2720 w 1724"/>
                <a:gd name="T71" fmla="*/ 173 h 1728"/>
                <a:gd name="T72" fmla="*/ 2720 w 1724"/>
                <a:gd name="T73" fmla="*/ 523 h 1728"/>
                <a:gd name="T74" fmla="*/ 3022 w 1724"/>
                <a:gd name="T75" fmla="*/ 696 h 1728"/>
                <a:gd name="T76" fmla="*/ 5750 w 1724"/>
                <a:gd name="T77" fmla="*/ 2102 h 1728"/>
                <a:gd name="T78" fmla="*/ 6052 w 1724"/>
                <a:gd name="T79" fmla="*/ 1929 h 1728"/>
                <a:gd name="T80" fmla="*/ 6052 w 1724"/>
                <a:gd name="T81" fmla="*/ 1579 h 1728"/>
                <a:gd name="T82" fmla="*/ 5750 w 1724"/>
                <a:gd name="T83" fmla="*/ 1406 h 1728"/>
                <a:gd name="T84" fmla="*/ 5448 w 1724"/>
                <a:gd name="T85" fmla="*/ 1579 h 1728"/>
                <a:gd name="T86" fmla="*/ 5448 w 1724"/>
                <a:gd name="T87" fmla="*/ 1929 h 1728"/>
                <a:gd name="T88" fmla="*/ 5750 w 1724"/>
                <a:gd name="T89" fmla="*/ 2102 h 1728"/>
                <a:gd name="T90" fmla="*/ 302 w 1724"/>
                <a:gd name="T91" fmla="*/ 2102 h 1728"/>
                <a:gd name="T92" fmla="*/ 603 w 1724"/>
                <a:gd name="T93" fmla="*/ 1929 h 1728"/>
                <a:gd name="T94" fmla="*/ 603 w 1724"/>
                <a:gd name="T95" fmla="*/ 1579 h 1728"/>
                <a:gd name="T96" fmla="*/ 302 w 1724"/>
                <a:gd name="T97" fmla="*/ 1406 h 1728"/>
                <a:gd name="T98" fmla="*/ 0 w 1724"/>
                <a:gd name="T99" fmla="*/ 1579 h 1728"/>
                <a:gd name="T100" fmla="*/ 0 w 1724"/>
                <a:gd name="T101" fmla="*/ 1929 h 1728"/>
                <a:gd name="T102" fmla="*/ 302 w 1724"/>
                <a:gd name="T103" fmla="*/ 2102 h 17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4"/>
                <a:gd name="T157" fmla="*/ 0 h 1728"/>
                <a:gd name="T158" fmla="*/ 1724 w 1724"/>
                <a:gd name="T159" fmla="*/ 1728 h 172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4" h="1728">
                  <a:moveTo>
                    <a:pt x="352" y="578"/>
                  </a:moveTo>
                  <a:cubicBezTo>
                    <a:pt x="464" y="455"/>
                    <a:pt x="620" y="373"/>
                    <a:pt x="795" y="356"/>
                  </a:cubicBezTo>
                  <a:cubicBezTo>
                    <a:pt x="795" y="400"/>
                    <a:pt x="795" y="400"/>
                    <a:pt x="795" y="400"/>
                  </a:cubicBezTo>
                  <a:cubicBezTo>
                    <a:pt x="636" y="416"/>
                    <a:pt x="494" y="491"/>
                    <a:pt x="391" y="601"/>
                  </a:cubicBezTo>
                  <a:lnTo>
                    <a:pt x="352" y="578"/>
                  </a:lnTo>
                  <a:close/>
                  <a:moveTo>
                    <a:pt x="927" y="400"/>
                  </a:moveTo>
                  <a:cubicBezTo>
                    <a:pt x="1086" y="416"/>
                    <a:pt x="1228" y="491"/>
                    <a:pt x="1331" y="602"/>
                  </a:cubicBezTo>
                  <a:cubicBezTo>
                    <a:pt x="1370" y="579"/>
                    <a:pt x="1370" y="579"/>
                    <a:pt x="1370" y="579"/>
                  </a:cubicBezTo>
                  <a:cubicBezTo>
                    <a:pt x="1258" y="455"/>
                    <a:pt x="1102" y="373"/>
                    <a:pt x="927" y="356"/>
                  </a:cubicBezTo>
                  <a:lnTo>
                    <a:pt x="927" y="400"/>
                  </a:lnTo>
                  <a:close/>
                  <a:moveTo>
                    <a:pt x="1412" y="707"/>
                  </a:moveTo>
                  <a:cubicBezTo>
                    <a:pt x="1471" y="805"/>
                    <a:pt x="1505" y="919"/>
                    <a:pt x="1505" y="1041"/>
                  </a:cubicBezTo>
                  <a:cubicBezTo>
                    <a:pt x="1505" y="1396"/>
                    <a:pt x="1216" y="1684"/>
                    <a:pt x="861" y="1684"/>
                  </a:cubicBezTo>
                  <a:cubicBezTo>
                    <a:pt x="506" y="1684"/>
                    <a:pt x="217" y="1396"/>
                    <a:pt x="217" y="1041"/>
                  </a:cubicBezTo>
                  <a:cubicBezTo>
                    <a:pt x="217" y="919"/>
                    <a:pt x="251" y="804"/>
                    <a:pt x="310" y="707"/>
                  </a:cubicBezTo>
                  <a:cubicBezTo>
                    <a:pt x="273" y="685"/>
                    <a:pt x="273" y="685"/>
                    <a:pt x="273" y="685"/>
                  </a:cubicBezTo>
                  <a:cubicBezTo>
                    <a:pt x="209" y="788"/>
                    <a:pt x="173" y="910"/>
                    <a:pt x="173" y="1041"/>
                  </a:cubicBezTo>
                  <a:cubicBezTo>
                    <a:pt x="173" y="1420"/>
                    <a:pt x="482" y="1728"/>
                    <a:pt x="861" y="1728"/>
                  </a:cubicBezTo>
                  <a:cubicBezTo>
                    <a:pt x="1240" y="1728"/>
                    <a:pt x="1549" y="1420"/>
                    <a:pt x="1549" y="1041"/>
                  </a:cubicBezTo>
                  <a:cubicBezTo>
                    <a:pt x="1549" y="911"/>
                    <a:pt x="1512" y="789"/>
                    <a:pt x="1449" y="685"/>
                  </a:cubicBezTo>
                  <a:lnTo>
                    <a:pt x="1412" y="707"/>
                  </a:lnTo>
                  <a:close/>
                  <a:moveTo>
                    <a:pt x="687" y="738"/>
                  </a:moveTo>
                  <a:cubicBezTo>
                    <a:pt x="648" y="738"/>
                    <a:pt x="617" y="770"/>
                    <a:pt x="617" y="809"/>
                  </a:cubicBezTo>
                  <a:cubicBezTo>
                    <a:pt x="617" y="847"/>
                    <a:pt x="648" y="879"/>
                    <a:pt x="687" y="879"/>
                  </a:cubicBezTo>
                  <a:cubicBezTo>
                    <a:pt x="726" y="879"/>
                    <a:pt x="757" y="847"/>
                    <a:pt x="757" y="809"/>
                  </a:cubicBezTo>
                  <a:cubicBezTo>
                    <a:pt x="757" y="770"/>
                    <a:pt x="726" y="738"/>
                    <a:pt x="687" y="738"/>
                  </a:cubicBezTo>
                  <a:close/>
                  <a:moveTo>
                    <a:pt x="1062" y="970"/>
                  </a:moveTo>
                  <a:cubicBezTo>
                    <a:pt x="1024" y="970"/>
                    <a:pt x="992" y="1002"/>
                    <a:pt x="992" y="1041"/>
                  </a:cubicBezTo>
                  <a:cubicBezTo>
                    <a:pt x="992" y="1079"/>
                    <a:pt x="1024" y="1111"/>
                    <a:pt x="1062" y="1111"/>
                  </a:cubicBezTo>
                  <a:cubicBezTo>
                    <a:pt x="1101" y="1111"/>
                    <a:pt x="1133" y="1079"/>
                    <a:pt x="1133" y="1041"/>
                  </a:cubicBezTo>
                  <a:cubicBezTo>
                    <a:pt x="1133" y="1002"/>
                    <a:pt x="1101" y="970"/>
                    <a:pt x="1062" y="970"/>
                  </a:cubicBezTo>
                  <a:close/>
                  <a:moveTo>
                    <a:pt x="861" y="198"/>
                  </a:moveTo>
                  <a:cubicBezTo>
                    <a:pt x="947" y="149"/>
                    <a:pt x="947" y="149"/>
                    <a:pt x="947" y="149"/>
                  </a:cubicBezTo>
                  <a:cubicBezTo>
                    <a:pt x="947" y="49"/>
                    <a:pt x="947" y="49"/>
                    <a:pt x="947" y="49"/>
                  </a:cubicBezTo>
                  <a:cubicBezTo>
                    <a:pt x="861" y="0"/>
                    <a:pt x="861" y="0"/>
                    <a:pt x="861" y="0"/>
                  </a:cubicBezTo>
                  <a:cubicBezTo>
                    <a:pt x="775" y="49"/>
                    <a:pt x="775" y="49"/>
                    <a:pt x="775" y="49"/>
                  </a:cubicBezTo>
                  <a:cubicBezTo>
                    <a:pt x="775" y="149"/>
                    <a:pt x="775" y="149"/>
                    <a:pt x="775" y="149"/>
                  </a:cubicBezTo>
                  <a:lnTo>
                    <a:pt x="861" y="198"/>
                  </a:lnTo>
                  <a:close/>
                  <a:moveTo>
                    <a:pt x="1638" y="598"/>
                  </a:moveTo>
                  <a:cubicBezTo>
                    <a:pt x="1724" y="549"/>
                    <a:pt x="1724" y="549"/>
                    <a:pt x="1724" y="549"/>
                  </a:cubicBezTo>
                  <a:cubicBezTo>
                    <a:pt x="1724" y="449"/>
                    <a:pt x="1724" y="449"/>
                    <a:pt x="1724" y="449"/>
                  </a:cubicBezTo>
                  <a:cubicBezTo>
                    <a:pt x="1638" y="400"/>
                    <a:pt x="1638" y="400"/>
                    <a:pt x="1638" y="400"/>
                  </a:cubicBezTo>
                  <a:cubicBezTo>
                    <a:pt x="1552" y="449"/>
                    <a:pt x="1552" y="449"/>
                    <a:pt x="1552" y="449"/>
                  </a:cubicBezTo>
                  <a:cubicBezTo>
                    <a:pt x="1552" y="549"/>
                    <a:pt x="1552" y="549"/>
                    <a:pt x="1552" y="549"/>
                  </a:cubicBezTo>
                  <a:lnTo>
                    <a:pt x="1638" y="598"/>
                  </a:lnTo>
                  <a:close/>
                  <a:moveTo>
                    <a:pt x="86" y="598"/>
                  </a:moveTo>
                  <a:cubicBezTo>
                    <a:pt x="172" y="549"/>
                    <a:pt x="172" y="549"/>
                    <a:pt x="172" y="549"/>
                  </a:cubicBezTo>
                  <a:cubicBezTo>
                    <a:pt x="172" y="449"/>
                    <a:pt x="172" y="449"/>
                    <a:pt x="172" y="449"/>
                  </a:cubicBezTo>
                  <a:cubicBezTo>
                    <a:pt x="86" y="400"/>
                    <a:pt x="86" y="400"/>
                    <a:pt x="86" y="400"/>
                  </a:cubicBezTo>
                  <a:cubicBezTo>
                    <a:pt x="0" y="449"/>
                    <a:pt x="0" y="449"/>
                    <a:pt x="0" y="449"/>
                  </a:cubicBezTo>
                  <a:cubicBezTo>
                    <a:pt x="0" y="549"/>
                    <a:pt x="0" y="549"/>
                    <a:pt x="0" y="549"/>
                  </a:cubicBezTo>
                  <a:lnTo>
                    <a:pt x="86" y="598"/>
                  </a:lnTo>
                  <a:close/>
                </a:path>
              </a:pathLst>
            </a:custGeom>
            <a:solidFill>
              <a:schemeClr val="tx2"/>
            </a:solidFill>
            <a:ln w="9525">
              <a:noFill/>
              <a:miter lim="800000"/>
              <a:headEnd/>
              <a:tailEnd/>
            </a:ln>
          </p:spPr>
          <p:txBody>
            <a:bodyPr/>
            <a:lstStyle/>
            <a:p>
              <a:endParaRPr lang="en-US">
                <a:solidFill>
                  <a:srgbClr val="000000"/>
                </a:solidFill>
                <a:latin typeface="Century Gothic" pitchFamily="34" charset="0"/>
              </a:endParaRPr>
            </a:p>
          </p:txBody>
        </p:sp>
        <p:sp>
          <p:nvSpPr>
            <p:cNvPr id="11325" name="Freeform 37"/>
            <p:cNvSpPr>
              <a:spLocks noEditPoints="1"/>
            </p:cNvSpPr>
            <p:nvPr/>
          </p:nvSpPr>
          <p:spPr bwMode="auto">
            <a:xfrm>
              <a:off x="1959" y="-13362"/>
              <a:ext cx="3560" cy="3047"/>
            </a:xfrm>
            <a:custGeom>
              <a:avLst/>
              <a:gdLst>
                <a:gd name="T0" fmla="*/ 3331 w 1900"/>
                <a:gd name="T1" fmla="*/ 2299 h 1625"/>
                <a:gd name="T2" fmla="*/ 1626 w 1900"/>
                <a:gd name="T3" fmla="*/ 4009 h 1625"/>
                <a:gd name="T4" fmla="*/ 2050 w 1900"/>
                <a:gd name="T5" fmla="*/ 5130 h 1625"/>
                <a:gd name="T6" fmla="*/ 4628 w 1900"/>
                <a:gd name="T7" fmla="*/ 5111 h 1625"/>
                <a:gd name="T8" fmla="*/ 4441 w 1900"/>
                <a:gd name="T9" fmla="*/ 2921 h 1625"/>
                <a:gd name="T10" fmla="*/ 3708 w 1900"/>
                <a:gd name="T11" fmla="*/ 2499 h 1625"/>
                <a:gd name="T12" fmla="*/ 1784 w 1900"/>
                <a:gd name="T13" fmla="*/ 4086 h 1625"/>
                <a:gd name="T14" fmla="*/ 2117 w 1900"/>
                <a:gd name="T15" fmla="*/ 4971 h 1625"/>
                <a:gd name="T16" fmla="*/ 2760 w 1900"/>
                <a:gd name="T17" fmla="*/ 5190 h 1625"/>
                <a:gd name="T18" fmla="*/ 3331 w 1900"/>
                <a:gd name="T19" fmla="*/ 5558 h 1625"/>
                <a:gd name="T20" fmla="*/ 3845 w 1900"/>
                <a:gd name="T21" fmla="*/ 4894 h 1625"/>
                <a:gd name="T22" fmla="*/ 3901 w 1900"/>
                <a:gd name="T23" fmla="*/ 5190 h 1625"/>
                <a:gd name="T24" fmla="*/ 3708 w 1900"/>
                <a:gd name="T25" fmla="*/ 5513 h 1625"/>
                <a:gd name="T26" fmla="*/ 4094 w 1900"/>
                <a:gd name="T27" fmla="*/ 4405 h 1625"/>
                <a:gd name="T28" fmla="*/ 3882 w 1900"/>
                <a:gd name="T29" fmla="*/ 4742 h 1625"/>
                <a:gd name="T30" fmla="*/ 2704 w 1900"/>
                <a:gd name="T31" fmla="*/ 4086 h 1625"/>
                <a:gd name="T32" fmla="*/ 3644 w 1900"/>
                <a:gd name="T33" fmla="*/ 3930 h 1625"/>
                <a:gd name="T34" fmla="*/ 2721 w 1900"/>
                <a:gd name="T35" fmla="*/ 3593 h 1625"/>
                <a:gd name="T36" fmla="*/ 1784 w 1900"/>
                <a:gd name="T37" fmla="*/ 3930 h 1625"/>
                <a:gd name="T38" fmla="*/ 2374 w 1900"/>
                <a:gd name="T39" fmla="*/ 2993 h 1625"/>
                <a:gd name="T40" fmla="*/ 2773 w 1900"/>
                <a:gd name="T41" fmla="*/ 2792 h 1625"/>
                <a:gd name="T42" fmla="*/ 3845 w 1900"/>
                <a:gd name="T43" fmla="*/ 3118 h 1625"/>
                <a:gd name="T44" fmla="*/ 3122 w 1900"/>
                <a:gd name="T45" fmla="*/ 3193 h 1625"/>
                <a:gd name="T46" fmla="*/ 3882 w 1900"/>
                <a:gd name="T47" fmla="*/ 3270 h 1625"/>
                <a:gd name="T48" fmla="*/ 4094 w 1900"/>
                <a:gd name="T49" fmla="*/ 3611 h 1625"/>
                <a:gd name="T50" fmla="*/ 4879 w 1900"/>
                <a:gd name="T51" fmla="*/ 3930 h 1625"/>
                <a:gd name="T52" fmla="*/ 4431 w 1900"/>
                <a:gd name="T53" fmla="*/ 4086 h 1625"/>
                <a:gd name="T54" fmla="*/ 2018 w 1900"/>
                <a:gd name="T55" fmla="*/ 2511 h 1625"/>
                <a:gd name="T56" fmla="*/ 1222 w 1900"/>
                <a:gd name="T57" fmla="*/ 2366 h 1625"/>
                <a:gd name="T58" fmla="*/ 650 w 1900"/>
                <a:gd name="T59" fmla="*/ 1421 h 1625"/>
                <a:gd name="T60" fmla="*/ 0 w 1900"/>
                <a:gd name="T61" fmla="*/ 1793 h 1625"/>
                <a:gd name="T62" fmla="*/ 571 w 1900"/>
                <a:gd name="T63" fmla="*/ 2788 h 1625"/>
                <a:gd name="T64" fmla="*/ 1145 w 1900"/>
                <a:gd name="T65" fmla="*/ 2499 h 1625"/>
                <a:gd name="T66" fmla="*/ 1566 w 1900"/>
                <a:gd name="T67" fmla="*/ 3086 h 1625"/>
                <a:gd name="T68" fmla="*/ 2014 w 1900"/>
                <a:gd name="T69" fmla="*/ 2623 h 1625"/>
                <a:gd name="T70" fmla="*/ 611 w 1900"/>
                <a:gd name="T71" fmla="*/ 2631 h 1625"/>
                <a:gd name="T72" fmla="*/ 611 w 1900"/>
                <a:gd name="T73" fmla="*/ 1575 h 1625"/>
                <a:gd name="T74" fmla="*/ 6631 w 1900"/>
                <a:gd name="T75" fmla="*/ 1727 h 1625"/>
                <a:gd name="T76" fmla="*/ 5488 w 1900"/>
                <a:gd name="T77" fmla="*/ 1727 h 1625"/>
                <a:gd name="T78" fmla="*/ 4915 w 1900"/>
                <a:gd name="T79" fmla="*/ 2683 h 1625"/>
                <a:gd name="T80" fmla="*/ 4645 w 1900"/>
                <a:gd name="T81" fmla="*/ 2623 h 1625"/>
                <a:gd name="T82" fmla="*/ 5095 w 1900"/>
                <a:gd name="T83" fmla="*/ 3086 h 1625"/>
                <a:gd name="T84" fmla="*/ 5525 w 1900"/>
                <a:gd name="T85" fmla="*/ 2499 h 1625"/>
                <a:gd name="T86" fmla="*/ 6099 w 1900"/>
                <a:gd name="T87" fmla="*/ 2788 h 1625"/>
                <a:gd name="T88" fmla="*/ 6670 w 1900"/>
                <a:gd name="T89" fmla="*/ 1793 h 1625"/>
                <a:gd name="T90" fmla="*/ 6059 w 1900"/>
                <a:gd name="T91" fmla="*/ 2631 h 1625"/>
                <a:gd name="T92" fmla="*/ 6059 w 1900"/>
                <a:gd name="T93" fmla="*/ 1575 h 1625"/>
                <a:gd name="T94" fmla="*/ 3905 w 1900"/>
                <a:gd name="T95" fmla="*/ 321 h 1625"/>
                <a:gd name="T96" fmla="*/ 2760 w 1900"/>
                <a:gd name="T97" fmla="*/ 321 h 1625"/>
                <a:gd name="T98" fmla="*/ 2760 w 1900"/>
                <a:gd name="T99" fmla="*/ 1073 h 1625"/>
                <a:gd name="T100" fmla="*/ 3015 w 1900"/>
                <a:gd name="T101" fmla="*/ 1965 h 1625"/>
                <a:gd name="T102" fmla="*/ 3041 w 1900"/>
                <a:gd name="T103" fmla="*/ 2117 h 1625"/>
                <a:gd name="T104" fmla="*/ 3644 w 1900"/>
                <a:gd name="T105" fmla="*/ 1965 h 1625"/>
                <a:gd name="T106" fmla="*/ 3905 w 1900"/>
                <a:gd name="T107" fmla="*/ 1073 h 1625"/>
                <a:gd name="T108" fmla="*/ 3905 w 1900"/>
                <a:gd name="T109" fmla="*/ 321 h 1625"/>
                <a:gd name="T110" fmla="*/ 2876 w 1900"/>
                <a:gd name="T111" fmla="*/ 960 h 1625"/>
                <a:gd name="T112" fmla="*/ 3789 w 1900"/>
                <a:gd name="T113" fmla="*/ 433 h 16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00"/>
                <a:gd name="T172" fmla="*/ 0 h 1625"/>
                <a:gd name="T173" fmla="*/ 1900 w 1900"/>
                <a:gd name="T174" fmla="*/ 1625 h 16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00" h="1625">
                  <a:moveTo>
                    <a:pt x="1318" y="825"/>
                  </a:moveTo>
                  <a:cubicBezTo>
                    <a:pt x="1317" y="823"/>
                    <a:pt x="1316" y="822"/>
                    <a:pt x="1315" y="821"/>
                  </a:cubicBezTo>
                  <a:cubicBezTo>
                    <a:pt x="1226" y="719"/>
                    <a:pt x="1095" y="654"/>
                    <a:pt x="949" y="654"/>
                  </a:cubicBezTo>
                  <a:cubicBezTo>
                    <a:pt x="803" y="654"/>
                    <a:pt x="672" y="719"/>
                    <a:pt x="583" y="820"/>
                  </a:cubicBezTo>
                  <a:cubicBezTo>
                    <a:pt x="582" y="822"/>
                    <a:pt x="580" y="823"/>
                    <a:pt x="579" y="825"/>
                  </a:cubicBezTo>
                  <a:cubicBezTo>
                    <a:pt x="507" y="910"/>
                    <a:pt x="463" y="1020"/>
                    <a:pt x="463" y="1140"/>
                  </a:cubicBezTo>
                  <a:cubicBezTo>
                    <a:pt x="463" y="1259"/>
                    <a:pt x="507" y="1369"/>
                    <a:pt x="579" y="1454"/>
                  </a:cubicBezTo>
                  <a:cubicBezTo>
                    <a:pt x="579" y="1454"/>
                    <a:pt x="579" y="1454"/>
                    <a:pt x="579" y="1454"/>
                  </a:cubicBezTo>
                  <a:cubicBezTo>
                    <a:pt x="580" y="1456"/>
                    <a:pt x="582" y="1458"/>
                    <a:pt x="584" y="1459"/>
                  </a:cubicBezTo>
                  <a:cubicBezTo>
                    <a:pt x="673" y="1561"/>
                    <a:pt x="803" y="1625"/>
                    <a:pt x="949" y="1625"/>
                  </a:cubicBezTo>
                  <a:cubicBezTo>
                    <a:pt x="1095" y="1625"/>
                    <a:pt x="1225" y="1561"/>
                    <a:pt x="1315" y="1459"/>
                  </a:cubicBezTo>
                  <a:cubicBezTo>
                    <a:pt x="1316" y="1457"/>
                    <a:pt x="1317" y="1456"/>
                    <a:pt x="1318" y="1454"/>
                  </a:cubicBezTo>
                  <a:cubicBezTo>
                    <a:pt x="1391" y="1369"/>
                    <a:pt x="1434" y="1260"/>
                    <a:pt x="1434" y="1140"/>
                  </a:cubicBezTo>
                  <a:cubicBezTo>
                    <a:pt x="1434" y="1020"/>
                    <a:pt x="1391" y="910"/>
                    <a:pt x="1318" y="825"/>
                  </a:cubicBezTo>
                  <a:close/>
                  <a:moveTo>
                    <a:pt x="1265" y="831"/>
                  </a:moveTo>
                  <a:cubicBezTo>
                    <a:pt x="1228" y="851"/>
                    <a:pt x="1185" y="866"/>
                    <a:pt x="1138" y="878"/>
                  </a:cubicBezTo>
                  <a:cubicBezTo>
                    <a:pt x="1130" y="851"/>
                    <a:pt x="1122" y="826"/>
                    <a:pt x="1111" y="803"/>
                  </a:cubicBezTo>
                  <a:cubicBezTo>
                    <a:pt x="1095" y="766"/>
                    <a:pt x="1077" y="735"/>
                    <a:pt x="1056" y="711"/>
                  </a:cubicBezTo>
                  <a:cubicBezTo>
                    <a:pt x="1137" y="731"/>
                    <a:pt x="1208" y="774"/>
                    <a:pt x="1265" y="831"/>
                  </a:cubicBezTo>
                  <a:close/>
                  <a:moveTo>
                    <a:pt x="603" y="1414"/>
                  </a:moveTo>
                  <a:cubicBezTo>
                    <a:pt x="547" y="1344"/>
                    <a:pt x="512" y="1257"/>
                    <a:pt x="508" y="1162"/>
                  </a:cubicBezTo>
                  <a:cubicBezTo>
                    <a:pt x="726" y="1162"/>
                    <a:pt x="726" y="1162"/>
                    <a:pt x="726" y="1162"/>
                  </a:cubicBezTo>
                  <a:cubicBezTo>
                    <a:pt x="727" y="1231"/>
                    <a:pt x="735" y="1298"/>
                    <a:pt x="749" y="1359"/>
                  </a:cubicBezTo>
                  <a:cubicBezTo>
                    <a:pt x="695" y="1372"/>
                    <a:pt x="645" y="1391"/>
                    <a:pt x="603" y="1414"/>
                  </a:cubicBezTo>
                  <a:close/>
                  <a:moveTo>
                    <a:pt x="633" y="1448"/>
                  </a:moveTo>
                  <a:cubicBezTo>
                    <a:pt x="670" y="1428"/>
                    <a:pt x="713" y="1413"/>
                    <a:pt x="759" y="1401"/>
                  </a:cubicBezTo>
                  <a:cubicBezTo>
                    <a:pt x="767" y="1428"/>
                    <a:pt x="776" y="1453"/>
                    <a:pt x="786" y="1476"/>
                  </a:cubicBezTo>
                  <a:cubicBezTo>
                    <a:pt x="802" y="1513"/>
                    <a:pt x="821" y="1544"/>
                    <a:pt x="841" y="1568"/>
                  </a:cubicBezTo>
                  <a:cubicBezTo>
                    <a:pt x="761" y="1548"/>
                    <a:pt x="689" y="1505"/>
                    <a:pt x="633" y="1448"/>
                  </a:cubicBezTo>
                  <a:close/>
                  <a:moveTo>
                    <a:pt x="949" y="1581"/>
                  </a:moveTo>
                  <a:cubicBezTo>
                    <a:pt x="894" y="1581"/>
                    <a:pt x="837" y="1511"/>
                    <a:pt x="802" y="1392"/>
                  </a:cubicBezTo>
                  <a:cubicBezTo>
                    <a:pt x="849" y="1384"/>
                    <a:pt x="898" y="1379"/>
                    <a:pt x="949" y="1379"/>
                  </a:cubicBezTo>
                  <a:cubicBezTo>
                    <a:pt x="999" y="1379"/>
                    <a:pt x="1049" y="1384"/>
                    <a:pt x="1095" y="1392"/>
                  </a:cubicBezTo>
                  <a:cubicBezTo>
                    <a:pt x="1061" y="1511"/>
                    <a:pt x="1004" y="1581"/>
                    <a:pt x="949" y="1581"/>
                  </a:cubicBezTo>
                  <a:close/>
                  <a:moveTo>
                    <a:pt x="1056" y="1568"/>
                  </a:moveTo>
                  <a:cubicBezTo>
                    <a:pt x="1077" y="1544"/>
                    <a:pt x="1095" y="1513"/>
                    <a:pt x="1111" y="1476"/>
                  </a:cubicBezTo>
                  <a:cubicBezTo>
                    <a:pt x="1122" y="1453"/>
                    <a:pt x="1130" y="1428"/>
                    <a:pt x="1138" y="1401"/>
                  </a:cubicBezTo>
                  <a:cubicBezTo>
                    <a:pt x="1185" y="1413"/>
                    <a:pt x="1228" y="1428"/>
                    <a:pt x="1265" y="1448"/>
                  </a:cubicBezTo>
                  <a:cubicBezTo>
                    <a:pt x="1208" y="1505"/>
                    <a:pt x="1137" y="1548"/>
                    <a:pt x="1056" y="1568"/>
                  </a:cubicBezTo>
                  <a:close/>
                  <a:moveTo>
                    <a:pt x="1295" y="1414"/>
                  </a:moveTo>
                  <a:cubicBezTo>
                    <a:pt x="1252" y="1391"/>
                    <a:pt x="1203" y="1372"/>
                    <a:pt x="1149" y="1359"/>
                  </a:cubicBezTo>
                  <a:cubicBezTo>
                    <a:pt x="1157" y="1325"/>
                    <a:pt x="1162" y="1289"/>
                    <a:pt x="1166" y="1253"/>
                  </a:cubicBezTo>
                  <a:cubicBezTo>
                    <a:pt x="1161" y="1253"/>
                    <a:pt x="1156" y="1254"/>
                    <a:pt x="1150" y="1254"/>
                  </a:cubicBezTo>
                  <a:cubicBezTo>
                    <a:pt x="1141" y="1254"/>
                    <a:pt x="1131" y="1253"/>
                    <a:pt x="1123" y="1250"/>
                  </a:cubicBezTo>
                  <a:cubicBezTo>
                    <a:pt x="1119" y="1286"/>
                    <a:pt x="1113" y="1319"/>
                    <a:pt x="1106" y="1349"/>
                  </a:cubicBezTo>
                  <a:cubicBezTo>
                    <a:pt x="1056" y="1340"/>
                    <a:pt x="1003" y="1335"/>
                    <a:pt x="949" y="1335"/>
                  </a:cubicBezTo>
                  <a:cubicBezTo>
                    <a:pt x="895" y="1335"/>
                    <a:pt x="841" y="1340"/>
                    <a:pt x="791" y="1349"/>
                  </a:cubicBezTo>
                  <a:cubicBezTo>
                    <a:pt x="779" y="1294"/>
                    <a:pt x="771" y="1231"/>
                    <a:pt x="770" y="1162"/>
                  </a:cubicBezTo>
                  <a:cubicBezTo>
                    <a:pt x="1038" y="1162"/>
                    <a:pt x="1038" y="1162"/>
                    <a:pt x="1038" y="1162"/>
                  </a:cubicBezTo>
                  <a:cubicBezTo>
                    <a:pt x="1037" y="1154"/>
                    <a:pt x="1036" y="1147"/>
                    <a:pt x="1036" y="1140"/>
                  </a:cubicBezTo>
                  <a:cubicBezTo>
                    <a:pt x="1036" y="1132"/>
                    <a:pt x="1037" y="1125"/>
                    <a:pt x="1038" y="1118"/>
                  </a:cubicBezTo>
                  <a:cubicBezTo>
                    <a:pt x="770" y="1118"/>
                    <a:pt x="770" y="1118"/>
                    <a:pt x="770" y="1118"/>
                  </a:cubicBezTo>
                  <a:cubicBezTo>
                    <a:pt x="770" y="1084"/>
                    <a:pt x="772" y="1052"/>
                    <a:pt x="776" y="1022"/>
                  </a:cubicBezTo>
                  <a:cubicBezTo>
                    <a:pt x="776" y="1022"/>
                    <a:pt x="775" y="1022"/>
                    <a:pt x="775" y="1022"/>
                  </a:cubicBezTo>
                  <a:cubicBezTo>
                    <a:pt x="760" y="1022"/>
                    <a:pt x="746" y="1019"/>
                    <a:pt x="733" y="1013"/>
                  </a:cubicBezTo>
                  <a:cubicBezTo>
                    <a:pt x="729" y="1047"/>
                    <a:pt x="726" y="1082"/>
                    <a:pt x="726" y="1118"/>
                  </a:cubicBezTo>
                  <a:cubicBezTo>
                    <a:pt x="508" y="1118"/>
                    <a:pt x="508" y="1118"/>
                    <a:pt x="508" y="1118"/>
                  </a:cubicBezTo>
                  <a:cubicBezTo>
                    <a:pt x="512" y="1023"/>
                    <a:pt x="547" y="935"/>
                    <a:pt x="603" y="865"/>
                  </a:cubicBezTo>
                  <a:cubicBezTo>
                    <a:pt x="621" y="875"/>
                    <a:pt x="641" y="885"/>
                    <a:pt x="662" y="893"/>
                  </a:cubicBezTo>
                  <a:cubicBezTo>
                    <a:pt x="664" y="878"/>
                    <a:pt x="669" y="864"/>
                    <a:pt x="676" y="851"/>
                  </a:cubicBezTo>
                  <a:cubicBezTo>
                    <a:pt x="661" y="845"/>
                    <a:pt x="646" y="838"/>
                    <a:pt x="633" y="831"/>
                  </a:cubicBezTo>
                  <a:cubicBezTo>
                    <a:pt x="689" y="774"/>
                    <a:pt x="761" y="731"/>
                    <a:pt x="841" y="711"/>
                  </a:cubicBezTo>
                  <a:cubicBezTo>
                    <a:pt x="823" y="733"/>
                    <a:pt x="805" y="761"/>
                    <a:pt x="790" y="794"/>
                  </a:cubicBezTo>
                  <a:cubicBezTo>
                    <a:pt x="805" y="796"/>
                    <a:pt x="819" y="801"/>
                    <a:pt x="832" y="808"/>
                  </a:cubicBezTo>
                  <a:cubicBezTo>
                    <a:pt x="865" y="738"/>
                    <a:pt x="908" y="698"/>
                    <a:pt x="949" y="698"/>
                  </a:cubicBezTo>
                  <a:cubicBezTo>
                    <a:pt x="1004" y="698"/>
                    <a:pt x="1061" y="769"/>
                    <a:pt x="1095" y="887"/>
                  </a:cubicBezTo>
                  <a:cubicBezTo>
                    <a:pt x="1049" y="896"/>
                    <a:pt x="999" y="900"/>
                    <a:pt x="949" y="900"/>
                  </a:cubicBezTo>
                  <a:cubicBezTo>
                    <a:pt x="929" y="900"/>
                    <a:pt x="909" y="899"/>
                    <a:pt x="889" y="898"/>
                  </a:cubicBezTo>
                  <a:cubicBezTo>
                    <a:pt x="889" y="901"/>
                    <a:pt x="889" y="904"/>
                    <a:pt x="889" y="908"/>
                  </a:cubicBezTo>
                  <a:cubicBezTo>
                    <a:pt x="889" y="919"/>
                    <a:pt x="887" y="931"/>
                    <a:pt x="884" y="942"/>
                  </a:cubicBezTo>
                  <a:cubicBezTo>
                    <a:pt x="905" y="943"/>
                    <a:pt x="927" y="944"/>
                    <a:pt x="949" y="944"/>
                  </a:cubicBezTo>
                  <a:cubicBezTo>
                    <a:pt x="1003" y="944"/>
                    <a:pt x="1056" y="939"/>
                    <a:pt x="1106" y="930"/>
                  </a:cubicBezTo>
                  <a:cubicBezTo>
                    <a:pt x="1113" y="960"/>
                    <a:pt x="1119" y="993"/>
                    <a:pt x="1123" y="1029"/>
                  </a:cubicBezTo>
                  <a:cubicBezTo>
                    <a:pt x="1131" y="1027"/>
                    <a:pt x="1141" y="1025"/>
                    <a:pt x="1150" y="1025"/>
                  </a:cubicBezTo>
                  <a:cubicBezTo>
                    <a:pt x="1156" y="1025"/>
                    <a:pt x="1161" y="1026"/>
                    <a:pt x="1166" y="1027"/>
                  </a:cubicBezTo>
                  <a:cubicBezTo>
                    <a:pt x="1162" y="990"/>
                    <a:pt x="1157" y="954"/>
                    <a:pt x="1149" y="921"/>
                  </a:cubicBezTo>
                  <a:cubicBezTo>
                    <a:pt x="1203" y="907"/>
                    <a:pt x="1252" y="889"/>
                    <a:pt x="1295" y="865"/>
                  </a:cubicBezTo>
                  <a:cubicBezTo>
                    <a:pt x="1350" y="935"/>
                    <a:pt x="1385" y="1023"/>
                    <a:pt x="1390" y="1118"/>
                  </a:cubicBezTo>
                  <a:cubicBezTo>
                    <a:pt x="1262" y="1118"/>
                    <a:pt x="1262" y="1118"/>
                    <a:pt x="1262" y="1118"/>
                  </a:cubicBezTo>
                  <a:cubicBezTo>
                    <a:pt x="1264" y="1125"/>
                    <a:pt x="1265" y="1132"/>
                    <a:pt x="1265" y="1140"/>
                  </a:cubicBezTo>
                  <a:cubicBezTo>
                    <a:pt x="1265" y="1147"/>
                    <a:pt x="1264" y="1154"/>
                    <a:pt x="1262" y="1162"/>
                  </a:cubicBezTo>
                  <a:cubicBezTo>
                    <a:pt x="1390" y="1162"/>
                    <a:pt x="1390" y="1162"/>
                    <a:pt x="1390" y="1162"/>
                  </a:cubicBezTo>
                  <a:cubicBezTo>
                    <a:pt x="1385" y="1257"/>
                    <a:pt x="1350" y="1344"/>
                    <a:pt x="1295" y="1414"/>
                  </a:cubicBezTo>
                  <a:close/>
                  <a:moveTo>
                    <a:pt x="575" y="714"/>
                  </a:moveTo>
                  <a:cubicBezTo>
                    <a:pt x="567" y="706"/>
                    <a:pt x="553" y="705"/>
                    <a:pt x="544" y="714"/>
                  </a:cubicBezTo>
                  <a:cubicBezTo>
                    <a:pt x="527" y="729"/>
                    <a:pt x="512" y="746"/>
                    <a:pt x="498" y="763"/>
                  </a:cubicBezTo>
                  <a:cubicBezTo>
                    <a:pt x="348" y="673"/>
                    <a:pt x="348" y="673"/>
                    <a:pt x="348" y="673"/>
                  </a:cubicBezTo>
                  <a:cubicBezTo>
                    <a:pt x="348" y="510"/>
                    <a:pt x="348" y="510"/>
                    <a:pt x="348" y="510"/>
                  </a:cubicBezTo>
                  <a:cubicBezTo>
                    <a:pt x="348" y="502"/>
                    <a:pt x="344" y="495"/>
                    <a:pt x="337" y="491"/>
                  </a:cubicBezTo>
                  <a:cubicBezTo>
                    <a:pt x="185" y="404"/>
                    <a:pt x="185" y="404"/>
                    <a:pt x="185" y="404"/>
                  </a:cubicBezTo>
                  <a:cubicBezTo>
                    <a:pt x="178" y="400"/>
                    <a:pt x="170" y="400"/>
                    <a:pt x="163" y="404"/>
                  </a:cubicBezTo>
                  <a:cubicBezTo>
                    <a:pt x="11" y="491"/>
                    <a:pt x="11" y="491"/>
                    <a:pt x="11" y="491"/>
                  </a:cubicBezTo>
                  <a:cubicBezTo>
                    <a:pt x="4" y="495"/>
                    <a:pt x="0" y="502"/>
                    <a:pt x="0" y="510"/>
                  </a:cubicBezTo>
                  <a:cubicBezTo>
                    <a:pt x="0" y="686"/>
                    <a:pt x="0" y="686"/>
                    <a:pt x="0" y="686"/>
                  </a:cubicBezTo>
                  <a:cubicBezTo>
                    <a:pt x="0" y="694"/>
                    <a:pt x="4" y="701"/>
                    <a:pt x="11" y="705"/>
                  </a:cubicBezTo>
                  <a:cubicBezTo>
                    <a:pt x="163" y="793"/>
                    <a:pt x="163" y="793"/>
                    <a:pt x="163" y="793"/>
                  </a:cubicBezTo>
                  <a:cubicBezTo>
                    <a:pt x="166" y="795"/>
                    <a:pt x="170" y="796"/>
                    <a:pt x="174" y="796"/>
                  </a:cubicBezTo>
                  <a:cubicBezTo>
                    <a:pt x="178" y="796"/>
                    <a:pt x="181" y="795"/>
                    <a:pt x="185" y="793"/>
                  </a:cubicBezTo>
                  <a:cubicBezTo>
                    <a:pt x="326" y="711"/>
                    <a:pt x="326" y="711"/>
                    <a:pt x="326" y="711"/>
                  </a:cubicBezTo>
                  <a:cubicBezTo>
                    <a:pt x="470" y="798"/>
                    <a:pt x="470" y="798"/>
                    <a:pt x="470" y="798"/>
                  </a:cubicBezTo>
                  <a:cubicBezTo>
                    <a:pt x="459" y="814"/>
                    <a:pt x="448" y="831"/>
                    <a:pt x="438" y="848"/>
                  </a:cubicBezTo>
                  <a:cubicBezTo>
                    <a:pt x="432" y="859"/>
                    <a:pt x="436" y="872"/>
                    <a:pt x="446" y="878"/>
                  </a:cubicBezTo>
                  <a:cubicBezTo>
                    <a:pt x="450" y="880"/>
                    <a:pt x="454" y="881"/>
                    <a:pt x="457" y="881"/>
                  </a:cubicBezTo>
                  <a:cubicBezTo>
                    <a:pt x="465" y="881"/>
                    <a:pt x="472" y="877"/>
                    <a:pt x="476" y="870"/>
                  </a:cubicBezTo>
                  <a:cubicBezTo>
                    <a:pt x="503" y="824"/>
                    <a:pt x="536" y="782"/>
                    <a:pt x="574" y="746"/>
                  </a:cubicBezTo>
                  <a:cubicBezTo>
                    <a:pt x="583" y="737"/>
                    <a:pt x="583" y="723"/>
                    <a:pt x="575" y="714"/>
                  </a:cubicBezTo>
                  <a:close/>
                  <a:moveTo>
                    <a:pt x="304" y="673"/>
                  </a:moveTo>
                  <a:cubicBezTo>
                    <a:pt x="174" y="748"/>
                    <a:pt x="174" y="748"/>
                    <a:pt x="174" y="748"/>
                  </a:cubicBezTo>
                  <a:cubicBezTo>
                    <a:pt x="44" y="673"/>
                    <a:pt x="44" y="673"/>
                    <a:pt x="44" y="673"/>
                  </a:cubicBezTo>
                  <a:cubicBezTo>
                    <a:pt x="44" y="523"/>
                    <a:pt x="44" y="523"/>
                    <a:pt x="44" y="523"/>
                  </a:cubicBezTo>
                  <a:cubicBezTo>
                    <a:pt x="174" y="448"/>
                    <a:pt x="174" y="448"/>
                    <a:pt x="174" y="448"/>
                  </a:cubicBezTo>
                  <a:cubicBezTo>
                    <a:pt x="304" y="523"/>
                    <a:pt x="304" y="523"/>
                    <a:pt x="304" y="523"/>
                  </a:cubicBezTo>
                  <a:lnTo>
                    <a:pt x="304" y="673"/>
                  </a:lnTo>
                  <a:close/>
                  <a:moveTo>
                    <a:pt x="1889" y="491"/>
                  </a:moveTo>
                  <a:cubicBezTo>
                    <a:pt x="1737" y="404"/>
                    <a:pt x="1737" y="404"/>
                    <a:pt x="1737" y="404"/>
                  </a:cubicBezTo>
                  <a:cubicBezTo>
                    <a:pt x="1730" y="400"/>
                    <a:pt x="1722" y="400"/>
                    <a:pt x="1715" y="404"/>
                  </a:cubicBezTo>
                  <a:cubicBezTo>
                    <a:pt x="1563" y="491"/>
                    <a:pt x="1563" y="491"/>
                    <a:pt x="1563" y="491"/>
                  </a:cubicBezTo>
                  <a:cubicBezTo>
                    <a:pt x="1556" y="495"/>
                    <a:pt x="1552" y="502"/>
                    <a:pt x="1552" y="510"/>
                  </a:cubicBezTo>
                  <a:cubicBezTo>
                    <a:pt x="1552" y="673"/>
                    <a:pt x="1552" y="673"/>
                    <a:pt x="1552" y="673"/>
                  </a:cubicBezTo>
                  <a:cubicBezTo>
                    <a:pt x="1400" y="763"/>
                    <a:pt x="1400" y="763"/>
                    <a:pt x="1400" y="763"/>
                  </a:cubicBezTo>
                  <a:cubicBezTo>
                    <a:pt x="1385" y="746"/>
                    <a:pt x="1370" y="729"/>
                    <a:pt x="1354" y="714"/>
                  </a:cubicBezTo>
                  <a:cubicBezTo>
                    <a:pt x="1345" y="705"/>
                    <a:pt x="1331" y="706"/>
                    <a:pt x="1323" y="714"/>
                  </a:cubicBezTo>
                  <a:cubicBezTo>
                    <a:pt x="1314" y="723"/>
                    <a:pt x="1315" y="737"/>
                    <a:pt x="1323" y="746"/>
                  </a:cubicBezTo>
                  <a:cubicBezTo>
                    <a:pt x="1362" y="782"/>
                    <a:pt x="1395" y="824"/>
                    <a:pt x="1421" y="870"/>
                  </a:cubicBezTo>
                  <a:cubicBezTo>
                    <a:pt x="1425" y="877"/>
                    <a:pt x="1433" y="881"/>
                    <a:pt x="1440" y="881"/>
                  </a:cubicBezTo>
                  <a:cubicBezTo>
                    <a:pt x="1444" y="881"/>
                    <a:pt x="1448" y="880"/>
                    <a:pt x="1451" y="878"/>
                  </a:cubicBezTo>
                  <a:cubicBezTo>
                    <a:pt x="1462" y="872"/>
                    <a:pt x="1465" y="859"/>
                    <a:pt x="1459" y="848"/>
                  </a:cubicBezTo>
                  <a:cubicBezTo>
                    <a:pt x="1449" y="831"/>
                    <a:pt x="1439" y="814"/>
                    <a:pt x="1427" y="798"/>
                  </a:cubicBezTo>
                  <a:cubicBezTo>
                    <a:pt x="1574" y="711"/>
                    <a:pt x="1574" y="711"/>
                    <a:pt x="1574" y="711"/>
                  </a:cubicBezTo>
                  <a:cubicBezTo>
                    <a:pt x="1715" y="793"/>
                    <a:pt x="1715" y="793"/>
                    <a:pt x="1715" y="793"/>
                  </a:cubicBezTo>
                  <a:cubicBezTo>
                    <a:pt x="1719" y="795"/>
                    <a:pt x="1722" y="796"/>
                    <a:pt x="1726" y="796"/>
                  </a:cubicBezTo>
                  <a:cubicBezTo>
                    <a:pt x="1730" y="796"/>
                    <a:pt x="1734" y="795"/>
                    <a:pt x="1737" y="793"/>
                  </a:cubicBezTo>
                  <a:cubicBezTo>
                    <a:pt x="1889" y="705"/>
                    <a:pt x="1889" y="705"/>
                    <a:pt x="1889" y="705"/>
                  </a:cubicBezTo>
                  <a:cubicBezTo>
                    <a:pt x="1896" y="701"/>
                    <a:pt x="1900" y="694"/>
                    <a:pt x="1900" y="686"/>
                  </a:cubicBezTo>
                  <a:cubicBezTo>
                    <a:pt x="1900" y="510"/>
                    <a:pt x="1900" y="510"/>
                    <a:pt x="1900" y="510"/>
                  </a:cubicBezTo>
                  <a:cubicBezTo>
                    <a:pt x="1900" y="502"/>
                    <a:pt x="1896" y="495"/>
                    <a:pt x="1889" y="491"/>
                  </a:cubicBezTo>
                  <a:close/>
                  <a:moveTo>
                    <a:pt x="1856" y="673"/>
                  </a:moveTo>
                  <a:cubicBezTo>
                    <a:pt x="1726" y="748"/>
                    <a:pt x="1726" y="748"/>
                    <a:pt x="1726" y="748"/>
                  </a:cubicBezTo>
                  <a:cubicBezTo>
                    <a:pt x="1596" y="673"/>
                    <a:pt x="1596" y="673"/>
                    <a:pt x="1596" y="673"/>
                  </a:cubicBezTo>
                  <a:cubicBezTo>
                    <a:pt x="1596" y="523"/>
                    <a:pt x="1596" y="523"/>
                    <a:pt x="1596" y="523"/>
                  </a:cubicBezTo>
                  <a:cubicBezTo>
                    <a:pt x="1726" y="448"/>
                    <a:pt x="1726" y="448"/>
                    <a:pt x="1726" y="448"/>
                  </a:cubicBezTo>
                  <a:cubicBezTo>
                    <a:pt x="1856" y="523"/>
                    <a:pt x="1856" y="523"/>
                    <a:pt x="1856" y="523"/>
                  </a:cubicBezTo>
                  <a:lnTo>
                    <a:pt x="1856" y="673"/>
                  </a:lnTo>
                  <a:close/>
                  <a:moveTo>
                    <a:pt x="1112" y="91"/>
                  </a:moveTo>
                  <a:cubicBezTo>
                    <a:pt x="960" y="4"/>
                    <a:pt x="960" y="4"/>
                    <a:pt x="960" y="4"/>
                  </a:cubicBezTo>
                  <a:cubicBezTo>
                    <a:pt x="953" y="0"/>
                    <a:pt x="944" y="0"/>
                    <a:pt x="938" y="4"/>
                  </a:cubicBezTo>
                  <a:cubicBezTo>
                    <a:pt x="786" y="91"/>
                    <a:pt x="786" y="91"/>
                    <a:pt x="786" y="91"/>
                  </a:cubicBezTo>
                  <a:cubicBezTo>
                    <a:pt x="779" y="95"/>
                    <a:pt x="775" y="102"/>
                    <a:pt x="775" y="110"/>
                  </a:cubicBezTo>
                  <a:cubicBezTo>
                    <a:pt x="775" y="286"/>
                    <a:pt x="775" y="286"/>
                    <a:pt x="775" y="286"/>
                  </a:cubicBezTo>
                  <a:cubicBezTo>
                    <a:pt x="775" y="294"/>
                    <a:pt x="779" y="301"/>
                    <a:pt x="786" y="305"/>
                  </a:cubicBezTo>
                  <a:cubicBezTo>
                    <a:pt x="927" y="386"/>
                    <a:pt x="927" y="386"/>
                    <a:pt x="927" y="386"/>
                  </a:cubicBezTo>
                  <a:cubicBezTo>
                    <a:pt x="927" y="552"/>
                    <a:pt x="927" y="552"/>
                    <a:pt x="927" y="552"/>
                  </a:cubicBezTo>
                  <a:cubicBezTo>
                    <a:pt x="904" y="553"/>
                    <a:pt x="882" y="555"/>
                    <a:pt x="859" y="559"/>
                  </a:cubicBezTo>
                  <a:cubicBezTo>
                    <a:pt x="847" y="560"/>
                    <a:pt x="839" y="572"/>
                    <a:pt x="841" y="584"/>
                  </a:cubicBezTo>
                  <a:cubicBezTo>
                    <a:pt x="843" y="595"/>
                    <a:pt x="852" y="602"/>
                    <a:pt x="863" y="602"/>
                  </a:cubicBezTo>
                  <a:cubicBezTo>
                    <a:pt x="864" y="602"/>
                    <a:pt x="865" y="602"/>
                    <a:pt x="866" y="602"/>
                  </a:cubicBezTo>
                  <a:cubicBezTo>
                    <a:pt x="920" y="594"/>
                    <a:pt x="977" y="594"/>
                    <a:pt x="1031" y="602"/>
                  </a:cubicBezTo>
                  <a:cubicBezTo>
                    <a:pt x="1043" y="604"/>
                    <a:pt x="1055" y="596"/>
                    <a:pt x="1056" y="584"/>
                  </a:cubicBezTo>
                  <a:cubicBezTo>
                    <a:pt x="1058" y="572"/>
                    <a:pt x="1050" y="560"/>
                    <a:pt x="1038" y="559"/>
                  </a:cubicBezTo>
                  <a:cubicBezTo>
                    <a:pt x="1016" y="555"/>
                    <a:pt x="993" y="553"/>
                    <a:pt x="971" y="552"/>
                  </a:cubicBezTo>
                  <a:cubicBezTo>
                    <a:pt x="971" y="386"/>
                    <a:pt x="971" y="386"/>
                    <a:pt x="971" y="386"/>
                  </a:cubicBezTo>
                  <a:cubicBezTo>
                    <a:pt x="1112" y="305"/>
                    <a:pt x="1112" y="305"/>
                    <a:pt x="1112" y="305"/>
                  </a:cubicBezTo>
                  <a:cubicBezTo>
                    <a:pt x="1118" y="301"/>
                    <a:pt x="1123" y="294"/>
                    <a:pt x="1123" y="286"/>
                  </a:cubicBezTo>
                  <a:cubicBezTo>
                    <a:pt x="1123" y="110"/>
                    <a:pt x="1123" y="110"/>
                    <a:pt x="1123" y="110"/>
                  </a:cubicBezTo>
                  <a:cubicBezTo>
                    <a:pt x="1123" y="102"/>
                    <a:pt x="1118" y="95"/>
                    <a:pt x="1112" y="91"/>
                  </a:cubicBezTo>
                  <a:close/>
                  <a:moveTo>
                    <a:pt x="1079" y="273"/>
                  </a:moveTo>
                  <a:cubicBezTo>
                    <a:pt x="949" y="348"/>
                    <a:pt x="949" y="348"/>
                    <a:pt x="949" y="348"/>
                  </a:cubicBezTo>
                  <a:cubicBezTo>
                    <a:pt x="819" y="273"/>
                    <a:pt x="819" y="273"/>
                    <a:pt x="819" y="273"/>
                  </a:cubicBezTo>
                  <a:cubicBezTo>
                    <a:pt x="819" y="123"/>
                    <a:pt x="819" y="123"/>
                    <a:pt x="819" y="123"/>
                  </a:cubicBezTo>
                  <a:cubicBezTo>
                    <a:pt x="949" y="48"/>
                    <a:pt x="949" y="48"/>
                    <a:pt x="949" y="48"/>
                  </a:cubicBezTo>
                  <a:cubicBezTo>
                    <a:pt x="1079" y="123"/>
                    <a:pt x="1079" y="123"/>
                    <a:pt x="1079" y="123"/>
                  </a:cubicBezTo>
                  <a:lnTo>
                    <a:pt x="1079" y="273"/>
                  </a:lnTo>
                  <a:close/>
                </a:path>
              </a:pathLst>
            </a:custGeom>
            <a:solidFill>
              <a:schemeClr val="accent1"/>
            </a:solidFill>
            <a:ln w="9525">
              <a:noFill/>
              <a:miter lim="800000"/>
              <a:headEnd/>
              <a:tailEnd/>
            </a:ln>
          </p:spPr>
          <p:txBody>
            <a:bodyPr/>
            <a:lstStyle/>
            <a:p>
              <a:endParaRPr lang="en-US">
                <a:solidFill>
                  <a:srgbClr val="000000"/>
                </a:solidFill>
                <a:latin typeface="Century Gothic" pitchFamily="34" charset="0"/>
              </a:endParaRPr>
            </a:p>
          </p:txBody>
        </p:sp>
      </p:grpSp>
      <p:grpSp>
        <p:nvGrpSpPr>
          <p:cNvPr id="7" name="bcgIcons_AdvancedRobotics"/>
          <p:cNvGrpSpPr>
            <a:grpSpLocks noChangeAspect="1"/>
          </p:cNvGrpSpPr>
          <p:nvPr/>
        </p:nvGrpSpPr>
        <p:grpSpPr bwMode="auto">
          <a:xfrm>
            <a:off x="1204913" y="3471863"/>
            <a:ext cx="6786562" cy="2352675"/>
            <a:chOff x="-40194" y="0"/>
            <a:chExt cx="46192" cy="16010"/>
          </a:xfrm>
        </p:grpSpPr>
        <p:sp>
          <p:nvSpPr>
            <p:cNvPr id="11320" name="AutoShape 3"/>
            <p:cNvSpPr>
              <a:spLocks noChangeAspect="1" noChangeArrowheads="1" noTextEdit="1"/>
            </p:cNvSpPr>
            <p:nvPr/>
          </p:nvSpPr>
          <p:spPr bwMode="auto">
            <a:xfrm>
              <a:off x="1682" y="0"/>
              <a:ext cx="4316" cy="4320"/>
            </a:xfrm>
            <a:prstGeom prst="rect">
              <a:avLst/>
            </a:prstGeom>
            <a:noFill/>
            <a:ln w="9525">
              <a:noFill/>
              <a:miter lim="800000"/>
              <a:headEnd/>
              <a:tailEnd/>
            </a:ln>
          </p:spPr>
          <p:txBody>
            <a:bodyPr/>
            <a:lstStyle/>
            <a:p>
              <a:endParaRPr lang="en-US"/>
            </a:p>
          </p:txBody>
        </p:sp>
        <p:sp>
          <p:nvSpPr>
            <p:cNvPr id="11321" name="Freeform 5"/>
            <p:cNvSpPr>
              <a:spLocks noEditPoints="1"/>
            </p:cNvSpPr>
            <p:nvPr/>
          </p:nvSpPr>
          <p:spPr bwMode="auto">
            <a:xfrm>
              <a:off x="-40194" y="13247"/>
              <a:ext cx="3509" cy="2763"/>
            </a:xfrm>
            <a:custGeom>
              <a:avLst/>
              <a:gdLst>
                <a:gd name="T0" fmla="*/ 2741 w 1873"/>
                <a:gd name="T1" fmla="*/ 3801 h 1474"/>
                <a:gd name="T2" fmla="*/ 2741 w 1873"/>
                <a:gd name="T3" fmla="*/ 4272 h 1474"/>
                <a:gd name="T4" fmla="*/ 2954 w 1873"/>
                <a:gd name="T5" fmla="*/ 4272 h 1474"/>
                <a:gd name="T6" fmla="*/ 3022 w 1873"/>
                <a:gd name="T7" fmla="*/ 4339 h 1474"/>
                <a:gd name="T8" fmla="*/ 3022 w 1873"/>
                <a:gd name="T9" fmla="*/ 4814 h 1474"/>
                <a:gd name="T10" fmla="*/ 6507 w 1873"/>
                <a:gd name="T11" fmla="*/ 4814 h 1474"/>
                <a:gd name="T12" fmla="*/ 6507 w 1873"/>
                <a:gd name="T13" fmla="*/ 4814 h 1474"/>
                <a:gd name="T14" fmla="*/ 6574 w 1873"/>
                <a:gd name="T15" fmla="*/ 4877 h 1474"/>
                <a:gd name="T16" fmla="*/ 6574 w 1873"/>
                <a:gd name="T17" fmla="*/ 5112 h 1474"/>
                <a:gd name="T18" fmla="*/ 6507 w 1873"/>
                <a:gd name="T19" fmla="*/ 5179 h 1474"/>
                <a:gd name="T20" fmla="*/ 600 w 1873"/>
                <a:gd name="T21" fmla="*/ 5179 h 1474"/>
                <a:gd name="T22" fmla="*/ 534 w 1873"/>
                <a:gd name="T23" fmla="*/ 5112 h 1474"/>
                <a:gd name="T24" fmla="*/ 534 w 1873"/>
                <a:gd name="T25" fmla="*/ 4877 h 1474"/>
                <a:gd name="T26" fmla="*/ 600 w 1873"/>
                <a:gd name="T27" fmla="*/ 4814 h 1474"/>
                <a:gd name="T28" fmla="*/ 811 w 1873"/>
                <a:gd name="T29" fmla="*/ 4814 h 1474"/>
                <a:gd name="T30" fmla="*/ 811 w 1873"/>
                <a:gd name="T31" fmla="*/ 4339 h 1474"/>
                <a:gd name="T32" fmla="*/ 877 w 1873"/>
                <a:gd name="T33" fmla="*/ 4272 h 1474"/>
                <a:gd name="T34" fmla="*/ 1098 w 1873"/>
                <a:gd name="T35" fmla="*/ 4272 h 1474"/>
                <a:gd name="T36" fmla="*/ 1098 w 1873"/>
                <a:gd name="T37" fmla="*/ 3801 h 1474"/>
                <a:gd name="T38" fmla="*/ 2741 w 1873"/>
                <a:gd name="T39" fmla="*/ 3801 h 1474"/>
                <a:gd name="T40" fmla="*/ 6409 w 1873"/>
                <a:gd name="T41" fmla="*/ 3545 h 1474"/>
                <a:gd name="T42" fmla="*/ 5943 w 1873"/>
                <a:gd name="T43" fmla="*/ 3093 h 1474"/>
                <a:gd name="T44" fmla="*/ 5476 w 1873"/>
                <a:gd name="T45" fmla="*/ 3545 h 1474"/>
                <a:gd name="T46" fmla="*/ 5707 w 1873"/>
                <a:gd name="T47" fmla="*/ 3933 h 1474"/>
                <a:gd name="T48" fmla="*/ 5707 w 1873"/>
                <a:gd name="T49" fmla="*/ 4150 h 1474"/>
                <a:gd name="T50" fmla="*/ 5774 w 1873"/>
                <a:gd name="T51" fmla="*/ 4214 h 1474"/>
                <a:gd name="T52" fmla="*/ 5815 w 1873"/>
                <a:gd name="T53" fmla="*/ 4214 h 1474"/>
                <a:gd name="T54" fmla="*/ 5811 w 1873"/>
                <a:gd name="T55" fmla="*/ 4238 h 1474"/>
                <a:gd name="T56" fmla="*/ 5811 w 1873"/>
                <a:gd name="T57" fmla="*/ 4270 h 1474"/>
                <a:gd name="T58" fmla="*/ 5879 w 1873"/>
                <a:gd name="T59" fmla="*/ 4332 h 1474"/>
                <a:gd name="T60" fmla="*/ 5883 w 1873"/>
                <a:gd name="T61" fmla="*/ 4332 h 1474"/>
                <a:gd name="T62" fmla="*/ 5883 w 1873"/>
                <a:gd name="T63" fmla="*/ 4465 h 1474"/>
                <a:gd name="T64" fmla="*/ 5943 w 1873"/>
                <a:gd name="T65" fmla="*/ 4521 h 1474"/>
                <a:gd name="T66" fmla="*/ 6004 w 1873"/>
                <a:gd name="T67" fmla="*/ 4465 h 1474"/>
                <a:gd name="T68" fmla="*/ 6004 w 1873"/>
                <a:gd name="T69" fmla="*/ 4332 h 1474"/>
                <a:gd name="T70" fmla="*/ 6008 w 1873"/>
                <a:gd name="T71" fmla="*/ 4332 h 1474"/>
                <a:gd name="T72" fmla="*/ 6076 w 1873"/>
                <a:gd name="T73" fmla="*/ 4270 h 1474"/>
                <a:gd name="T74" fmla="*/ 6076 w 1873"/>
                <a:gd name="T75" fmla="*/ 4238 h 1474"/>
                <a:gd name="T76" fmla="*/ 6068 w 1873"/>
                <a:gd name="T77" fmla="*/ 4214 h 1474"/>
                <a:gd name="T78" fmla="*/ 6115 w 1873"/>
                <a:gd name="T79" fmla="*/ 4214 h 1474"/>
                <a:gd name="T80" fmla="*/ 6177 w 1873"/>
                <a:gd name="T81" fmla="*/ 4150 h 1474"/>
                <a:gd name="T82" fmla="*/ 6177 w 1873"/>
                <a:gd name="T83" fmla="*/ 3933 h 1474"/>
                <a:gd name="T84" fmla="*/ 6409 w 1873"/>
                <a:gd name="T85" fmla="*/ 3545 h 1474"/>
                <a:gd name="T86" fmla="*/ 1840 w 1873"/>
                <a:gd name="T87" fmla="*/ 920 h 1474"/>
                <a:gd name="T88" fmla="*/ 920 w 1873"/>
                <a:gd name="T89" fmla="*/ 0 h 1474"/>
                <a:gd name="T90" fmla="*/ 0 w 1873"/>
                <a:gd name="T91" fmla="*/ 920 h 1474"/>
                <a:gd name="T92" fmla="*/ 920 w 1873"/>
                <a:gd name="T93" fmla="*/ 1841 h 1474"/>
                <a:gd name="T94" fmla="*/ 1840 w 1873"/>
                <a:gd name="T95" fmla="*/ 920 h 1474"/>
                <a:gd name="T96" fmla="*/ 1684 w 1873"/>
                <a:gd name="T97" fmla="*/ 920 h 1474"/>
                <a:gd name="T98" fmla="*/ 920 w 1873"/>
                <a:gd name="T99" fmla="*/ 1687 h 1474"/>
                <a:gd name="T100" fmla="*/ 154 w 1873"/>
                <a:gd name="T101" fmla="*/ 920 h 1474"/>
                <a:gd name="T102" fmla="*/ 920 w 1873"/>
                <a:gd name="T103" fmla="*/ 154 h 1474"/>
                <a:gd name="T104" fmla="*/ 1684 w 1873"/>
                <a:gd name="T105" fmla="*/ 920 h 1474"/>
                <a:gd name="T106" fmla="*/ 4837 w 1873"/>
                <a:gd name="T107" fmla="*/ 977 h 1474"/>
                <a:gd name="T108" fmla="*/ 4050 w 1873"/>
                <a:gd name="T109" fmla="*/ 186 h 1474"/>
                <a:gd name="T110" fmla="*/ 3260 w 1873"/>
                <a:gd name="T111" fmla="*/ 977 h 1474"/>
                <a:gd name="T112" fmla="*/ 4050 w 1873"/>
                <a:gd name="T113" fmla="*/ 1764 h 1474"/>
                <a:gd name="T114" fmla="*/ 4837 w 1873"/>
                <a:gd name="T115" fmla="*/ 977 h 1474"/>
                <a:gd name="T116" fmla="*/ 4682 w 1873"/>
                <a:gd name="T117" fmla="*/ 977 h 1474"/>
                <a:gd name="T118" fmla="*/ 4050 w 1873"/>
                <a:gd name="T119" fmla="*/ 1610 h 1474"/>
                <a:gd name="T120" fmla="*/ 3415 w 1873"/>
                <a:gd name="T121" fmla="*/ 977 h 1474"/>
                <a:gd name="T122" fmla="*/ 4050 w 1873"/>
                <a:gd name="T123" fmla="*/ 341 h 1474"/>
                <a:gd name="T124" fmla="*/ 4682 w 1873"/>
                <a:gd name="T125" fmla="*/ 977 h 14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3"/>
                <a:gd name="T190" fmla="*/ 0 h 1474"/>
                <a:gd name="T191" fmla="*/ 1873 w 1873"/>
                <a:gd name="T192" fmla="*/ 1474 h 14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3" h="1474">
                  <a:moveTo>
                    <a:pt x="781" y="1082"/>
                  </a:moveTo>
                  <a:cubicBezTo>
                    <a:pt x="781" y="1082"/>
                    <a:pt x="781" y="1147"/>
                    <a:pt x="781" y="1216"/>
                  </a:cubicBezTo>
                  <a:cubicBezTo>
                    <a:pt x="781" y="1216"/>
                    <a:pt x="781" y="1216"/>
                    <a:pt x="842" y="1216"/>
                  </a:cubicBezTo>
                  <a:cubicBezTo>
                    <a:pt x="853" y="1216"/>
                    <a:pt x="861" y="1224"/>
                    <a:pt x="861" y="1235"/>
                  </a:cubicBezTo>
                  <a:cubicBezTo>
                    <a:pt x="861" y="1235"/>
                    <a:pt x="861" y="1235"/>
                    <a:pt x="861" y="1370"/>
                  </a:cubicBezTo>
                  <a:cubicBezTo>
                    <a:pt x="861" y="1370"/>
                    <a:pt x="861" y="1370"/>
                    <a:pt x="1854" y="1370"/>
                  </a:cubicBezTo>
                  <a:cubicBezTo>
                    <a:pt x="1854" y="1370"/>
                    <a:pt x="1854" y="1370"/>
                    <a:pt x="1854" y="1370"/>
                  </a:cubicBezTo>
                  <a:cubicBezTo>
                    <a:pt x="1865" y="1370"/>
                    <a:pt x="1873" y="1377"/>
                    <a:pt x="1873" y="1388"/>
                  </a:cubicBezTo>
                  <a:cubicBezTo>
                    <a:pt x="1873" y="1388"/>
                    <a:pt x="1873" y="1388"/>
                    <a:pt x="1873" y="1455"/>
                  </a:cubicBezTo>
                  <a:cubicBezTo>
                    <a:pt x="1873" y="1466"/>
                    <a:pt x="1865" y="1474"/>
                    <a:pt x="1854" y="1474"/>
                  </a:cubicBezTo>
                  <a:cubicBezTo>
                    <a:pt x="1854" y="1474"/>
                    <a:pt x="1854" y="1474"/>
                    <a:pt x="171" y="1474"/>
                  </a:cubicBezTo>
                  <a:cubicBezTo>
                    <a:pt x="160" y="1474"/>
                    <a:pt x="152" y="1466"/>
                    <a:pt x="152" y="1455"/>
                  </a:cubicBezTo>
                  <a:cubicBezTo>
                    <a:pt x="152" y="1455"/>
                    <a:pt x="152" y="1455"/>
                    <a:pt x="152" y="1388"/>
                  </a:cubicBezTo>
                  <a:cubicBezTo>
                    <a:pt x="152" y="1377"/>
                    <a:pt x="160" y="1370"/>
                    <a:pt x="171" y="1370"/>
                  </a:cubicBezTo>
                  <a:cubicBezTo>
                    <a:pt x="171" y="1370"/>
                    <a:pt x="171" y="1370"/>
                    <a:pt x="231" y="1370"/>
                  </a:cubicBezTo>
                  <a:cubicBezTo>
                    <a:pt x="231" y="1370"/>
                    <a:pt x="231" y="1370"/>
                    <a:pt x="231" y="1235"/>
                  </a:cubicBezTo>
                  <a:cubicBezTo>
                    <a:pt x="231" y="1224"/>
                    <a:pt x="239" y="1216"/>
                    <a:pt x="250" y="1216"/>
                  </a:cubicBezTo>
                  <a:cubicBezTo>
                    <a:pt x="250" y="1216"/>
                    <a:pt x="250" y="1216"/>
                    <a:pt x="313" y="1216"/>
                  </a:cubicBezTo>
                  <a:cubicBezTo>
                    <a:pt x="313" y="1216"/>
                    <a:pt x="313" y="1198"/>
                    <a:pt x="313" y="1082"/>
                  </a:cubicBezTo>
                  <a:lnTo>
                    <a:pt x="781" y="1082"/>
                  </a:lnTo>
                  <a:close/>
                  <a:moveTo>
                    <a:pt x="1826" y="1009"/>
                  </a:moveTo>
                  <a:cubicBezTo>
                    <a:pt x="1826" y="938"/>
                    <a:pt x="1766" y="880"/>
                    <a:pt x="1693" y="880"/>
                  </a:cubicBezTo>
                  <a:cubicBezTo>
                    <a:pt x="1620" y="880"/>
                    <a:pt x="1560" y="938"/>
                    <a:pt x="1560" y="1009"/>
                  </a:cubicBezTo>
                  <a:cubicBezTo>
                    <a:pt x="1560" y="1055"/>
                    <a:pt x="1587" y="1097"/>
                    <a:pt x="1626" y="1119"/>
                  </a:cubicBezTo>
                  <a:cubicBezTo>
                    <a:pt x="1626" y="1181"/>
                    <a:pt x="1626" y="1181"/>
                    <a:pt x="1626" y="1181"/>
                  </a:cubicBezTo>
                  <a:cubicBezTo>
                    <a:pt x="1626" y="1191"/>
                    <a:pt x="1635" y="1199"/>
                    <a:pt x="1645" y="1199"/>
                  </a:cubicBezTo>
                  <a:cubicBezTo>
                    <a:pt x="1657" y="1199"/>
                    <a:pt x="1657" y="1199"/>
                    <a:pt x="1657" y="1199"/>
                  </a:cubicBezTo>
                  <a:cubicBezTo>
                    <a:pt x="1656" y="1202"/>
                    <a:pt x="1656" y="1203"/>
                    <a:pt x="1656" y="1206"/>
                  </a:cubicBezTo>
                  <a:cubicBezTo>
                    <a:pt x="1656" y="1215"/>
                    <a:pt x="1656" y="1215"/>
                    <a:pt x="1656" y="1215"/>
                  </a:cubicBezTo>
                  <a:cubicBezTo>
                    <a:pt x="1656" y="1224"/>
                    <a:pt x="1665" y="1233"/>
                    <a:pt x="1675" y="1233"/>
                  </a:cubicBezTo>
                  <a:cubicBezTo>
                    <a:pt x="1676" y="1233"/>
                    <a:pt x="1676" y="1233"/>
                    <a:pt x="1676" y="1233"/>
                  </a:cubicBezTo>
                  <a:cubicBezTo>
                    <a:pt x="1676" y="1271"/>
                    <a:pt x="1676" y="1271"/>
                    <a:pt x="1676" y="1271"/>
                  </a:cubicBezTo>
                  <a:cubicBezTo>
                    <a:pt x="1676" y="1280"/>
                    <a:pt x="1684" y="1287"/>
                    <a:pt x="1693" y="1287"/>
                  </a:cubicBezTo>
                  <a:cubicBezTo>
                    <a:pt x="1703" y="1287"/>
                    <a:pt x="1711" y="1280"/>
                    <a:pt x="1711" y="1271"/>
                  </a:cubicBezTo>
                  <a:cubicBezTo>
                    <a:pt x="1711" y="1233"/>
                    <a:pt x="1711" y="1233"/>
                    <a:pt x="1711" y="1233"/>
                  </a:cubicBezTo>
                  <a:cubicBezTo>
                    <a:pt x="1712" y="1233"/>
                    <a:pt x="1712" y="1233"/>
                    <a:pt x="1712" y="1233"/>
                  </a:cubicBezTo>
                  <a:cubicBezTo>
                    <a:pt x="1722" y="1233"/>
                    <a:pt x="1731" y="1224"/>
                    <a:pt x="1731" y="1215"/>
                  </a:cubicBezTo>
                  <a:cubicBezTo>
                    <a:pt x="1731" y="1206"/>
                    <a:pt x="1731" y="1206"/>
                    <a:pt x="1731" y="1206"/>
                  </a:cubicBezTo>
                  <a:cubicBezTo>
                    <a:pt x="1731" y="1203"/>
                    <a:pt x="1730" y="1202"/>
                    <a:pt x="1729" y="1199"/>
                  </a:cubicBezTo>
                  <a:cubicBezTo>
                    <a:pt x="1742" y="1199"/>
                    <a:pt x="1742" y="1199"/>
                    <a:pt x="1742" y="1199"/>
                  </a:cubicBezTo>
                  <a:cubicBezTo>
                    <a:pt x="1752" y="1199"/>
                    <a:pt x="1760" y="1191"/>
                    <a:pt x="1760" y="1181"/>
                  </a:cubicBezTo>
                  <a:cubicBezTo>
                    <a:pt x="1760" y="1119"/>
                    <a:pt x="1760" y="1119"/>
                    <a:pt x="1760" y="1119"/>
                  </a:cubicBezTo>
                  <a:cubicBezTo>
                    <a:pt x="1800" y="1097"/>
                    <a:pt x="1826" y="1055"/>
                    <a:pt x="1826" y="1009"/>
                  </a:cubicBezTo>
                  <a:close/>
                  <a:moveTo>
                    <a:pt x="524" y="262"/>
                  </a:moveTo>
                  <a:cubicBezTo>
                    <a:pt x="524" y="118"/>
                    <a:pt x="406" y="0"/>
                    <a:pt x="262" y="0"/>
                  </a:cubicBezTo>
                  <a:cubicBezTo>
                    <a:pt x="118" y="0"/>
                    <a:pt x="0" y="118"/>
                    <a:pt x="0" y="262"/>
                  </a:cubicBezTo>
                  <a:cubicBezTo>
                    <a:pt x="0" y="406"/>
                    <a:pt x="118" y="524"/>
                    <a:pt x="262" y="524"/>
                  </a:cubicBezTo>
                  <a:cubicBezTo>
                    <a:pt x="406" y="524"/>
                    <a:pt x="524" y="406"/>
                    <a:pt x="524" y="262"/>
                  </a:cubicBezTo>
                  <a:close/>
                  <a:moveTo>
                    <a:pt x="480" y="262"/>
                  </a:moveTo>
                  <a:cubicBezTo>
                    <a:pt x="480" y="382"/>
                    <a:pt x="382" y="480"/>
                    <a:pt x="262" y="480"/>
                  </a:cubicBezTo>
                  <a:cubicBezTo>
                    <a:pt x="142" y="480"/>
                    <a:pt x="44" y="382"/>
                    <a:pt x="44" y="262"/>
                  </a:cubicBezTo>
                  <a:cubicBezTo>
                    <a:pt x="44" y="142"/>
                    <a:pt x="142" y="44"/>
                    <a:pt x="262" y="44"/>
                  </a:cubicBezTo>
                  <a:cubicBezTo>
                    <a:pt x="382" y="44"/>
                    <a:pt x="480" y="142"/>
                    <a:pt x="480" y="262"/>
                  </a:cubicBezTo>
                  <a:close/>
                  <a:moveTo>
                    <a:pt x="1378" y="278"/>
                  </a:moveTo>
                  <a:cubicBezTo>
                    <a:pt x="1378" y="154"/>
                    <a:pt x="1277" y="53"/>
                    <a:pt x="1154" y="53"/>
                  </a:cubicBezTo>
                  <a:cubicBezTo>
                    <a:pt x="1030" y="53"/>
                    <a:pt x="929" y="154"/>
                    <a:pt x="929" y="278"/>
                  </a:cubicBezTo>
                  <a:cubicBezTo>
                    <a:pt x="929" y="401"/>
                    <a:pt x="1030" y="502"/>
                    <a:pt x="1154" y="502"/>
                  </a:cubicBezTo>
                  <a:cubicBezTo>
                    <a:pt x="1277" y="502"/>
                    <a:pt x="1378" y="401"/>
                    <a:pt x="1378" y="278"/>
                  </a:cubicBezTo>
                  <a:close/>
                  <a:moveTo>
                    <a:pt x="1334" y="278"/>
                  </a:moveTo>
                  <a:cubicBezTo>
                    <a:pt x="1334" y="377"/>
                    <a:pt x="1253" y="458"/>
                    <a:pt x="1154" y="458"/>
                  </a:cubicBezTo>
                  <a:cubicBezTo>
                    <a:pt x="1054" y="458"/>
                    <a:pt x="973" y="377"/>
                    <a:pt x="973" y="278"/>
                  </a:cubicBezTo>
                  <a:cubicBezTo>
                    <a:pt x="973" y="178"/>
                    <a:pt x="1054" y="97"/>
                    <a:pt x="1154" y="97"/>
                  </a:cubicBezTo>
                  <a:cubicBezTo>
                    <a:pt x="1253" y="97"/>
                    <a:pt x="1334" y="178"/>
                    <a:pt x="1334" y="278"/>
                  </a:cubicBezTo>
                  <a:close/>
                </a:path>
              </a:pathLst>
            </a:custGeom>
            <a:solidFill>
              <a:schemeClr val="accent1"/>
            </a:solidFill>
            <a:ln w="9525">
              <a:noFill/>
              <a:miter lim="800000"/>
              <a:headEnd/>
              <a:tailEnd/>
            </a:ln>
          </p:spPr>
          <p:txBody>
            <a:bodyPr/>
            <a:lstStyle/>
            <a:p>
              <a:endParaRPr lang="en-US">
                <a:solidFill>
                  <a:srgbClr val="000000"/>
                </a:solidFill>
                <a:latin typeface="Century Gothic" pitchFamily="34" charset="0"/>
              </a:endParaRPr>
            </a:p>
          </p:txBody>
        </p:sp>
        <p:sp>
          <p:nvSpPr>
            <p:cNvPr id="11322" name="Freeform 6"/>
            <p:cNvSpPr>
              <a:spLocks noEditPoints="1"/>
            </p:cNvSpPr>
            <p:nvPr/>
          </p:nvSpPr>
          <p:spPr bwMode="auto">
            <a:xfrm>
              <a:off x="-40010" y="13481"/>
              <a:ext cx="3026" cy="1753"/>
            </a:xfrm>
            <a:custGeom>
              <a:avLst/>
              <a:gdLst>
                <a:gd name="T0" fmla="*/ 2483 w 1615"/>
                <a:gd name="T1" fmla="*/ 2865 h 935"/>
                <a:gd name="T2" fmla="*/ 2483 w 1615"/>
                <a:gd name="T3" fmla="*/ 3219 h 935"/>
                <a:gd name="T4" fmla="*/ 2419 w 1615"/>
                <a:gd name="T5" fmla="*/ 3287 h 935"/>
                <a:gd name="T6" fmla="*/ 671 w 1615"/>
                <a:gd name="T7" fmla="*/ 3287 h 935"/>
                <a:gd name="T8" fmla="*/ 603 w 1615"/>
                <a:gd name="T9" fmla="*/ 3219 h 935"/>
                <a:gd name="T10" fmla="*/ 603 w 1615"/>
                <a:gd name="T11" fmla="*/ 2865 h 935"/>
                <a:gd name="T12" fmla="*/ 671 w 1615"/>
                <a:gd name="T13" fmla="*/ 2797 h 935"/>
                <a:gd name="T14" fmla="*/ 899 w 1615"/>
                <a:gd name="T15" fmla="*/ 2797 h 935"/>
                <a:gd name="T16" fmla="*/ 459 w 1615"/>
                <a:gd name="T17" fmla="*/ 1631 h 935"/>
                <a:gd name="T18" fmla="*/ 562 w 1615"/>
                <a:gd name="T19" fmla="*/ 1639 h 935"/>
                <a:gd name="T20" fmla="*/ 1431 w 1615"/>
                <a:gd name="T21" fmla="*/ 1189 h 935"/>
                <a:gd name="T22" fmla="*/ 2205 w 1615"/>
                <a:gd name="T23" fmla="*/ 2797 h 935"/>
                <a:gd name="T24" fmla="*/ 2419 w 1615"/>
                <a:gd name="T25" fmla="*/ 2797 h 935"/>
                <a:gd name="T26" fmla="*/ 2483 w 1615"/>
                <a:gd name="T27" fmla="*/ 2865 h 935"/>
                <a:gd name="T28" fmla="*/ 1124 w 1615"/>
                <a:gd name="T29" fmla="*/ 562 h 935"/>
                <a:gd name="T30" fmla="*/ 562 w 1615"/>
                <a:gd name="T31" fmla="*/ 0 h 935"/>
                <a:gd name="T32" fmla="*/ 0 w 1615"/>
                <a:gd name="T33" fmla="*/ 562 h 935"/>
                <a:gd name="T34" fmla="*/ 562 w 1615"/>
                <a:gd name="T35" fmla="*/ 1125 h 935"/>
                <a:gd name="T36" fmla="*/ 1124 w 1615"/>
                <a:gd name="T37" fmla="*/ 562 h 935"/>
                <a:gd name="T38" fmla="*/ 4167 w 1615"/>
                <a:gd name="T39" fmla="*/ 619 h 935"/>
                <a:gd name="T40" fmla="*/ 3693 w 1615"/>
                <a:gd name="T41" fmla="*/ 144 h 935"/>
                <a:gd name="T42" fmla="*/ 3215 w 1615"/>
                <a:gd name="T43" fmla="*/ 619 h 935"/>
                <a:gd name="T44" fmla="*/ 3693 w 1615"/>
                <a:gd name="T45" fmla="*/ 1093 h 935"/>
                <a:gd name="T46" fmla="*/ 4167 w 1615"/>
                <a:gd name="T47" fmla="*/ 619 h 935"/>
                <a:gd name="T48" fmla="*/ 2833 w 1615"/>
                <a:gd name="T49" fmla="*/ 1001 h 935"/>
                <a:gd name="T50" fmla="*/ 2749 w 1615"/>
                <a:gd name="T51" fmla="*/ 619 h 935"/>
                <a:gd name="T52" fmla="*/ 2865 w 1615"/>
                <a:gd name="T53" fmla="*/ 165 h 935"/>
                <a:gd name="T54" fmla="*/ 1566 w 1615"/>
                <a:gd name="T55" fmla="*/ 152 h 935"/>
                <a:gd name="T56" fmla="*/ 1551 w 1615"/>
                <a:gd name="T57" fmla="*/ 148 h 935"/>
                <a:gd name="T58" fmla="*/ 1636 w 1615"/>
                <a:gd name="T59" fmla="*/ 562 h 935"/>
                <a:gd name="T60" fmla="*/ 1527 w 1615"/>
                <a:gd name="T61" fmla="*/ 1029 h 935"/>
                <a:gd name="T62" fmla="*/ 2833 w 1615"/>
                <a:gd name="T63" fmla="*/ 1001 h 935"/>
                <a:gd name="T64" fmla="*/ 5585 w 1615"/>
                <a:gd name="T65" fmla="*/ 2580 h 935"/>
                <a:gd name="T66" fmla="*/ 5670 w 1615"/>
                <a:gd name="T67" fmla="*/ 2587 h 935"/>
                <a:gd name="T68" fmla="*/ 4525 w 1615"/>
                <a:gd name="T69" fmla="*/ 1054 h 935"/>
                <a:gd name="T70" fmla="*/ 3834 w 1615"/>
                <a:gd name="T71" fmla="*/ 1551 h 935"/>
                <a:gd name="T72" fmla="*/ 4978 w 1615"/>
                <a:gd name="T73" fmla="*/ 3073 h 935"/>
                <a:gd name="T74" fmla="*/ 5585 w 1615"/>
                <a:gd name="T75" fmla="*/ 2580 h 9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5"/>
                <a:gd name="T115" fmla="*/ 0 h 935"/>
                <a:gd name="T116" fmla="*/ 1615 w 1615"/>
                <a:gd name="T117" fmla="*/ 935 h 9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5" h="935">
                  <a:moveTo>
                    <a:pt x="707" y="815"/>
                  </a:moveTo>
                  <a:cubicBezTo>
                    <a:pt x="707" y="815"/>
                    <a:pt x="707" y="815"/>
                    <a:pt x="707" y="916"/>
                  </a:cubicBezTo>
                  <a:cubicBezTo>
                    <a:pt x="707" y="927"/>
                    <a:pt x="700" y="935"/>
                    <a:pt x="689" y="935"/>
                  </a:cubicBezTo>
                  <a:cubicBezTo>
                    <a:pt x="689" y="935"/>
                    <a:pt x="689" y="935"/>
                    <a:pt x="191" y="935"/>
                  </a:cubicBezTo>
                  <a:cubicBezTo>
                    <a:pt x="180" y="935"/>
                    <a:pt x="172" y="927"/>
                    <a:pt x="172" y="916"/>
                  </a:cubicBezTo>
                  <a:cubicBezTo>
                    <a:pt x="172" y="916"/>
                    <a:pt x="172" y="916"/>
                    <a:pt x="172" y="815"/>
                  </a:cubicBezTo>
                  <a:cubicBezTo>
                    <a:pt x="172" y="804"/>
                    <a:pt x="180" y="796"/>
                    <a:pt x="191" y="796"/>
                  </a:cubicBezTo>
                  <a:cubicBezTo>
                    <a:pt x="191" y="796"/>
                    <a:pt x="191" y="796"/>
                    <a:pt x="256" y="796"/>
                  </a:cubicBezTo>
                  <a:cubicBezTo>
                    <a:pt x="256" y="796"/>
                    <a:pt x="243" y="760"/>
                    <a:pt x="131" y="464"/>
                  </a:cubicBezTo>
                  <a:cubicBezTo>
                    <a:pt x="141" y="465"/>
                    <a:pt x="150" y="466"/>
                    <a:pt x="160" y="466"/>
                  </a:cubicBezTo>
                  <a:cubicBezTo>
                    <a:pt x="262" y="466"/>
                    <a:pt x="353" y="415"/>
                    <a:pt x="408" y="338"/>
                  </a:cubicBezTo>
                  <a:cubicBezTo>
                    <a:pt x="426" y="376"/>
                    <a:pt x="479" y="486"/>
                    <a:pt x="628" y="796"/>
                  </a:cubicBezTo>
                  <a:cubicBezTo>
                    <a:pt x="628" y="796"/>
                    <a:pt x="628" y="796"/>
                    <a:pt x="689" y="796"/>
                  </a:cubicBezTo>
                  <a:cubicBezTo>
                    <a:pt x="700" y="796"/>
                    <a:pt x="707" y="804"/>
                    <a:pt x="707" y="815"/>
                  </a:cubicBezTo>
                  <a:close/>
                  <a:moveTo>
                    <a:pt x="320" y="160"/>
                  </a:moveTo>
                  <a:cubicBezTo>
                    <a:pt x="320" y="72"/>
                    <a:pt x="248" y="0"/>
                    <a:pt x="160" y="0"/>
                  </a:cubicBezTo>
                  <a:cubicBezTo>
                    <a:pt x="72" y="0"/>
                    <a:pt x="0" y="72"/>
                    <a:pt x="0" y="160"/>
                  </a:cubicBezTo>
                  <a:cubicBezTo>
                    <a:pt x="0" y="248"/>
                    <a:pt x="72" y="320"/>
                    <a:pt x="160" y="320"/>
                  </a:cubicBezTo>
                  <a:cubicBezTo>
                    <a:pt x="248" y="320"/>
                    <a:pt x="320" y="248"/>
                    <a:pt x="320" y="160"/>
                  </a:cubicBezTo>
                  <a:close/>
                  <a:moveTo>
                    <a:pt x="1187" y="176"/>
                  </a:moveTo>
                  <a:cubicBezTo>
                    <a:pt x="1187" y="101"/>
                    <a:pt x="1126" y="41"/>
                    <a:pt x="1052" y="41"/>
                  </a:cubicBezTo>
                  <a:cubicBezTo>
                    <a:pt x="977" y="41"/>
                    <a:pt x="916" y="101"/>
                    <a:pt x="916" y="176"/>
                  </a:cubicBezTo>
                  <a:cubicBezTo>
                    <a:pt x="916" y="250"/>
                    <a:pt x="977" y="311"/>
                    <a:pt x="1052" y="311"/>
                  </a:cubicBezTo>
                  <a:cubicBezTo>
                    <a:pt x="1126" y="311"/>
                    <a:pt x="1187" y="250"/>
                    <a:pt x="1187" y="176"/>
                  </a:cubicBezTo>
                  <a:close/>
                  <a:moveTo>
                    <a:pt x="807" y="285"/>
                  </a:moveTo>
                  <a:cubicBezTo>
                    <a:pt x="792" y="252"/>
                    <a:pt x="783" y="215"/>
                    <a:pt x="783" y="176"/>
                  </a:cubicBezTo>
                  <a:cubicBezTo>
                    <a:pt x="783" y="129"/>
                    <a:pt x="795" y="85"/>
                    <a:pt x="816" y="47"/>
                  </a:cubicBezTo>
                  <a:cubicBezTo>
                    <a:pt x="446" y="43"/>
                    <a:pt x="446" y="43"/>
                    <a:pt x="446" y="43"/>
                  </a:cubicBezTo>
                  <a:cubicBezTo>
                    <a:pt x="442" y="42"/>
                    <a:pt x="442" y="42"/>
                    <a:pt x="442" y="42"/>
                  </a:cubicBezTo>
                  <a:cubicBezTo>
                    <a:pt x="457" y="79"/>
                    <a:pt x="466" y="118"/>
                    <a:pt x="466" y="160"/>
                  </a:cubicBezTo>
                  <a:cubicBezTo>
                    <a:pt x="466" y="208"/>
                    <a:pt x="455" y="253"/>
                    <a:pt x="435" y="293"/>
                  </a:cubicBezTo>
                  <a:cubicBezTo>
                    <a:pt x="650" y="289"/>
                    <a:pt x="756" y="286"/>
                    <a:pt x="807" y="285"/>
                  </a:cubicBezTo>
                  <a:close/>
                  <a:moveTo>
                    <a:pt x="1591" y="734"/>
                  </a:moveTo>
                  <a:cubicBezTo>
                    <a:pt x="1599" y="734"/>
                    <a:pt x="1607" y="735"/>
                    <a:pt x="1615" y="736"/>
                  </a:cubicBezTo>
                  <a:cubicBezTo>
                    <a:pt x="1417" y="472"/>
                    <a:pt x="1327" y="351"/>
                    <a:pt x="1289" y="300"/>
                  </a:cubicBezTo>
                  <a:cubicBezTo>
                    <a:pt x="1250" y="374"/>
                    <a:pt x="1178" y="428"/>
                    <a:pt x="1092" y="441"/>
                  </a:cubicBezTo>
                  <a:cubicBezTo>
                    <a:pt x="1307" y="727"/>
                    <a:pt x="1388" y="835"/>
                    <a:pt x="1418" y="874"/>
                  </a:cubicBezTo>
                  <a:cubicBezTo>
                    <a:pt x="1433" y="795"/>
                    <a:pt x="1505" y="734"/>
                    <a:pt x="1591" y="734"/>
                  </a:cubicBezTo>
                  <a:close/>
                </a:path>
              </a:pathLst>
            </a:custGeom>
            <a:solidFill>
              <a:schemeClr val="tx2"/>
            </a:solidFill>
            <a:ln w="9525">
              <a:noFill/>
              <a:miter lim="800000"/>
              <a:headEnd/>
              <a:tailEnd/>
            </a:ln>
          </p:spPr>
          <p:txBody>
            <a:bodyPr/>
            <a:lstStyle/>
            <a:p>
              <a:endParaRPr lang="en-US">
                <a:solidFill>
                  <a:srgbClr val="000000"/>
                </a:solidFill>
                <a:latin typeface="Century Gothic" pitchFamily="34" charset="0"/>
              </a:endParaRPr>
            </a:p>
          </p:txBody>
        </p:sp>
      </p:grpSp>
      <p:sp>
        <p:nvSpPr>
          <p:cNvPr id="11305" name="Rectangle 6"/>
          <p:cNvSpPr>
            <a:spLocks noChangeArrowheads="1"/>
          </p:cNvSpPr>
          <p:nvPr/>
        </p:nvSpPr>
        <p:spPr bwMode="auto">
          <a:xfrm>
            <a:off x="1655118" y="1269888"/>
            <a:ext cx="9609255" cy="400110"/>
          </a:xfrm>
          <a:prstGeom prst="rect">
            <a:avLst/>
          </a:prstGeom>
          <a:noFill/>
          <a:ln w="9525">
            <a:noFill/>
            <a:miter lim="800000"/>
            <a:headEnd/>
            <a:tailEnd/>
          </a:ln>
        </p:spPr>
        <p:txBody>
          <a:bodyPr wrap="square">
            <a:spAutoFit/>
          </a:bodyPr>
          <a:lstStyle/>
          <a:p>
            <a:r>
              <a:rPr lang="en-US" sz="2000" b="1" dirty="0">
                <a:solidFill>
                  <a:schemeClr val="accent2"/>
                </a:solidFill>
                <a:latin typeface="+mn-lt"/>
              </a:rPr>
              <a:t>Will be funding projects involving use of modern digital &amp; emerging technologies</a:t>
            </a:r>
          </a:p>
        </p:txBody>
      </p:sp>
      <p:pic>
        <p:nvPicPr>
          <p:cNvPr id="11306" name="Picture 4"/>
          <p:cNvPicPr>
            <a:picLocks noChangeAspect="1" noChangeArrowheads="1"/>
          </p:cNvPicPr>
          <p:nvPr/>
        </p:nvPicPr>
        <p:blipFill>
          <a:blip r:embed="rId6"/>
          <a:srcRect/>
          <a:stretch>
            <a:fillRect/>
          </a:stretch>
        </p:blipFill>
        <p:spPr bwMode="auto">
          <a:xfrm>
            <a:off x="1106488" y="6007100"/>
            <a:ext cx="722312" cy="650875"/>
          </a:xfrm>
          <a:prstGeom prst="rect">
            <a:avLst/>
          </a:prstGeom>
          <a:noFill/>
          <a:ln w="9525">
            <a:noFill/>
            <a:miter lim="800000"/>
            <a:headEnd/>
            <a:tailEnd/>
          </a:ln>
        </p:spPr>
      </p:pic>
      <p:sp>
        <p:nvSpPr>
          <p:cNvPr id="11307" name="Rectangle 1"/>
          <p:cNvSpPr>
            <a:spLocks noChangeArrowheads="1"/>
          </p:cNvSpPr>
          <p:nvPr/>
        </p:nvSpPr>
        <p:spPr bwMode="auto">
          <a:xfrm>
            <a:off x="2122488" y="6164263"/>
            <a:ext cx="784225" cy="307975"/>
          </a:xfrm>
          <a:prstGeom prst="rect">
            <a:avLst/>
          </a:prstGeom>
          <a:noFill/>
          <a:ln w="9525">
            <a:noFill/>
            <a:miter lim="800000"/>
            <a:headEnd/>
            <a:tailEnd/>
          </a:ln>
        </p:spPr>
        <p:txBody>
          <a:bodyPr wrap="none">
            <a:spAutoFit/>
          </a:bodyPr>
          <a:lstStyle/>
          <a:p>
            <a:r>
              <a:rPr lang="en-IN" sz="1400">
                <a:solidFill>
                  <a:srgbClr val="000000"/>
                </a:solidFill>
                <a:latin typeface="Century Gothic" pitchFamily="34" charset="0"/>
              </a:rPr>
              <a:t>Drones</a:t>
            </a:r>
          </a:p>
        </p:txBody>
      </p:sp>
      <p:grpSp>
        <p:nvGrpSpPr>
          <p:cNvPr id="8" name="Group 109"/>
          <p:cNvGrpSpPr>
            <a:grpSpLocks/>
          </p:cNvGrpSpPr>
          <p:nvPr/>
        </p:nvGrpSpPr>
        <p:grpSpPr bwMode="auto">
          <a:xfrm>
            <a:off x="706438" y="1120338"/>
            <a:ext cx="777875" cy="736600"/>
            <a:chOff x="645584" y="1704671"/>
            <a:chExt cx="822960" cy="822960"/>
          </a:xfrm>
        </p:grpSpPr>
        <p:sp>
          <p:nvSpPr>
            <p:cNvPr id="46" name="Oval 45"/>
            <p:cNvSpPr>
              <a:spLocks noChangeAspect="1"/>
            </p:cNvSpPr>
            <p:nvPr/>
          </p:nvSpPr>
          <p:spPr>
            <a:xfrm>
              <a:off x="645584" y="1704671"/>
              <a:ext cx="822960" cy="822960"/>
            </a:xfrm>
            <a:prstGeom prst="ellipse">
              <a:avLst/>
            </a:prstGeom>
            <a:solidFill>
              <a:srgbClr val="FFFFFF"/>
            </a:solidFill>
            <a:ln w="38100" cap="rnd">
              <a:gradFill flip="none" rotWithShape="1">
                <a:gsLst>
                  <a:gs pos="0">
                    <a:schemeClr val="accent2"/>
                  </a:gs>
                  <a:gs pos="100000">
                    <a:schemeClr val="tx2"/>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tIns="91440" bIns="91440" anchor="ctr"/>
            <a:lstStyle/>
            <a:p>
              <a:pPr algn="ctr" fontAlgn="auto">
                <a:spcBef>
                  <a:spcPts val="0"/>
                </a:spcBef>
                <a:spcAft>
                  <a:spcPts val="0"/>
                </a:spcAft>
                <a:defRPr/>
              </a:pPr>
              <a:endParaRPr lang="en-US" sz="1200" kern="0" dirty="0">
                <a:solidFill>
                  <a:schemeClr val="tx1"/>
                </a:solidFill>
              </a:endParaRPr>
            </a:p>
          </p:txBody>
        </p:sp>
        <p:grpSp>
          <p:nvGrpSpPr>
            <p:cNvPr id="9" name="Group 111"/>
            <p:cNvGrpSpPr>
              <a:grpSpLocks noChangeAspect="1"/>
            </p:cNvGrpSpPr>
            <p:nvPr/>
          </p:nvGrpSpPr>
          <p:grpSpPr bwMode="auto">
            <a:xfrm>
              <a:off x="645584" y="1704671"/>
              <a:ext cx="822960" cy="822960"/>
              <a:chOff x="5274038" y="2605402"/>
              <a:chExt cx="1645200" cy="1645200"/>
            </a:xfrm>
          </p:grpSpPr>
          <p:sp>
            <p:nvSpPr>
              <p:cNvPr id="11313" name="AutoShape 3"/>
              <p:cNvSpPr>
                <a:spLocks noChangeAspect="1" noChangeArrowheads="1" noTextEdit="1"/>
              </p:cNvSpPr>
              <p:nvPr/>
            </p:nvSpPr>
            <p:spPr bwMode="auto">
              <a:xfrm>
                <a:off x="5274038" y="2605402"/>
                <a:ext cx="1645200" cy="1645200"/>
              </a:xfrm>
              <a:prstGeom prst="rect">
                <a:avLst/>
              </a:prstGeom>
              <a:noFill/>
              <a:ln w="9525">
                <a:noFill/>
                <a:miter lim="800000"/>
                <a:headEnd/>
                <a:tailEnd/>
              </a:ln>
            </p:spPr>
            <p:txBody>
              <a:bodyPr/>
              <a:lstStyle/>
              <a:p>
                <a:endParaRPr lang="en-US"/>
              </a:p>
            </p:txBody>
          </p:sp>
          <p:grpSp>
            <p:nvGrpSpPr>
              <p:cNvPr id="10" name="Group 113"/>
              <p:cNvGrpSpPr>
                <a:grpSpLocks/>
              </p:cNvGrpSpPr>
              <p:nvPr/>
            </p:nvGrpSpPr>
            <p:grpSpPr bwMode="auto">
              <a:xfrm>
                <a:off x="5577973" y="2880027"/>
                <a:ext cx="1037330" cy="1095951"/>
                <a:chOff x="5577973" y="2880027"/>
                <a:chExt cx="1037330" cy="1095951"/>
              </a:xfrm>
            </p:grpSpPr>
            <p:sp>
              <p:nvSpPr>
                <p:cNvPr id="11315" name="Line 5"/>
                <p:cNvSpPr>
                  <a:spLocks noChangeShapeType="1"/>
                </p:cNvSpPr>
                <p:nvPr/>
              </p:nvSpPr>
              <p:spPr bwMode="auto">
                <a:xfrm>
                  <a:off x="5914404" y="3727478"/>
                  <a:ext cx="0" cy="0"/>
                </a:xfrm>
                <a:prstGeom prst="line">
                  <a:avLst/>
                </a:prstGeom>
                <a:noFill/>
                <a:ln w="9525">
                  <a:noFill/>
                  <a:round/>
                  <a:headEnd/>
                  <a:tailEnd/>
                </a:ln>
              </p:spPr>
              <p:txBody>
                <a:bodyPr/>
                <a:lstStyle/>
                <a:p>
                  <a:endParaRPr lang="en-US"/>
                </a:p>
              </p:txBody>
            </p:sp>
            <p:sp>
              <p:nvSpPr>
                <p:cNvPr id="11316" name="Line 6"/>
                <p:cNvSpPr>
                  <a:spLocks noChangeShapeType="1"/>
                </p:cNvSpPr>
                <p:nvPr/>
              </p:nvSpPr>
              <p:spPr bwMode="auto">
                <a:xfrm>
                  <a:off x="5914404" y="3727478"/>
                  <a:ext cx="0" cy="0"/>
                </a:xfrm>
                <a:prstGeom prst="line">
                  <a:avLst/>
                </a:prstGeom>
                <a:noFill/>
                <a:ln w="9525">
                  <a:noFill/>
                  <a:round/>
                  <a:headEnd/>
                  <a:tailEnd/>
                </a:ln>
              </p:spPr>
              <p:txBody>
                <a:bodyPr/>
                <a:lstStyle/>
                <a:p>
                  <a:endParaRPr lang="en-US"/>
                </a:p>
              </p:txBody>
            </p:sp>
            <p:sp>
              <p:nvSpPr>
                <p:cNvPr id="11317" name="Freeform 42"/>
                <p:cNvSpPr>
                  <a:spLocks/>
                </p:cNvSpPr>
                <p:nvPr/>
              </p:nvSpPr>
              <p:spPr bwMode="auto">
                <a:xfrm>
                  <a:off x="5920776" y="3745319"/>
                  <a:ext cx="1275" cy="1274"/>
                </a:xfrm>
                <a:custGeom>
                  <a:avLst/>
                  <a:gdLst>
                    <a:gd name="T0" fmla="*/ 0 w 1"/>
                    <a:gd name="T1" fmla="*/ 0 h 1"/>
                    <a:gd name="T2" fmla="*/ 1625625 w 1"/>
                    <a:gd name="T3" fmla="*/ 1623076 h 1"/>
                    <a:gd name="T4" fmla="*/ 0 w 1"/>
                    <a:gd name="T5" fmla="*/ 0 h 1"/>
                    <a:gd name="T6" fmla="*/ 0 60000 65536"/>
                    <a:gd name="T7" fmla="*/ 0 60000 65536"/>
                    <a:gd name="T8" fmla="*/ 0 60000 65536"/>
                    <a:gd name="T9" fmla="*/ 0 w 1"/>
                    <a:gd name="T10" fmla="*/ 0 h 1"/>
                    <a:gd name="T11" fmla="*/ 1 w 1"/>
                    <a:gd name="T12" fmla="*/ 1 h 1"/>
                  </a:gdLst>
                  <a:ahLst/>
                  <a:cxnLst>
                    <a:cxn ang="T6">
                      <a:pos x="T0" y="T1"/>
                    </a:cxn>
                    <a:cxn ang="T7">
                      <a:pos x="T2" y="T3"/>
                    </a:cxn>
                    <a:cxn ang="T8">
                      <a:pos x="T4" y="T5"/>
                    </a:cxn>
                  </a:cxnLst>
                  <a:rect l="T9" t="T10" r="T11" b="T12"/>
                  <a:pathLst>
                    <a:path w="1" h="1">
                      <a:moveTo>
                        <a:pt x="0" y="0"/>
                      </a:moveTo>
                      <a:cubicBezTo>
                        <a:pt x="1" y="1"/>
                        <a:pt x="1" y="1"/>
                        <a:pt x="1" y="1"/>
                      </a:cubicBezTo>
                      <a:cubicBezTo>
                        <a:pt x="1" y="1"/>
                        <a:pt x="1" y="0"/>
                        <a:pt x="0" y="0"/>
                      </a:cubicBezTo>
                      <a:close/>
                    </a:path>
                  </a:pathLst>
                </a:custGeom>
                <a:solidFill>
                  <a:srgbClr val="6E6F72"/>
                </a:solidFill>
                <a:ln w="9525">
                  <a:noFill/>
                  <a:miter lim="800000"/>
                  <a:headEnd/>
                  <a:tailEnd/>
                </a:ln>
              </p:spPr>
              <p:txBody>
                <a:bodyPr/>
                <a:lstStyle/>
                <a:p>
                  <a:endParaRPr lang="en-US">
                    <a:latin typeface="Calibri" pitchFamily="34" charset="0"/>
                  </a:endParaRPr>
                </a:p>
              </p:txBody>
            </p:sp>
            <p:sp>
              <p:nvSpPr>
                <p:cNvPr id="11318" name="Freeform 24"/>
                <p:cNvSpPr>
                  <a:spLocks noChangeArrowheads="1"/>
                </p:cNvSpPr>
                <p:nvPr/>
              </p:nvSpPr>
              <p:spPr bwMode="auto">
                <a:xfrm>
                  <a:off x="5741850" y="2880027"/>
                  <a:ext cx="687532" cy="1095951"/>
                </a:xfrm>
                <a:custGeom>
                  <a:avLst/>
                  <a:gdLst>
                    <a:gd name="T0" fmla="*/ 0 w 687532"/>
                    <a:gd name="T1" fmla="*/ 0 h 1095951"/>
                    <a:gd name="T2" fmla="*/ 687532 w 687532"/>
                    <a:gd name="T3" fmla="*/ 1095951 h 1095951"/>
                  </a:gdLst>
                  <a:ahLst/>
                  <a:cxnLst/>
                  <a:rect l="T0" t="T1" r="T2" b="T3"/>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chemeClr val="accent1"/>
                </a:solidFill>
                <a:ln w="9525">
                  <a:noFill/>
                  <a:miter lim="800000"/>
                  <a:headEnd/>
                  <a:tailEnd/>
                </a:ln>
              </p:spPr>
              <p:txBody>
                <a:bodyPr/>
                <a:lstStyle/>
                <a:p>
                  <a:endParaRPr lang="en-US">
                    <a:latin typeface="Calibri" pitchFamily="34" charset="0"/>
                  </a:endParaRPr>
                </a:p>
              </p:txBody>
            </p:sp>
            <p:sp>
              <p:nvSpPr>
                <p:cNvPr id="11319" name="Freeform 23"/>
                <p:cNvSpPr>
                  <a:spLocks noChangeArrowheads="1"/>
                </p:cNvSpPr>
                <p:nvPr/>
              </p:nvSpPr>
              <p:spPr bwMode="auto">
                <a:xfrm>
                  <a:off x="5577973" y="2962860"/>
                  <a:ext cx="1037330" cy="591304"/>
                </a:xfrm>
                <a:custGeom>
                  <a:avLst/>
                  <a:gdLst>
                    <a:gd name="T0" fmla="*/ 180032 w 1037330"/>
                    <a:gd name="T1" fmla="*/ 331334 h 591304"/>
                    <a:gd name="T2" fmla="*/ 262904 w 1037330"/>
                    <a:gd name="T3" fmla="*/ 331334 h 591304"/>
                    <a:gd name="T4" fmla="*/ 262904 w 1037330"/>
                    <a:gd name="T5" fmla="*/ 414182 h 591304"/>
                    <a:gd name="T6" fmla="*/ 218611 w 1037330"/>
                    <a:gd name="T7" fmla="*/ 414182 h 591304"/>
                    <a:gd name="T8" fmla="*/ 180747 w 1037330"/>
                    <a:gd name="T9" fmla="*/ 414182 h 591304"/>
                    <a:gd name="T10" fmla="*/ 180032 w 1037330"/>
                    <a:gd name="T11" fmla="*/ 414182 h 591304"/>
                    <a:gd name="T12" fmla="*/ 180032 w 1037330"/>
                    <a:gd name="T13" fmla="*/ 406325 h 591304"/>
                    <a:gd name="T14" fmla="*/ 24290 w 1037330"/>
                    <a:gd name="T15" fmla="*/ 478460 h 591304"/>
                    <a:gd name="T16" fmla="*/ 268620 w 1037330"/>
                    <a:gd name="T17" fmla="*/ 564879 h 591304"/>
                    <a:gd name="T18" fmla="*/ 518665 w 1037330"/>
                    <a:gd name="T19" fmla="*/ 579163 h 591304"/>
                    <a:gd name="T20" fmla="*/ 755851 w 1037330"/>
                    <a:gd name="T21" fmla="*/ 566307 h 591304"/>
                    <a:gd name="T22" fmla="*/ 944456 w 1037330"/>
                    <a:gd name="T23" fmla="*/ 529168 h 591304"/>
                    <a:gd name="T24" fmla="*/ 1013040 w 1037330"/>
                    <a:gd name="T25" fmla="*/ 478460 h 591304"/>
                    <a:gd name="T26" fmla="*/ 955887 w 1037330"/>
                    <a:gd name="T27" fmla="*/ 432751 h 591304"/>
                    <a:gd name="T28" fmla="*/ 817291 w 1037330"/>
                    <a:gd name="T29" fmla="*/ 399183 h 591304"/>
                    <a:gd name="T30" fmla="*/ 849439 w 1037330"/>
                    <a:gd name="T31" fmla="*/ 445607 h 591304"/>
                    <a:gd name="T32" fmla="*/ 842295 w 1037330"/>
                    <a:gd name="T33" fmla="*/ 453463 h 591304"/>
                    <a:gd name="T34" fmla="*/ 838009 w 1037330"/>
                    <a:gd name="T35" fmla="*/ 454177 h 591304"/>
                    <a:gd name="T36" fmla="*/ 826578 w 1037330"/>
                    <a:gd name="T37" fmla="*/ 449892 h 591304"/>
                    <a:gd name="T38" fmla="*/ 784427 w 1037330"/>
                    <a:gd name="T39" fmla="*/ 389899 h 591304"/>
                    <a:gd name="T40" fmla="*/ 791572 w 1037330"/>
                    <a:gd name="T41" fmla="*/ 382043 h 591304"/>
                    <a:gd name="T42" fmla="*/ 907307 w 1037330"/>
                    <a:gd name="T43" fmla="*/ 359902 h 591304"/>
                    <a:gd name="T44" fmla="*/ 923024 w 1037330"/>
                    <a:gd name="T45" fmla="*/ 364187 h 591304"/>
                    <a:gd name="T46" fmla="*/ 915880 w 1037330"/>
                    <a:gd name="T47" fmla="*/ 372044 h 591304"/>
                    <a:gd name="T48" fmla="*/ 829436 w 1037330"/>
                    <a:gd name="T49" fmla="*/ 387756 h 591304"/>
                    <a:gd name="T50" fmla="*/ 970175 w 1037330"/>
                    <a:gd name="T51" fmla="*/ 422038 h 591304"/>
                    <a:gd name="T52" fmla="*/ 1037330 w 1037330"/>
                    <a:gd name="T53" fmla="*/ 478460 h 591304"/>
                    <a:gd name="T54" fmla="*/ 958030 w 1037330"/>
                    <a:gd name="T55" fmla="*/ 539167 h 591304"/>
                    <a:gd name="T56" fmla="*/ 760852 w 1037330"/>
                    <a:gd name="T57" fmla="*/ 578448 h 591304"/>
                    <a:gd name="T58" fmla="*/ 518665 w 1037330"/>
                    <a:gd name="T59" fmla="*/ 591304 h 591304"/>
                    <a:gd name="T60" fmla="*/ 262904 w 1037330"/>
                    <a:gd name="T61" fmla="*/ 577020 h 591304"/>
                    <a:gd name="T62" fmla="*/ 0 w 1037330"/>
                    <a:gd name="T63" fmla="*/ 478460 h 591304"/>
                    <a:gd name="T64" fmla="*/ 180032 w 1037330"/>
                    <a:gd name="T65" fmla="*/ 392756 h 591304"/>
                    <a:gd name="T66" fmla="*/ 180032 w 1037330"/>
                    <a:gd name="T67" fmla="*/ 331334 h 591304"/>
                    <a:gd name="T68" fmla="*/ 597675 w 1037330"/>
                    <a:gd name="T69" fmla="*/ 248500 h 591304"/>
                    <a:gd name="T70" fmla="*/ 680509 w 1037330"/>
                    <a:gd name="T71" fmla="*/ 248500 h 591304"/>
                    <a:gd name="T72" fmla="*/ 680509 w 1037330"/>
                    <a:gd name="T73" fmla="*/ 331333 h 591304"/>
                    <a:gd name="T74" fmla="*/ 597675 w 1037330"/>
                    <a:gd name="T75" fmla="*/ 331333 h 591304"/>
                    <a:gd name="T76" fmla="*/ 349175 w 1037330"/>
                    <a:gd name="T77" fmla="*/ 165667 h 591304"/>
                    <a:gd name="T78" fmla="*/ 432009 w 1037330"/>
                    <a:gd name="T79" fmla="*/ 165667 h 591304"/>
                    <a:gd name="T80" fmla="*/ 432009 w 1037330"/>
                    <a:gd name="T81" fmla="*/ 248500 h 591304"/>
                    <a:gd name="T82" fmla="*/ 349175 w 1037330"/>
                    <a:gd name="T83" fmla="*/ 248500 h 591304"/>
                    <a:gd name="T84" fmla="*/ 183508 w 1037330"/>
                    <a:gd name="T85" fmla="*/ 165667 h 591304"/>
                    <a:gd name="T86" fmla="*/ 266342 w 1037330"/>
                    <a:gd name="T87" fmla="*/ 165667 h 591304"/>
                    <a:gd name="T88" fmla="*/ 266342 w 1037330"/>
                    <a:gd name="T89" fmla="*/ 248500 h 591304"/>
                    <a:gd name="T90" fmla="*/ 183508 w 1037330"/>
                    <a:gd name="T91" fmla="*/ 248500 h 591304"/>
                    <a:gd name="T92" fmla="*/ 597675 w 1037330"/>
                    <a:gd name="T93" fmla="*/ 82833 h 591304"/>
                    <a:gd name="T94" fmla="*/ 680509 w 1037330"/>
                    <a:gd name="T95" fmla="*/ 82833 h 591304"/>
                    <a:gd name="T96" fmla="*/ 680509 w 1037330"/>
                    <a:gd name="T97" fmla="*/ 165666 h 591304"/>
                    <a:gd name="T98" fmla="*/ 597675 w 1037330"/>
                    <a:gd name="T99" fmla="*/ 165666 h 591304"/>
                    <a:gd name="T100" fmla="*/ 349175 w 1037330"/>
                    <a:gd name="T101" fmla="*/ 0 h 591304"/>
                    <a:gd name="T102" fmla="*/ 432009 w 1037330"/>
                    <a:gd name="T103" fmla="*/ 0 h 591304"/>
                    <a:gd name="T104" fmla="*/ 432009 w 1037330"/>
                    <a:gd name="T105" fmla="*/ 82833 h 591304"/>
                    <a:gd name="T106" fmla="*/ 349175 w 1037330"/>
                    <a:gd name="T107" fmla="*/ 82833 h 5913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037330"/>
                    <a:gd name="T163" fmla="*/ 0 h 591304"/>
                    <a:gd name="T164" fmla="*/ 1037330 w 1037330"/>
                    <a:gd name="T165" fmla="*/ 591304 h 5913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chemeClr val="tx2"/>
                </a:solidFill>
                <a:ln w="9525">
                  <a:noFill/>
                  <a:miter lim="800000"/>
                  <a:headEnd/>
                  <a:tailEnd/>
                </a:ln>
              </p:spPr>
              <p:txBody>
                <a:bodyPr/>
                <a:lstStyle/>
                <a:p>
                  <a:endParaRPr lang="en-US">
                    <a:latin typeface="Calibri" pitchFamily="34" charset="0"/>
                  </a:endParaRPr>
                </a:p>
              </p:txBody>
            </p:sp>
          </p:grpSp>
        </p:grpSp>
      </p:grpSp>
      <p:sp>
        <p:nvSpPr>
          <p:cNvPr id="47" name="TextBox 46">
            <a:extLst>
              <a:ext uri="{FF2B5EF4-FFF2-40B4-BE49-F238E27FC236}">
                <a16:creationId xmlns:a16="http://schemas.microsoft.com/office/drawing/2014/main" xmlns="" id="{2DC4B879-382E-4712-88EF-E356DF72A770}"/>
              </a:ext>
            </a:extLst>
          </p:cNvPr>
          <p:cNvSpPr txBox="1"/>
          <p:nvPr/>
        </p:nvSpPr>
        <p:spPr>
          <a:xfrm>
            <a:off x="623040" y="246961"/>
            <a:ext cx="6094520" cy="400110"/>
          </a:xfrm>
          <a:prstGeom prst="rect">
            <a:avLst/>
          </a:prstGeom>
          <a:noFill/>
          <a:ln w="9525" cap="flat" cmpd="sng" algn="ctr">
            <a:noFill/>
            <a:prstDash val="solid"/>
            <a:round/>
            <a:headEnd type="none" w="med" len="med"/>
            <a:tailEnd type="none" w="med" len="med"/>
          </a:ln>
        </p:spPr>
        <p:txBody>
          <a:bodyPr wrap="square">
            <a:spAutoFit/>
          </a:bodyPr>
          <a:lstStyle/>
          <a:p>
            <a:r>
              <a:rPr lang="en-US" sz="2000" b="1" dirty="0">
                <a:solidFill>
                  <a:schemeClr val="accent1"/>
                </a:solidFill>
                <a:latin typeface="+mn-lt"/>
              </a:rPr>
              <a:t>Projects under new NeGPA</a:t>
            </a:r>
            <a:endParaRPr lang="en-US" sz="2000" dirty="0">
              <a:solidFill>
                <a:schemeClr val="accent1"/>
              </a:solidFill>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75782" y="803749"/>
          <a:ext cx="11624152" cy="5942945"/>
        </p:xfrm>
        <a:graphic>
          <a:graphicData uri="http://schemas.openxmlformats.org/drawingml/2006/table">
            <a:tbl>
              <a:tblPr>
                <a:tableStyleId>{B301B821-A1FF-4177-AEE7-76D212191A09}</a:tableStyleId>
              </a:tblPr>
              <a:tblGrid>
                <a:gridCol w="570323">
                  <a:extLst>
                    <a:ext uri="{9D8B030D-6E8A-4147-A177-3AD203B41FA5}">
                      <a16:colId xmlns:a16="http://schemas.microsoft.com/office/drawing/2014/main" xmlns="" val="309449774"/>
                    </a:ext>
                  </a:extLst>
                </a:gridCol>
                <a:gridCol w="1695522">
                  <a:extLst>
                    <a:ext uri="{9D8B030D-6E8A-4147-A177-3AD203B41FA5}">
                      <a16:colId xmlns:a16="http://schemas.microsoft.com/office/drawing/2014/main" xmlns="" val="4286632813"/>
                    </a:ext>
                  </a:extLst>
                </a:gridCol>
                <a:gridCol w="7515925">
                  <a:extLst>
                    <a:ext uri="{9D8B030D-6E8A-4147-A177-3AD203B41FA5}">
                      <a16:colId xmlns:a16="http://schemas.microsoft.com/office/drawing/2014/main" xmlns="" val="2236816190"/>
                    </a:ext>
                  </a:extLst>
                </a:gridCol>
                <a:gridCol w="208722">
                  <a:extLst>
                    <a:ext uri="{9D8B030D-6E8A-4147-A177-3AD203B41FA5}">
                      <a16:colId xmlns:a16="http://schemas.microsoft.com/office/drawing/2014/main" xmlns="" val="789125914"/>
                    </a:ext>
                  </a:extLst>
                </a:gridCol>
                <a:gridCol w="1633660">
                  <a:extLst>
                    <a:ext uri="{9D8B030D-6E8A-4147-A177-3AD203B41FA5}">
                      <a16:colId xmlns:a16="http://schemas.microsoft.com/office/drawing/2014/main" xmlns="" val="20004"/>
                    </a:ext>
                  </a:extLst>
                </a:gridCol>
              </a:tblGrid>
              <a:tr h="253819">
                <a:tc>
                  <a:txBody>
                    <a:bodyPr/>
                    <a:lstStyle/>
                    <a:p>
                      <a:pPr>
                        <a:lnSpc>
                          <a:spcPct val="107000"/>
                        </a:lnSpc>
                        <a:spcAft>
                          <a:spcPts val="800"/>
                        </a:spcAft>
                      </a:pPr>
                      <a:r>
                        <a:rPr lang="en-IN" sz="1600" b="1" dirty="0" err="1">
                          <a:effectLst/>
                          <a:latin typeface="+mn-lt"/>
                        </a:rPr>
                        <a:t>S.No</a:t>
                      </a:r>
                      <a:r>
                        <a:rPr lang="en-IN" sz="1600" b="1" dirty="0">
                          <a:effectLst/>
                          <a:latin typeface="+mn-lt"/>
                        </a:rPr>
                        <a:t>.</a:t>
                      </a:r>
                      <a:endParaRPr lang="en-IN" sz="1600" b="1" dirty="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600" b="1" dirty="0">
                          <a:effectLst/>
                          <a:latin typeface="+mn-lt"/>
                        </a:rPr>
                        <a:t>State</a:t>
                      </a:r>
                      <a:endParaRPr lang="en-IN" sz="1600" b="1" dirty="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600" b="1" dirty="0">
                          <a:effectLst/>
                          <a:latin typeface="+mn-lt"/>
                        </a:rPr>
                        <a:t>Technology</a:t>
                      </a:r>
                      <a:endParaRPr lang="en-IN" sz="1600" b="1" dirty="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endParaRPr lang="en-IN" sz="1600" b="1" dirty="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600" b="1" dirty="0">
                          <a:effectLst/>
                          <a:latin typeface="+mn-lt"/>
                          <a:ea typeface="Calibri" panose="020F0502020204030204" pitchFamily="34" charset="0"/>
                          <a:cs typeface="Mangal" panose="02040503050203030202" pitchFamily="18" charset="0"/>
                        </a:rPr>
                        <a:t>Funds </a:t>
                      </a:r>
                      <a:r>
                        <a:rPr lang="en-IN" sz="1600" b="1" dirty="0" err="1">
                          <a:effectLst/>
                          <a:latin typeface="+mn-lt"/>
                          <a:ea typeface="Calibri" panose="020F0502020204030204" pitchFamily="34" charset="0"/>
                          <a:cs typeface="Mangal" panose="02040503050203030202" pitchFamily="18" charset="0"/>
                        </a:rPr>
                        <a:t>Reeased</a:t>
                      </a:r>
                      <a:r>
                        <a:rPr lang="en-IN" sz="1600" b="1" baseline="0" dirty="0">
                          <a:effectLst/>
                          <a:latin typeface="+mn-lt"/>
                          <a:ea typeface="Calibri" panose="020F0502020204030204" pitchFamily="34" charset="0"/>
                          <a:cs typeface="Mangal" panose="02040503050203030202" pitchFamily="18" charset="0"/>
                        </a:rPr>
                        <a:t> (Rs </a:t>
                      </a:r>
                      <a:r>
                        <a:rPr lang="en-IN" sz="1600" b="1" baseline="0" dirty="0" err="1">
                          <a:effectLst/>
                          <a:latin typeface="+mn-lt"/>
                          <a:ea typeface="Calibri" panose="020F0502020204030204" pitchFamily="34" charset="0"/>
                          <a:cs typeface="Mangal" panose="02040503050203030202" pitchFamily="18" charset="0"/>
                        </a:rPr>
                        <a:t>Lakhs</a:t>
                      </a:r>
                      <a:r>
                        <a:rPr lang="en-IN" sz="1600" b="1" baseline="0" dirty="0">
                          <a:effectLst/>
                          <a:latin typeface="+mn-lt"/>
                          <a:ea typeface="Calibri" panose="020F0502020204030204" pitchFamily="34" charset="0"/>
                          <a:cs typeface="Mangal" panose="02040503050203030202" pitchFamily="18" charset="0"/>
                        </a:rPr>
                        <a:t>)</a:t>
                      </a:r>
                      <a:endParaRPr lang="en-IN" sz="1600" b="1" dirty="0">
                        <a:effectLst/>
                        <a:latin typeface="+mn-lt"/>
                        <a:ea typeface="Calibri" panose="020F0502020204030204" pitchFamily="34" charset="0"/>
                        <a:cs typeface="Mangal" panose="02040503050203030202" pitchFamily="18" charset="0"/>
                      </a:endParaRPr>
                    </a:p>
                  </a:txBody>
                  <a:tcPr marL="8166" marR="8166" marT="8166" marB="0"/>
                </a:tc>
                <a:extLst>
                  <a:ext uri="{0D108BD9-81ED-4DB2-BD59-A6C34878D82A}">
                    <a16:rowId xmlns:a16="http://schemas.microsoft.com/office/drawing/2014/main" xmlns="" val="1643495287"/>
                  </a:ext>
                </a:extLst>
              </a:tr>
              <a:tr h="407510">
                <a:tc>
                  <a:txBody>
                    <a:bodyPr/>
                    <a:lstStyle/>
                    <a:p>
                      <a:pPr>
                        <a:lnSpc>
                          <a:spcPct val="107000"/>
                        </a:lnSpc>
                        <a:spcAft>
                          <a:spcPts val="800"/>
                        </a:spcAft>
                      </a:pPr>
                      <a:r>
                        <a:rPr lang="en-US" sz="1600" dirty="0">
                          <a:effectLst/>
                          <a:latin typeface="+mn-lt"/>
                        </a:rPr>
                        <a:t>1</a:t>
                      </a:r>
                      <a:endParaRPr lang="en-IN" sz="1600" dirty="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Arunachal Pradesh</a:t>
                      </a: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Resilient Supply Chain for identified Agricultural Crops Leveraging Digitization</a:t>
                      </a:r>
                    </a:p>
                  </a:txBody>
                  <a:tcPr marL="8166" marR="8166" marT="8166" marB="0"/>
                </a:tc>
                <a:tc>
                  <a:txBody>
                    <a:bodyPr/>
                    <a:lstStyle/>
                    <a:p>
                      <a:pPr marL="682625" indent="0">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261620">
                        <a:lnSpc>
                          <a:spcPct val="106000"/>
                        </a:lnSpc>
                        <a:spcBef>
                          <a:spcPts val="5"/>
                        </a:spcBef>
                        <a:spcAft>
                          <a:spcPts val="0"/>
                        </a:spcAft>
                      </a:pPr>
                      <a:r>
                        <a:rPr lang="en-US" sz="1400" kern="1200" dirty="0">
                          <a:solidFill>
                            <a:srgbClr val="000000"/>
                          </a:solidFill>
                          <a:latin typeface="Century Gothic" pitchFamily="34" charset="0"/>
                          <a:ea typeface="+mn-ea"/>
                          <a:cs typeface="Arial" pitchFamily="34" charset="0"/>
                        </a:rPr>
                        <a:t>81.00</a:t>
                      </a:r>
                    </a:p>
                  </a:txBody>
                  <a:tcPr marL="0" marR="0" marT="0" marB="0"/>
                </a:tc>
                <a:extLst>
                  <a:ext uri="{0D108BD9-81ED-4DB2-BD59-A6C34878D82A}">
                    <a16:rowId xmlns:a16="http://schemas.microsoft.com/office/drawing/2014/main" xmlns="" val="3371162854"/>
                  </a:ext>
                </a:extLst>
              </a:tr>
              <a:tr h="370284">
                <a:tc>
                  <a:txBody>
                    <a:bodyPr/>
                    <a:lstStyle/>
                    <a:p>
                      <a:pPr>
                        <a:lnSpc>
                          <a:spcPct val="107000"/>
                        </a:lnSpc>
                        <a:spcAft>
                          <a:spcPts val="800"/>
                        </a:spcAft>
                      </a:pPr>
                      <a:r>
                        <a:rPr lang="en-US" sz="1600">
                          <a:effectLst/>
                          <a:latin typeface="+mn-lt"/>
                        </a:rPr>
                        <a:t>2</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Bihar</a:t>
                      </a: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Digital Package of Practices for Major Crops and Automation Technique in Irrigation</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176530">
                        <a:lnSpc>
                          <a:spcPct val="106000"/>
                        </a:lnSpc>
                        <a:spcBef>
                          <a:spcPts val="0"/>
                        </a:spcBef>
                        <a:spcAft>
                          <a:spcPts val="0"/>
                        </a:spcAft>
                      </a:pPr>
                      <a:r>
                        <a:rPr lang="en-US" sz="1400" kern="1200" dirty="0">
                          <a:solidFill>
                            <a:srgbClr val="000000"/>
                          </a:solidFill>
                          <a:latin typeface="Century Gothic" pitchFamily="34" charset="0"/>
                          <a:ea typeface="+mn-ea"/>
                          <a:cs typeface="Arial" pitchFamily="34" charset="0"/>
                        </a:rPr>
                        <a:t>353.56</a:t>
                      </a:r>
                    </a:p>
                  </a:txBody>
                  <a:tcPr marL="0" marR="0" marT="0" marB="0"/>
                </a:tc>
                <a:extLst>
                  <a:ext uri="{0D108BD9-81ED-4DB2-BD59-A6C34878D82A}">
                    <a16:rowId xmlns:a16="http://schemas.microsoft.com/office/drawing/2014/main" xmlns="" val="2991883289"/>
                  </a:ext>
                </a:extLst>
              </a:tr>
              <a:tr h="366655">
                <a:tc>
                  <a:txBody>
                    <a:bodyPr/>
                    <a:lstStyle/>
                    <a:p>
                      <a:pPr>
                        <a:lnSpc>
                          <a:spcPct val="107000"/>
                        </a:lnSpc>
                        <a:spcAft>
                          <a:spcPts val="800"/>
                        </a:spcAft>
                      </a:pPr>
                      <a:r>
                        <a:rPr lang="en-US" sz="1600">
                          <a:effectLst/>
                          <a:latin typeface="+mn-lt"/>
                        </a:rPr>
                        <a:t>3</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Meghalaya</a:t>
                      </a: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Development of web and mobile based Crop Pest Surveillance and Advisory Project</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176530">
                        <a:lnSpc>
                          <a:spcPct val="106000"/>
                        </a:lnSpc>
                        <a:spcBef>
                          <a:spcPts val="0"/>
                        </a:spcBef>
                        <a:spcAft>
                          <a:spcPts val="0"/>
                        </a:spcAft>
                      </a:pPr>
                      <a:r>
                        <a:rPr lang="en-US" sz="1400" kern="1200" dirty="0">
                          <a:solidFill>
                            <a:srgbClr val="000000"/>
                          </a:solidFill>
                          <a:latin typeface="Century Gothic" pitchFamily="34" charset="0"/>
                          <a:ea typeface="+mn-ea"/>
                          <a:cs typeface="Arial" pitchFamily="34" charset="0"/>
                        </a:rPr>
                        <a:t>62.883</a:t>
                      </a:r>
                    </a:p>
                  </a:txBody>
                  <a:tcPr marL="0" marR="0" marT="0" marB="0"/>
                </a:tc>
                <a:extLst>
                  <a:ext uri="{0D108BD9-81ED-4DB2-BD59-A6C34878D82A}">
                    <a16:rowId xmlns:a16="http://schemas.microsoft.com/office/drawing/2014/main" xmlns="" val="190819431"/>
                  </a:ext>
                </a:extLst>
              </a:tr>
              <a:tr h="594364">
                <a:tc>
                  <a:txBody>
                    <a:bodyPr/>
                    <a:lstStyle/>
                    <a:p>
                      <a:pPr>
                        <a:lnSpc>
                          <a:spcPct val="107000"/>
                        </a:lnSpc>
                        <a:spcAft>
                          <a:spcPts val="800"/>
                        </a:spcAft>
                      </a:pPr>
                      <a:r>
                        <a:rPr lang="en-US" sz="1600">
                          <a:effectLst/>
                          <a:latin typeface="+mn-lt"/>
                        </a:rPr>
                        <a:t>4</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Uttar Pradesh</a:t>
                      </a: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a:t>
                      </a:r>
                      <a:r>
                        <a:rPr lang="en-IN" sz="1400" kern="1200" dirty="0" err="1">
                          <a:solidFill>
                            <a:srgbClr val="000000"/>
                          </a:solidFill>
                          <a:latin typeface="Century Gothic" pitchFamily="34" charset="0"/>
                          <a:ea typeface="+mn-ea"/>
                          <a:cs typeface="Arial" pitchFamily="34" charset="0"/>
                        </a:rPr>
                        <a:t>i</a:t>
                      </a:r>
                      <a:r>
                        <a:rPr lang="en-IN" sz="1400" kern="1200" dirty="0">
                          <a:solidFill>
                            <a:srgbClr val="000000"/>
                          </a:solidFill>
                          <a:latin typeface="Century Gothic" pitchFamily="34" charset="0"/>
                          <a:ea typeface="+mn-ea"/>
                          <a:cs typeface="Arial" pitchFamily="34" charset="0"/>
                        </a:rPr>
                        <a:t>) UAV for Agriculture Applications, (ii) Hand Held Tool based Soil Health Monitoring (iii) Automated Fire Alert System for Crop Residue Burning in U.P.</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176530">
                        <a:lnSpc>
                          <a:spcPct val="106000"/>
                        </a:lnSpc>
                        <a:spcBef>
                          <a:spcPts val="5"/>
                        </a:spcBef>
                        <a:spcAft>
                          <a:spcPts val="0"/>
                        </a:spcAft>
                      </a:pPr>
                      <a:r>
                        <a:rPr lang="en-US" sz="1400" kern="1200" dirty="0">
                          <a:solidFill>
                            <a:srgbClr val="000000"/>
                          </a:solidFill>
                          <a:latin typeface="Century Gothic" pitchFamily="34" charset="0"/>
                          <a:ea typeface="+mn-ea"/>
                          <a:cs typeface="Arial" pitchFamily="34" charset="0"/>
                        </a:rPr>
                        <a:t>120.80</a:t>
                      </a:r>
                    </a:p>
                  </a:txBody>
                  <a:tcPr marL="0" marR="0" marT="0" marB="0"/>
                </a:tc>
                <a:extLst>
                  <a:ext uri="{0D108BD9-81ED-4DB2-BD59-A6C34878D82A}">
                    <a16:rowId xmlns:a16="http://schemas.microsoft.com/office/drawing/2014/main" xmlns="" val="363786998"/>
                  </a:ext>
                </a:extLst>
              </a:tr>
              <a:tr h="767196">
                <a:tc>
                  <a:txBody>
                    <a:bodyPr/>
                    <a:lstStyle/>
                    <a:p>
                      <a:pPr>
                        <a:lnSpc>
                          <a:spcPct val="107000"/>
                        </a:lnSpc>
                        <a:spcAft>
                          <a:spcPts val="800"/>
                        </a:spcAft>
                      </a:pPr>
                      <a:r>
                        <a:rPr lang="en-US" sz="1600">
                          <a:effectLst/>
                          <a:latin typeface="+mn-lt"/>
                        </a:rPr>
                        <a:t>5</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err="1">
                          <a:solidFill>
                            <a:srgbClr val="000000"/>
                          </a:solidFill>
                          <a:latin typeface="Century Gothic" pitchFamily="34" charset="0"/>
                          <a:ea typeface="+mn-ea"/>
                          <a:cs typeface="Arial" pitchFamily="34" charset="0"/>
                        </a:rPr>
                        <a:t>Telangana</a:t>
                      </a: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a:t>
                      </a:r>
                      <a:r>
                        <a:rPr lang="en-IN" sz="1400" kern="1200" dirty="0" err="1">
                          <a:solidFill>
                            <a:srgbClr val="000000"/>
                          </a:solidFill>
                          <a:latin typeface="Century Gothic" pitchFamily="34" charset="0"/>
                          <a:ea typeface="+mn-ea"/>
                          <a:cs typeface="Arial" pitchFamily="34" charset="0"/>
                        </a:rPr>
                        <a:t>i</a:t>
                      </a:r>
                      <a:r>
                        <a:rPr lang="en-IN" sz="1400" kern="1200" dirty="0">
                          <a:solidFill>
                            <a:srgbClr val="000000"/>
                          </a:solidFill>
                          <a:latin typeface="Century Gothic" pitchFamily="34" charset="0"/>
                          <a:ea typeface="+mn-ea"/>
                          <a:cs typeface="Arial" pitchFamily="34" charset="0"/>
                        </a:rPr>
                        <a:t>) Crop Monitoring (ii) Automated irrigation Systems (iii) Fertilizer Calculation (iv) Automated Farm Operation (v) Traceability from seeds to produce and (vi) Produce Grading and Quality Assaying</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176530">
                        <a:lnSpc>
                          <a:spcPct val="106000"/>
                        </a:lnSpc>
                        <a:spcBef>
                          <a:spcPts val="0"/>
                        </a:spcBef>
                        <a:spcAft>
                          <a:spcPts val="0"/>
                        </a:spcAft>
                      </a:pPr>
                      <a:r>
                        <a:rPr lang="en-US" sz="1400" kern="1200" dirty="0">
                          <a:solidFill>
                            <a:srgbClr val="000000"/>
                          </a:solidFill>
                          <a:latin typeface="Century Gothic" pitchFamily="34" charset="0"/>
                          <a:ea typeface="+mn-ea"/>
                          <a:cs typeface="Arial" pitchFamily="34" charset="0"/>
                        </a:rPr>
                        <a:t>186.00</a:t>
                      </a:r>
                    </a:p>
                  </a:txBody>
                  <a:tcPr marL="0" marR="0" marT="0" marB="0"/>
                </a:tc>
                <a:extLst>
                  <a:ext uri="{0D108BD9-81ED-4DB2-BD59-A6C34878D82A}">
                    <a16:rowId xmlns:a16="http://schemas.microsoft.com/office/drawing/2014/main" xmlns="" val="2272207034"/>
                  </a:ext>
                </a:extLst>
              </a:tr>
              <a:tr h="253819">
                <a:tc>
                  <a:txBody>
                    <a:bodyPr/>
                    <a:lstStyle/>
                    <a:p>
                      <a:pPr>
                        <a:lnSpc>
                          <a:spcPct val="107000"/>
                        </a:lnSpc>
                        <a:spcAft>
                          <a:spcPts val="800"/>
                        </a:spcAft>
                      </a:pPr>
                      <a:r>
                        <a:rPr lang="en-US" sz="1600">
                          <a:effectLst/>
                          <a:latin typeface="+mn-lt"/>
                        </a:rPr>
                        <a:t>6</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err="1">
                          <a:solidFill>
                            <a:srgbClr val="000000"/>
                          </a:solidFill>
                          <a:latin typeface="Century Gothic" pitchFamily="34" charset="0"/>
                          <a:ea typeface="+mn-ea"/>
                          <a:cs typeface="Arial" pitchFamily="34" charset="0"/>
                        </a:rPr>
                        <a:t>Odisha</a:t>
                      </a: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Creation of Farmer Database</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92075">
                        <a:lnSpc>
                          <a:spcPct val="106000"/>
                        </a:lnSpc>
                        <a:spcBef>
                          <a:spcPts val="0"/>
                        </a:spcBef>
                        <a:spcAft>
                          <a:spcPts val="0"/>
                        </a:spcAft>
                      </a:pPr>
                      <a:r>
                        <a:rPr lang="en-US" sz="1400" kern="1200" dirty="0">
                          <a:solidFill>
                            <a:srgbClr val="000000"/>
                          </a:solidFill>
                          <a:latin typeface="Century Gothic" pitchFamily="34" charset="0"/>
                          <a:ea typeface="+mn-ea"/>
                          <a:cs typeface="Arial" pitchFamily="34" charset="0"/>
                        </a:rPr>
                        <a:t>178.398</a:t>
                      </a:r>
                    </a:p>
                  </a:txBody>
                  <a:tcPr marL="0" marR="0" marT="0" marB="0"/>
                </a:tc>
                <a:extLst>
                  <a:ext uri="{0D108BD9-81ED-4DB2-BD59-A6C34878D82A}">
                    <a16:rowId xmlns:a16="http://schemas.microsoft.com/office/drawing/2014/main" xmlns="" val="1464266497"/>
                  </a:ext>
                </a:extLst>
              </a:tr>
              <a:tr h="925153">
                <a:tc>
                  <a:txBody>
                    <a:bodyPr/>
                    <a:lstStyle/>
                    <a:p>
                      <a:pPr>
                        <a:lnSpc>
                          <a:spcPct val="107000"/>
                        </a:lnSpc>
                        <a:spcAft>
                          <a:spcPts val="800"/>
                        </a:spcAft>
                      </a:pPr>
                      <a:r>
                        <a:rPr lang="en-US" sz="1600">
                          <a:effectLst/>
                          <a:latin typeface="+mn-lt"/>
                        </a:rPr>
                        <a:t>7</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Punjab</a:t>
                      </a: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a:t>
                      </a:r>
                      <a:r>
                        <a:rPr lang="en-IN" sz="1400" kern="1200" dirty="0" err="1">
                          <a:solidFill>
                            <a:srgbClr val="000000"/>
                          </a:solidFill>
                          <a:latin typeface="Century Gothic" pitchFamily="34" charset="0"/>
                          <a:ea typeface="+mn-ea"/>
                          <a:cs typeface="Arial" pitchFamily="34" charset="0"/>
                        </a:rPr>
                        <a:t>i</a:t>
                      </a:r>
                      <a:r>
                        <a:rPr lang="en-IN" sz="1400" kern="1200" dirty="0">
                          <a:solidFill>
                            <a:srgbClr val="000000"/>
                          </a:solidFill>
                          <a:latin typeface="Century Gothic" pitchFamily="34" charset="0"/>
                          <a:ea typeface="+mn-ea"/>
                          <a:cs typeface="Arial" pitchFamily="34" charset="0"/>
                        </a:rPr>
                        <a:t>) Development of Crop and Soil Digital Algorithms for Crop Growth Monitoring, Crop Yield and Soil Quality at Farm Level using Remote Sensing, GIS and ML Techniques (ii) Precision irrigation and sub surface drip system</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176530">
                        <a:lnSpc>
                          <a:spcPct val="106000"/>
                        </a:lnSpc>
                        <a:spcBef>
                          <a:spcPts val="5"/>
                        </a:spcBef>
                        <a:spcAft>
                          <a:spcPts val="0"/>
                        </a:spcAft>
                      </a:pPr>
                      <a:r>
                        <a:rPr lang="en-US" sz="1400" kern="1200" dirty="0">
                          <a:solidFill>
                            <a:srgbClr val="000000"/>
                          </a:solidFill>
                          <a:latin typeface="Century Gothic" pitchFamily="34" charset="0"/>
                          <a:ea typeface="+mn-ea"/>
                          <a:cs typeface="Arial" pitchFamily="34" charset="0"/>
                        </a:rPr>
                        <a:t>52.434</a:t>
                      </a:r>
                    </a:p>
                  </a:txBody>
                  <a:tcPr marL="0" marR="0" marT="0" marB="0"/>
                </a:tc>
                <a:extLst>
                  <a:ext uri="{0D108BD9-81ED-4DB2-BD59-A6C34878D82A}">
                    <a16:rowId xmlns:a16="http://schemas.microsoft.com/office/drawing/2014/main" xmlns="" val="1603693323"/>
                  </a:ext>
                </a:extLst>
              </a:tr>
              <a:tr h="253819">
                <a:tc>
                  <a:txBody>
                    <a:bodyPr/>
                    <a:lstStyle/>
                    <a:p>
                      <a:pPr>
                        <a:lnSpc>
                          <a:spcPct val="107000"/>
                        </a:lnSpc>
                        <a:spcAft>
                          <a:spcPts val="800"/>
                        </a:spcAft>
                      </a:pPr>
                      <a:r>
                        <a:rPr lang="en-US" sz="1600">
                          <a:effectLst/>
                          <a:latin typeface="+mn-lt"/>
                        </a:rPr>
                        <a:t>8</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Assam</a:t>
                      </a:r>
                    </a:p>
                  </a:txBody>
                  <a:tcPr marL="8166" marR="8166" marT="8166" marB="0"/>
                </a:tc>
                <a:tc>
                  <a:txBody>
                    <a:bodyPr/>
                    <a:lstStyle/>
                    <a:p>
                      <a:pPr>
                        <a:lnSpc>
                          <a:spcPct val="107000"/>
                        </a:lnSpc>
                        <a:spcAft>
                          <a:spcPts val="800"/>
                        </a:spcAft>
                        <a:tabLst>
                          <a:tab pos="6011863" algn="l"/>
                          <a:tab pos="6100763" algn="l"/>
                        </a:tabLst>
                      </a:pPr>
                      <a:r>
                        <a:rPr lang="en-IN" sz="1400" kern="1200" dirty="0">
                          <a:solidFill>
                            <a:srgbClr val="000000"/>
                          </a:solidFill>
                          <a:latin typeface="Century Gothic" pitchFamily="34" charset="0"/>
                          <a:ea typeface="+mn-ea"/>
                          <a:cs typeface="Arial" pitchFamily="34" charset="0"/>
                        </a:rPr>
                        <a:t>ML based Crop Health Check up for paddy crop</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0" marR="0">
                        <a:spcBef>
                          <a:spcPts val="40"/>
                        </a:spcBef>
                        <a:spcAft>
                          <a:spcPts val="0"/>
                        </a:spcAft>
                      </a:pPr>
                      <a:endParaRPr lang="en-US" sz="1400" kern="1200" dirty="0">
                        <a:solidFill>
                          <a:srgbClr val="000000"/>
                        </a:solidFill>
                        <a:latin typeface="Century Gothic" pitchFamily="34" charset="0"/>
                        <a:ea typeface="+mn-ea"/>
                        <a:cs typeface="Arial" pitchFamily="34" charset="0"/>
                      </a:endParaRPr>
                    </a:p>
                    <a:p>
                      <a:pPr marL="635" marR="33020">
                        <a:lnSpc>
                          <a:spcPct val="106000"/>
                        </a:lnSpc>
                        <a:spcBef>
                          <a:spcPts val="5"/>
                        </a:spcBef>
                        <a:spcAft>
                          <a:spcPts val="0"/>
                        </a:spcAft>
                      </a:pPr>
                      <a:r>
                        <a:rPr lang="en-US" sz="1400" kern="1200" dirty="0">
                          <a:solidFill>
                            <a:srgbClr val="000000"/>
                          </a:solidFill>
                          <a:latin typeface="Century Gothic" pitchFamily="34" charset="0"/>
                          <a:ea typeface="+mn-ea"/>
                          <a:cs typeface="Arial" pitchFamily="34" charset="0"/>
                        </a:rPr>
                        <a:t>134.415</a:t>
                      </a:r>
                    </a:p>
                  </a:txBody>
                  <a:tcPr marL="0" marR="0" marT="0" marB="0"/>
                </a:tc>
                <a:extLst>
                  <a:ext uri="{0D108BD9-81ED-4DB2-BD59-A6C34878D82A}">
                    <a16:rowId xmlns:a16="http://schemas.microsoft.com/office/drawing/2014/main" xmlns="" val="1031533203"/>
                  </a:ext>
                </a:extLst>
              </a:tr>
              <a:tr h="642990">
                <a:tc>
                  <a:txBody>
                    <a:bodyPr/>
                    <a:lstStyle/>
                    <a:p>
                      <a:pPr>
                        <a:lnSpc>
                          <a:spcPct val="107000"/>
                        </a:lnSpc>
                        <a:spcAft>
                          <a:spcPts val="800"/>
                        </a:spcAft>
                      </a:pPr>
                      <a:r>
                        <a:rPr lang="en-US" sz="1600">
                          <a:effectLst/>
                          <a:latin typeface="+mn-lt"/>
                        </a:rPr>
                        <a:t>9</a:t>
                      </a:r>
                      <a:endParaRPr lang="en-IN" sz="160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Andhra Pradesh</a:t>
                      </a: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Unified Digital Programme for Agriculture which includes Gap Analysis &amp; Proposed Solution, Digital Transformation and Seamless process flow</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176530">
                        <a:lnSpc>
                          <a:spcPct val="106000"/>
                        </a:lnSpc>
                        <a:spcBef>
                          <a:spcPts val="5"/>
                        </a:spcBef>
                        <a:spcAft>
                          <a:spcPts val="0"/>
                        </a:spcAft>
                      </a:pPr>
                      <a:r>
                        <a:rPr lang="en-US" sz="1400" kern="1200" dirty="0">
                          <a:solidFill>
                            <a:srgbClr val="000000"/>
                          </a:solidFill>
                          <a:latin typeface="Century Gothic" pitchFamily="34" charset="0"/>
                          <a:ea typeface="+mn-ea"/>
                          <a:cs typeface="Arial" pitchFamily="34" charset="0"/>
                        </a:rPr>
                        <a:t>425.70</a:t>
                      </a:r>
                    </a:p>
                  </a:txBody>
                  <a:tcPr marL="0" marR="0" marT="0" marB="0"/>
                </a:tc>
                <a:extLst>
                  <a:ext uri="{0D108BD9-81ED-4DB2-BD59-A6C34878D82A}">
                    <a16:rowId xmlns:a16="http://schemas.microsoft.com/office/drawing/2014/main" xmlns="" val="1624012082"/>
                  </a:ext>
                </a:extLst>
              </a:tr>
              <a:tr h="630149">
                <a:tc>
                  <a:txBody>
                    <a:bodyPr/>
                    <a:lstStyle/>
                    <a:p>
                      <a:pPr>
                        <a:lnSpc>
                          <a:spcPct val="107000"/>
                        </a:lnSpc>
                        <a:spcAft>
                          <a:spcPts val="800"/>
                        </a:spcAft>
                      </a:pPr>
                      <a:r>
                        <a:rPr lang="en-US" sz="1600" dirty="0">
                          <a:effectLst/>
                          <a:latin typeface="+mn-lt"/>
                        </a:rPr>
                        <a:t>10</a:t>
                      </a:r>
                      <a:endParaRPr lang="en-IN" sz="1600" dirty="0">
                        <a:effectLst/>
                        <a:latin typeface="+mn-lt"/>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400" kern="1200" dirty="0">
                          <a:solidFill>
                            <a:srgbClr val="000000"/>
                          </a:solidFill>
                          <a:latin typeface="Century Gothic" pitchFamily="34" charset="0"/>
                          <a:ea typeface="+mn-ea"/>
                          <a:cs typeface="Arial" pitchFamily="34" charset="0"/>
                        </a:rPr>
                        <a:t>Madhya Pradesh</a:t>
                      </a:r>
                    </a:p>
                  </a:txBody>
                  <a:tcPr marL="8166" marR="8166" marT="8166" marB="0"/>
                </a:tc>
                <a:tc>
                  <a:txBody>
                    <a:bodyPr/>
                    <a:lstStyle/>
                    <a:p>
                      <a:pPr>
                        <a:lnSpc>
                          <a:spcPct val="107000"/>
                        </a:lnSpc>
                        <a:spcAft>
                          <a:spcPts val="0"/>
                        </a:spcAft>
                      </a:pPr>
                      <a:r>
                        <a:rPr lang="en-IN" sz="1400" kern="1200" dirty="0">
                          <a:solidFill>
                            <a:srgbClr val="000000"/>
                          </a:solidFill>
                          <a:latin typeface="Century Gothic" pitchFamily="34" charset="0"/>
                          <a:ea typeface="+mn-ea"/>
                          <a:cs typeface="Arial" pitchFamily="34" charset="0"/>
                        </a:rPr>
                        <a:t>Precision farming and Ground water availability</a:t>
                      </a:r>
                    </a:p>
                  </a:txBody>
                  <a:tcPr marL="8166" marR="8166" marT="8166" marB="0"/>
                </a:tc>
                <a:tc>
                  <a:txBody>
                    <a:bodyPr/>
                    <a:lstStyle/>
                    <a:p>
                      <a:pPr>
                        <a:lnSpc>
                          <a:spcPct val="107000"/>
                        </a:lnSpc>
                        <a:spcAft>
                          <a:spcPts val="800"/>
                        </a:spcAft>
                      </a:pPr>
                      <a:endParaRPr lang="en-IN" sz="1400" kern="1200" dirty="0">
                        <a:solidFill>
                          <a:srgbClr val="000000"/>
                        </a:solidFill>
                        <a:latin typeface="Century Gothic" pitchFamily="34" charset="0"/>
                        <a:ea typeface="+mn-ea"/>
                        <a:cs typeface="Arial" pitchFamily="34" charset="0"/>
                      </a:endParaRPr>
                    </a:p>
                  </a:txBody>
                  <a:tcPr marL="8166" marR="8166" marT="8166" marB="0"/>
                </a:tc>
                <a:tc>
                  <a:txBody>
                    <a:bodyPr/>
                    <a:lstStyle/>
                    <a:p>
                      <a:pPr marL="635" marR="92075">
                        <a:lnSpc>
                          <a:spcPct val="106000"/>
                        </a:lnSpc>
                        <a:spcBef>
                          <a:spcPts val="5"/>
                        </a:spcBef>
                        <a:spcAft>
                          <a:spcPts val="0"/>
                        </a:spcAft>
                      </a:pPr>
                      <a:r>
                        <a:rPr lang="en-US" sz="1400" kern="1200" dirty="0">
                          <a:solidFill>
                            <a:srgbClr val="000000"/>
                          </a:solidFill>
                          <a:latin typeface="Century Gothic" pitchFamily="34" charset="0"/>
                          <a:ea typeface="+mn-ea"/>
                          <a:cs typeface="Arial" pitchFamily="34" charset="0"/>
                        </a:rPr>
                        <a:t>161.106</a:t>
                      </a:r>
                    </a:p>
                  </a:txBody>
                  <a:tcPr marL="0" marR="0" marT="0" marB="0"/>
                </a:tc>
                <a:extLst>
                  <a:ext uri="{0D108BD9-81ED-4DB2-BD59-A6C34878D82A}">
                    <a16:rowId xmlns:a16="http://schemas.microsoft.com/office/drawing/2014/main" xmlns="" val="2671579075"/>
                  </a:ext>
                </a:extLst>
              </a:tr>
            </a:tbl>
          </a:graphicData>
        </a:graphic>
      </p:graphicFrame>
      <p:sp>
        <p:nvSpPr>
          <p:cNvPr id="7" name="TextBox 6">
            <a:extLst>
              <a:ext uri="{FF2B5EF4-FFF2-40B4-BE49-F238E27FC236}">
                <a16:creationId xmlns:a16="http://schemas.microsoft.com/office/drawing/2014/main" xmlns="" id="{BE7514EF-D63F-4D61-9407-1747534896AC}"/>
              </a:ext>
            </a:extLst>
          </p:cNvPr>
          <p:cNvSpPr txBox="1"/>
          <p:nvPr/>
        </p:nvSpPr>
        <p:spPr>
          <a:xfrm>
            <a:off x="375782" y="164546"/>
            <a:ext cx="8288824" cy="461665"/>
          </a:xfrm>
          <a:prstGeom prst="rect">
            <a:avLst/>
          </a:prstGeom>
          <a:noFill/>
          <a:ln w="9525" cap="flat" cmpd="sng" algn="ctr">
            <a:noFill/>
            <a:prstDash val="solid"/>
            <a:round/>
            <a:headEnd type="none" w="med" len="med"/>
            <a:tailEnd type="none" w="med" len="med"/>
          </a:ln>
        </p:spPr>
        <p:txBody>
          <a:bodyPr wrap="square">
            <a:spAutoFit/>
          </a:bodyPr>
          <a:lstStyle/>
          <a:p>
            <a:r>
              <a:rPr lang="en-US" sz="2400" b="1" dirty="0">
                <a:solidFill>
                  <a:schemeClr val="accent1"/>
                </a:solidFill>
                <a:latin typeface="+mn-lt"/>
              </a:rPr>
              <a:t>NeGPA –  Pilots taken up by States/</a:t>
            </a:r>
            <a:r>
              <a:rPr lang="en-US" sz="2400" b="1" dirty="0" err="1">
                <a:solidFill>
                  <a:schemeClr val="accent1"/>
                </a:solidFill>
                <a:latin typeface="+mn-lt"/>
              </a:rPr>
              <a:t>Uts</a:t>
            </a:r>
            <a:r>
              <a:rPr lang="en-US" sz="2400" b="1" dirty="0">
                <a:solidFill>
                  <a:schemeClr val="accent1"/>
                </a:solidFill>
                <a:latin typeface="+mn-lt"/>
              </a:rPr>
              <a:t> in 2020-21</a:t>
            </a:r>
            <a:endParaRPr lang="en-US" sz="2400" dirty="0">
              <a:solidFill>
                <a:schemeClr val="accent1"/>
              </a:solidFill>
            </a:endParaRPr>
          </a:p>
        </p:txBody>
      </p:sp>
    </p:spTree>
    <p:extLst>
      <p:ext uri="{BB962C8B-B14F-4D97-AF65-F5344CB8AC3E}">
        <p14:creationId xmlns:p14="http://schemas.microsoft.com/office/powerpoint/2010/main" xmlns="" val="173101293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75782" y="803749"/>
          <a:ext cx="11624152" cy="5411528"/>
        </p:xfrm>
        <a:graphic>
          <a:graphicData uri="http://schemas.openxmlformats.org/drawingml/2006/table">
            <a:tbl>
              <a:tblPr>
                <a:tableStyleId>{B301B821-A1FF-4177-AEE7-76D212191A09}</a:tableStyleId>
              </a:tblPr>
              <a:tblGrid>
                <a:gridCol w="570323">
                  <a:extLst>
                    <a:ext uri="{9D8B030D-6E8A-4147-A177-3AD203B41FA5}">
                      <a16:colId xmlns:a16="http://schemas.microsoft.com/office/drawing/2014/main" xmlns="" val="309449774"/>
                    </a:ext>
                  </a:extLst>
                </a:gridCol>
                <a:gridCol w="1506150">
                  <a:extLst>
                    <a:ext uri="{9D8B030D-6E8A-4147-A177-3AD203B41FA5}">
                      <a16:colId xmlns:a16="http://schemas.microsoft.com/office/drawing/2014/main" xmlns="" val="4286632813"/>
                    </a:ext>
                  </a:extLst>
                </a:gridCol>
                <a:gridCol w="6824749">
                  <a:extLst>
                    <a:ext uri="{9D8B030D-6E8A-4147-A177-3AD203B41FA5}">
                      <a16:colId xmlns:a16="http://schemas.microsoft.com/office/drawing/2014/main" xmlns="" val="2236816190"/>
                    </a:ext>
                  </a:extLst>
                </a:gridCol>
                <a:gridCol w="1089270">
                  <a:extLst>
                    <a:ext uri="{9D8B030D-6E8A-4147-A177-3AD203B41FA5}">
                      <a16:colId xmlns:a16="http://schemas.microsoft.com/office/drawing/2014/main" xmlns="" val="789125914"/>
                    </a:ext>
                  </a:extLst>
                </a:gridCol>
                <a:gridCol w="1633660">
                  <a:extLst>
                    <a:ext uri="{9D8B030D-6E8A-4147-A177-3AD203B41FA5}">
                      <a16:colId xmlns:a16="http://schemas.microsoft.com/office/drawing/2014/main" xmlns="" val="20004"/>
                    </a:ext>
                  </a:extLst>
                </a:gridCol>
              </a:tblGrid>
              <a:tr h="253819">
                <a:tc>
                  <a:txBody>
                    <a:bodyPr/>
                    <a:lstStyle/>
                    <a:p>
                      <a:pPr>
                        <a:lnSpc>
                          <a:spcPct val="107000"/>
                        </a:lnSpc>
                        <a:spcAft>
                          <a:spcPts val="800"/>
                        </a:spcAft>
                      </a:pPr>
                      <a:r>
                        <a:rPr lang="en-IN" sz="1600" b="1" dirty="0" err="1">
                          <a:effectLst/>
                        </a:rPr>
                        <a:t>S.No</a:t>
                      </a:r>
                      <a:r>
                        <a:rPr lang="en-IN" sz="1600" b="1" dirty="0">
                          <a:effectLst/>
                        </a:rPr>
                        <a:t>.</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600" b="1" dirty="0">
                          <a:effectLst/>
                        </a:rPr>
                        <a:t>State</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600" b="1" dirty="0">
                          <a:effectLst/>
                        </a:rPr>
                        <a:t>Technology</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8166" marR="8166" marT="8166" marB="0"/>
                </a:tc>
                <a:tc>
                  <a:txBody>
                    <a:bodyPr/>
                    <a:lstStyle/>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Project cost</a:t>
                      </a:r>
                    </a:p>
                  </a:txBody>
                  <a:tcPr marL="8166" marR="8166" marT="8166" marB="0"/>
                </a:tc>
                <a:tc>
                  <a:txBody>
                    <a:bodyPr/>
                    <a:lstStyle/>
                    <a:p>
                      <a:pPr>
                        <a:lnSpc>
                          <a:spcPct val="107000"/>
                        </a:lnSpc>
                        <a:spcAft>
                          <a:spcPts val="800"/>
                        </a:spcAft>
                      </a:pPr>
                      <a:r>
                        <a:rPr lang="en-IN" sz="1600" b="1" dirty="0">
                          <a:effectLst/>
                          <a:latin typeface="Calibri" panose="020F0502020204030204" pitchFamily="34" charset="0"/>
                          <a:ea typeface="Calibri" panose="020F0502020204030204" pitchFamily="34" charset="0"/>
                          <a:cs typeface="Mangal" panose="02040503050203030202" pitchFamily="18" charset="0"/>
                        </a:rPr>
                        <a:t>Central Share </a:t>
                      </a:r>
                      <a:r>
                        <a:rPr lang="en-IN" sz="1600" b="1" baseline="0" dirty="0">
                          <a:effectLst/>
                          <a:latin typeface="Calibri" panose="020F0502020204030204" pitchFamily="34" charset="0"/>
                          <a:ea typeface="Calibri" panose="020F0502020204030204" pitchFamily="34" charset="0"/>
                          <a:cs typeface="Mangal" panose="02040503050203030202" pitchFamily="18" charset="0"/>
                        </a:rPr>
                        <a:t>(Rs </a:t>
                      </a:r>
                      <a:r>
                        <a:rPr lang="en-IN" sz="1600" b="1" baseline="0" dirty="0" err="1">
                          <a:effectLst/>
                          <a:latin typeface="Calibri" panose="020F0502020204030204" pitchFamily="34" charset="0"/>
                          <a:ea typeface="Calibri" panose="020F0502020204030204" pitchFamily="34" charset="0"/>
                          <a:cs typeface="Mangal" panose="02040503050203030202" pitchFamily="18" charset="0"/>
                        </a:rPr>
                        <a:t>Lakhs</a:t>
                      </a:r>
                      <a:r>
                        <a:rPr lang="en-IN" sz="1600" b="1" baseline="0" dirty="0">
                          <a:effectLst/>
                          <a:latin typeface="Calibri" panose="020F0502020204030204" pitchFamily="34" charset="0"/>
                          <a:ea typeface="Calibri" panose="020F0502020204030204" pitchFamily="34" charset="0"/>
                          <a:cs typeface="Mangal" panose="02040503050203030202" pitchFamily="18" charset="0"/>
                        </a:rPr>
                        <a:t>)</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8166" marR="8166" marT="8166" marB="0"/>
                </a:tc>
                <a:extLst>
                  <a:ext uri="{0D108BD9-81ED-4DB2-BD59-A6C34878D82A}">
                    <a16:rowId xmlns:a16="http://schemas.microsoft.com/office/drawing/2014/main" xmlns="" val="1643495287"/>
                  </a:ext>
                </a:extLst>
              </a:tr>
              <a:tr h="370284">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Sikkim</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Sikkim Agriculture Resource and Management System (ARMS)</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278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250 </a:t>
                      </a:r>
                      <a:r>
                        <a:rPr lang="en-US" sz="1400" kern="1200" dirty="0" err="1">
                          <a:solidFill>
                            <a:srgbClr val="000000"/>
                          </a:solidFill>
                          <a:latin typeface="Century Gothic" pitchFamily="34" charset="0"/>
                          <a:ea typeface="+mn-ea"/>
                          <a:cs typeface="Arial" pitchFamily="34" charset="0"/>
                        </a:rPr>
                        <a:t>Lakh</a:t>
                      </a:r>
                      <a:r>
                        <a:rPr lang="en-US" sz="1400" kern="1200" dirty="0">
                          <a:solidFill>
                            <a:srgbClr val="000000"/>
                          </a:solidFill>
                          <a:latin typeface="Century Gothic" pitchFamily="34" charset="0"/>
                          <a:ea typeface="+mn-ea"/>
                          <a:cs typeface="Arial" pitchFamily="34" charset="0"/>
                        </a:rPr>
                        <a:t> </a:t>
                      </a:r>
                    </a:p>
                  </a:txBody>
                  <a:tcPr marL="68580" marR="68580" marT="0" marB="0"/>
                </a:tc>
                <a:extLst>
                  <a:ext uri="{0D108BD9-81ED-4DB2-BD59-A6C34878D82A}">
                    <a16:rowId xmlns:a16="http://schemas.microsoft.com/office/drawing/2014/main" xmlns="" val="2991883289"/>
                  </a:ext>
                </a:extLst>
              </a:tr>
              <a:tr h="366655">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2.</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err="1">
                          <a:solidFill>
                            <a:srgbClr val="000000"/>
                          </a:solidFill>
                          <a:latin typeface="Century Gothic" pitchFamily="34" charset="0"/>
                          <a:ea typeface="+mn-ea"/>
                          <a:cs typeface="Arial" pitchFamily="34" charset="0"/>
                        </a:rPr>
                        <a:t>Uttarakhand</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1.computerize reporting of Agricultural Statistics Land Use Statistics and Area under different crops right from village level to State level 2. A for designing, development, installation and commissioning of the smart agriculture platform using GIS, Remote Sensing, AI and </a:t>
                      </a:r>
                      <a:r>
                        <a:rPr lang="en-US" sz="1400" kern="1200" dirty="0" err="1">
                          <a:solidFill>
                            <a:srgbClr val="000000"/>
                          </a:solidFill>
                          <a:latin typeface="Century Gothic" pitchFamily="34" charset="0"/>
                          <a:ea typeface="+mn-ea"/>
                          <a:cs typeface="Arial" pitchFamily="34" charset="0"/>
                        </a:rPr>
                        <a:t>IoT</a:t>
                      </a:r>
                      <a:r>
                        <a:rPr lang="en-US" sz="1400" kern="1200" dirty="0">
                          <a:solidFill>
                            <a:srgbClr val="000000"/>
                          </a:solidFill>
                          <a:latin typeface="Century Gothic" pitchFamily="34" charset="0"/>
                          <a:ea typeface="+mn-ea"/>
                          <a:cs typeface="Arial" pitchFamily="34" charset="0"/>
                        </a:rPr>
                        <a:t> </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253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152 </a:t>
                      </a:r>
                      <a:r>
                        <a:rPr lang="en-US" sz="1400" kern="1200" dirty="0" err="1">
                          <a:solidFill>
                            <a:srgbClr val="000000"/>
                          </a:solidFill>
                          <a:latin typeface="Century Gothic" pitchFamily="34" charset="0"/>
                          <a:ea typeface="+mn-ea"/>
                          <a:cs typeface="Arial" pitchFamily="34" charset="0"/>
                        </a:rPr>
                        <a:t>Lakh</a:t>
                      </a:r>
                      <a:r>
                        <a:rPr lang="en-US" sz="1400" kern="1200" dirty="0">
                          <a:solidFill>
                            <a:srgbClr val="000000"/>
                          </a:solidFill>
                          <a:latin typeface="Century Gothic" pitchFamily="34" charset="0"/>
                          <a:ea typeface="+mn-ea"/>
                          <a:cs typeface="Arial" pitchFamily="34" charset="0"/>
                        </a:rPr>
                        <a:t> </a:t>
                      </a:r>
                    </a:p>
                  </a:txBody>
                  <a:tcPr marL="68580" marR="68580" marT="0" marB="0"/>
                </a:tc>
                <a:extLst>
                  <a:ext uri="{0D108BD9-81ED-4DB2-BD59-A6C34878D82A}">
                    <a16:rowId xmlns:a16="http://schemas.microsoft.com/office/drawing/2014/main" xmlns="" val="190819431"/>
                  </a:ext>
                </a:extLst>
              </a:tr>
              <a:tr h="594364">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3.</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Nagaland</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Soil &amp; Water Resource Management, Meteorological Analysis &amp; Forecasting System using Remote Sensing, GIS mapping, Drone and Emerging Technologies under </a:t>
                      </a:r>
                      <a:r>
                        <a:rPr lang="en-US" sz="1400" kern="1200" dirty="0" err="1">
                          <a:solidFill>
                            <a:srgbClr val="000000"/>
                          </a:solidFill>
                          <a:latin typeface="Century Gothic" pitchFamily="34" charset="0"/>
                          <a:ea typeface="+mn-ea"/>
                          <a:cs typeface="Arial" pitchFamily="34" charset="0"/>
                        </a:rPr>
                        <a:t>NeGPA</a:t>
                      </a:r>
                      <a:r>
                        <a:rPr lang="en-US" sz="1400" kern="1200" dirty="0">
                          <a:solidFill>
                            <a:srgbClr val="000000"/>
                          </a:solidFill>
                          <a:latin typeface="Century Gothic" pitchFamily="34" charset="0"/>
                          <a:ea typeface="+mn-ea"/>
                          <a:cs typeface="Arial" pitchFamily="34" charset="0"/>
                        </a:rPr>
                        <a:t>.</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1200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1097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363786998"/>
                  </a:ext>
                </a:extLst>
              </a:tr>
              <a:tr h="358051">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4</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Meghalaya</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For building farmers database</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37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33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2272207034"/>
                  </a:ext>
                </a:extLst>
              </a:tr>
              <a:tr h="253819">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5.</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Tamil Nadu</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creation of Unified Farmers Database and building layers or solutions over FDB</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429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257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1464266497"/>
                  </a:ext>
                </a:extLst>
              </a:tr>
              <a:tr h="735395">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6.</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Arunachal Pradesh</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1.Developing a resilient Agriculture /Farm Produce Supply Chain System Leveraging Digitalization in Arunachal Pradesh 2. Development of Smart Pest Surveillance System cum Geo Spatial aided Agricultural Information System</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300 </a:t>
                      </a:r>
                      <a:r>
                        <a:rPr lang="en-US" sz="1400" kern="1200" dirty="0" err="1">
                          <a:solidFill>
                            <a:srgbClr val="000000"/>
                          </a:solidFill>
                          <a:latin typeface="Century Gothic" pitchFamily="34" charset="0"/>
                          <a:ea typeface="+mn-ea"/>
                          <a:cs typeface="Arial" pitchFamily="34" charset="0"/>
                        </a:rPr>
                        <a:t>lakh</a:t>
                      </a:r>
                      <a:r>
                        <a:rPr lang="en-US" sz="1400" kern="1200" dirty="0">
                          <a:solidFill>
                            <a:srgbClr val="000000"/>
                          </a:solidFill>
                          <a:latin typeface="Century Gothic" pitchFamily="34" charset="0"/>
                          <a:ea typeface="+mn-ea"/>
                          <a:cs typeface="Arial" pitchFamily="34" charset="0"/>
                        </a:rPr>
                        <a:t> </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270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1603693323"/>
                  </a:ext>
                </a:extLst>
              </a:tr>
              <a:tr h="253819">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a:solidFill>
                            <a:srgbClr val="000000"/>
                          </a:solidFill>
                          <a:latin typeface="Century Gothic" pitchFamily="34" charset="0"/>
                          <a:ea typeface="+mn-ea"/>
                          <a:cs typeface="Arial" pitchFamily="34" charset="0"/>
                        </a:rPr>
                        <a:t>7.</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Mizoram</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Geospatial Analytics &amp; Decision Support for agriculture Development</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136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122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1031533203"/>
                  </a:ext>
                </a:extLst>
              </a:tr>
              <a:tr h="253819">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8.</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Haryana</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Implementation of Emerging Technologies in Agriculture Sector in Haryana</a:t>
                      </a: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822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497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10008"/>
                  </a:ext>
                </a:extLst>
              </a:tr>
              <a:tr h="253819">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9.</a:t>
                      </a:r>
                    </a:p>
                  </a:txBody>
                  <a:tcPr marL="68580" marR="68580" marT="0" marB="0"/>
                </a:tc>
                <a:tc>
                  <a:txBody>
                    <a:bodyPr/>
                    <a:lstStyle/>
                    <a:p>
                      <a:pPr marL="0" marR="0" indent="-2857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rgbClr val="000000"/>
                          </a:solidFill>
                          <a:latin typeface="Century Gothic" pitchFamily="34" charset="0"/>
                          <a:ea typeface="+mn-ea"/>
                          <a:cs typeface="Arial" pitchFamily="34" charset="0"/>
                        </a:rPr>
                        <a:t>Andhra Pradesh</a:t>
                      </a:r>
                    </a:p>
                  </a:txBody>
                  <a:tcPr marL="68580" marR="68580" marT="0" marB="0"/>
                </a:tc>
                <a:tc>
                  <a:txBody>
                    <a:bodyPr/>
                    <a:lstStyle/>
                    <a:p>
                      <a:pPr marL="0" marR="0" indent="-2857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rgbClr val="000000"/>
                          </a:solidFill>
                          <a:latin typeface="Century Gothic" pitchFamily="34" charset="0"/>
                          <a:ea typeface="+mn-ea"/>
                          <a:cs typeface="Arial" pitchFamily="34" charset="0"/>
                        </a:rPr>
                        <a:t>Implementation of Phase-II “UDP app to operate RBKs”</a:t>
                      </a:r>
                    </a:p>
                  </a:txBody>
                  <a:tcPr marL="68580" marR="68580" marT="0" marB="0"/>
                </a:tc>
                <a:tc>
                  <a:txBody>
                    <a:bodyPr/>
                    <a:lstStyle/>
                    <a:p>
                      <a:pPr marL="0" marR="0" indent="-2857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rgbClr val="000000"/>
                          </a:solidFill>
                          <a:latin typeface="Century Gothic" pitchFamily="34" charset="0"/>
                          <a:ea typeface="+mn-ea"/>
                          <a:cs typeface="Arial" pitchFamily="34" charset="0"/>
                        </a:rPr>
                        <a:t>4400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2667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10009"/>
                  </a:ext>
                </a:extLst>
              </a:tr>
              <a:tr h="253819">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10.</a:t>
                      </a:r>
                    </a:p>
                  </a:txBody>
                  <a:tcPr marL="68580" marR="68580" marT="0" marB="0"/>
                </a:tc>
                <a:tc>
                  <a:txBody>
                    <a:bodyPr/>
                    <a:lstStyle/>
                    <a:p>
                      <a:pPr marL="0" marR="0" indent="-2857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rgbClr val="000000"/>
                          </a:solidFill>
                          <a:latin typeface="Century Gothic" pitchFamily="34" charset="0"/>
                          <a:ea typeface="+mn-ea"/>
                          <a:cs typeface="Arial" pitchFamily="34" charset="0"/>
                        </a:rPr>
                        <a:t>Punjab</a:t>
                      </a:r>
                    </a:p>
                  </a:txBody>
                  <a:tcPr marL="68580" marR="68580" marT="0" marB="0"/>
                </a:tc>
                <a:tc>
                  <a:txBody>
                    <a:bodyPr/>
                    <a:lstStyle/>
                    <a:p>
                      <a:pPr marL="0" marR="0" indent="-285750" algn="l" defTabSz="914400" rtl="0" eaLnBrk="1" fontAlgn="auto" latinLnBrk="0" hangingPunct="1">
                        <a:lnSpc>
                          <a:spcPct val="115000"/>
                        </a:lnSpc>
                        <a:spcBef>
                          <a:spcPts val="0"/>
                        </a:spcBef>
                        <a:spcAft>
                          <a:spcPts val="1000"/>
                        </a:spcAft>
                        <a:buClrTx/>
                        <a:buSzTx/>
                        <a:buFont typeface="Arial" panose="020B0604020202020204" pitchFamily="34" charset="0"/>
                        <a:buNone/>
                        <a:tabLst/>
                        <a:defRPr/>
                      </a:pPr>
                      <a:r>
                        <a:rPr lang="en-US" sz="1400" kern="1200" dirty="0">
                          <a:solidFill>
                            <a:srgbClr val="000000"/>
                          </a:solidFill>
                          <a:latin typeface="Century Gothic" pitchFamily="34" charset="0"/>
                          <a:ea typeface="+mn-ea"/>
                          <a:cs typeface="Arial" pitchFamily="34" charset="0"/>
                        </a:rPr>
                        <a:t>(</a:t>
                      </a:r>
                      <a:r>
                        <a:rPr lang="en-US" sz="1400" kern="1200" dirty="0" err="1">
                          <a:solidFill>
                            <a:srgbClr val="000000"/>
                          </a:solidFill>
                          <a:latin typeface="Century Gothic" pitchFamily="34" charset="0"/>
                          <a:ea typeface="+mn-ea"/>
                          <a:cs typeface="Arial" pitchFamily="34" charset="0"/>
                        </a:rPr>
                        <a:t>i</a:t>
                      </a:r>
                      <a:r>
                        <a:rPr lang="en-US" sz="1400" kern="1200" dirty="0">
                          <a:solidFill>
                            <a:srgbClr val="000000"/>
                          </a:solidFill>
                          <a:latin typeface="Century Gothic" pitchFamily="34" charset="0"/>
                          <a:ea typeface="+mn-ea"/>
                          <a:cs typeface="Arial" pitchFamily="34" charset="0"/>
                        </a:rPr>
                        <a:t>) Estimation of Groundwater Unit Draft and Water (ii) Budgeting in Different Agro-climatic Regions of </a:t>
                      </a:r>
                      <a:r>
                        <a:rPr lang="en-US" sz="1400" kern="1200" dirty="0" err="1">
                          <a:solidFill>
                            <a:srgbClr val="000000"/>
                          </a:solidFill>
                          <a:latin typeface="Century Gothic" pitchFamily="34" charset="0"/>
                          <a:ea typeface="+mn-ea"/>
                          <a:cs typeface="Arial" pitchFamily="34" charset="0"/>
                        </a:rPr>
                        <a:t>Puniab</a:t>
                      </a:r>
                      <a:r>
                        <a:rPr lang="en-US" sz="1400" kern="1200" dirty="0">
                          <a:solidFill>
                            <a:srgbClr val="000000"/>
                          </a:solidFill>
                          <a:latin typeface="Century Gothic" pitchFamily="34" charset="0"/>
                          <a:ea typeface="+mn-ea"/>
                          <a:cs typeface="Arial" pitchFamily="34" charset="0"/>
                        </a:rPr>
                        <a:t> (iii) </a:t>
                      </a:r>
                      <a:r>
                        <a:rPr lang="en-US" sz="1400" kern="1200" dirty="0" err="1">
                          <a:solidFill>
                            <a:srgbClr val="000000"/>
                          </a:solidFill>
                          <a:latin typeface="Century Gothic" pitchFamily="34" charset="0"/>
                          <a:ea typeface="+mn-ea"/>
                          <a:cs typeface="Arial" pitchFamily="34" charset="0"/>
                        </a:rPr>
                        <a:t>usiig</a:t>
                      </a:r>
                      <a:r>
                        <a:rPr lang="en-US" sz="1400" kern="1200" dirty="0">
                          <a:solidFill>
                            <a:srgbClr val="000000"/>
                          </a:solidFill>
                          <a:latin typeface="Century Gothic" pitchFamily="34" charset="0"/>
                          <a:ea typeface="+mn-ea"/>
                          <a:cs typeface="Arial" pitchFamily="34" charset="0"/>
                        </a:rPr>
                        <a:t> </a:t>
                      </a:r>
                      <a:r>
                        <a:rPr lang="en-US" sz="1400" kern="1200" dirty="0" err="1">
                          <a:solidFill>
                            <a:srgbClr val="000000"/>
                          </a:solidFill>
                          <a:latin typeface="Century Gothic" pitchFamily="34" charset="0"/>
                          <a:ea typeface="+mn-ea"/>
                          <a:cs typeface="Arial" pitchFamily="34" charset="0"/>
                        </a:rPr>
                        <a:t>Inilrnet</a:t>
                      </a:r>
                      <a:r>
                        <a:rPr lang="en-US" sz="1400" kern="1200" dirty="0">
                          <a:solidFill>
                            <a:srgbClr val="000000"/>
                          </a:solidFill>
                          <a:latin typeface="Century Gothic" pitchFamily="34" charset="0"/>
                          <a:ea typeface="+mn-ea"/>
                          <a:cs typeface="Arial" pitchFamily="34" charset="0"/>
                        </a:rPr>
                        <a:t> of Things and Satellite Remote Sensing</a:t>
                      </a:r>
                    </a:p>
                  </a:txBody>
                  <a:tcPr marL="114300" marR="114300" marT="0" marB="0"/>
                </a:tc>
                <a:tc>
                  <a:txBody>
                    <a:bodyPr/>
                    <a:lstStyle/>
                    <a:p>
                      <a:pPr marL="0" marR="0" indent="-2857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rgbClr val="000000"/>
                          </a:solidFill>
                          <a:latin typeface="Century Gothic" pitchFamily="34" charset="0"/>
                          <a:ea typeface="+mn-ea"/>
                          <a:cs typeface="Arial" pitchFamily="34" charset="0"/>
                        </a:rPr>
                        <a:t>342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tc>
                  <a:txBody>
                    <a:bodyPr/>
                    <a:lstStyle/>
                    <a:p>
                      <a:pPr marL="0" marR="0" indent="-285750" algn="l" defTabSz="914400" rtl="0" eaLnBrk="1" latinLnBrk="0" hangingPunct="1">
                        <a:spcBef>
                          <a:spcPts val="0"/>
                        </a:spcBef>
                        <a:spcAft>
                          <a:spcPts val="0"/>
                        </a:spcAft>
                        <a:buFont typeface="Arial" panose="020B0604020202020204" pitchFamily="34" charset="0"/>
                        <a:buNone/>
                      </a:pPr>
                      <a:r>
                        <a:rPr lang="en-US" sz="1400" kern="1200" dirty="0">
                          <a:solidFill>
                            <a:srgbClr val="000000"/>
                          </a:solidFill>
                          <a:latin typeface="Century Gothic" pitchFamily="34" charset="0"/>
                          <a:ea typeface="+mn-ea"/>
                          <a:cs typeface="Arial" pitchFamily="34" charset="0"/>
                        </a:rPr>
                        <a:t>205 </a:t>
                      </a:r>
                      <a:r>
                        <a:rPr lang="en-US" sz="1400" kern="1200" dirty="0" err="1">
                          <a:solidFill>
                            <a:srgbClr val="000000"/>
                          </a:solidFill>
                          <a:latin typeface="Century Gothic" pitchFamily="34" charset="0"/>
                          <a:ea typeface="+mn-ea"/>
                          <a:cs typeface="Arial" pitchFamily="34" charset="0"/>
                        </a:rPr>
                        <a:t>lakh</a:t>
                      </a:r>
                      <a:endParaRPr lang="en-US" sz="1400" kern="1200" dirty="0">
                        <a:solidFill>
                          <a:srgbClr val="000000"/>
                        </a:solidFill>
                        <a:latin typeface="Century Gothic" pitchFamily="34" charset="0"/>
                        <a:ea typeface="+mn-ea"/>
                        <a:cs typeface="Arial" pitchFamily="34" charset="0"/>
                      </a:endParaRPr>
                    </a:p>
                  </a:txBody>
                  <a:tcPr marL="68580" marR="68580" marT="0" marB="0"/>
                </a:tc>
                <a:extLst>
                  <a:ext uri="{0D108BD9-81ED-4DB2-BD59-A6C34878D82A}">
                    <a16:rowId xmlns:a16="http://schemas.microsoft.com/office/drawing/2014/main" xmlns="" val="10010"/>
                  </a:ext>
                </a:extLst>
              </a:tr>
            </a:tbl>
          </a:graphicData>
        </a:graphic>
      </p:graphicFrame>
      <p:sp>
        <p:nvSpPr>
          <p:cNvPr id="5" name="TextBox 4">
            <a:extLst>
              <a:ext uri="{FF2B5EF4-FFF2-40B4-BE49-F238E27FC236}">
                <a16:creationId xmlns:a16="http://schemas.microsoft.com/office/drawing/2014/main" xmlns="" id="{B02D2E81-E649-48E0-8895-971A49DB6B1E}"/>
              </a:ext>
            </a:extLst>
          </p:cNvPr>
          <p:cNvSpPr txBox="1"/>
          <p:nvPr/>
        </p:nvSpPr>
        <p:spPr>
          <a:xfrm>
            <a:off x="375782" y="118697"/>
            <a:ext cx="8830362" cy="400110"/>
          </a:xfrm>
          <a:prstGeom prst="rect">
            <a:avLst/>
          </a:prstGeom>
          <a:noFill/>
          <a:ln w="9525" cap="flat" cmpd="sng" algn="ctr">
            <a:solidFill>
              <a:schemeClr val="accent5"/>
            </a:solidFill>
            <a:prstDash val="solid"/>
            <a:round/>
            <a:headEnd type="none" w="med" len="med"/>
            <a:tailEnd type="none" w="med" len="med"/>
          </a:ln>
        </p:spPr>
        <p:txBody>
          <a:bodyPr wrap="square">
            <a:spAutoFit/>
          </a:bodyPr>
          <a:lstStyle/>
          <a:p>
            <a:r>
              <a:rPr lang="en-US" sz="2000" b="1" dirty="0">
                <a:solidFill>
                  <a:schemeClr val="accent1"/>
                </a:solidFill>
                <a:latin typeface="+mn-lt"/>
              </a:rPr>
              <a:t>NeGPA –  Pilots taken up by States/UTs – Sanctioned in 2021-22</a:t>
            </a:r>
            <a:endParaRPr lang="en-US" sz="2000" dirty="0">
              <a:solidFill>
                <a:schemeClr val="accent1"/>
              </a:solidFill>
            </a:endParaRPr>
          </a:p>
        </p:txBody>
      </p:sp>
    </p:spTree>
    <p:extLst>
      <p:ext uri="{BB962C8B-B14F-4D97-AF65-F5344CB8AC3E}">
        <p14:creationId xmlns:p14="http://schemas.microsoft.com/office/powerpoint/2010/main" xmlns="" val="183164486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11266" name="AutoShape 8"/>
          <p:cNvGraphicFramePr>
            <a:graphicFrameLocks noChangeAspect="1"/>
          </p:cNvGraphicFramePr>
          <p:nvPr/>
        </p:nvGraphicFramePr>
        <p:xfrm>
          <a:off x="1588" y="1588"/>
          <a:ext cx="1587" cy="1587"/>
        </p:xfrm>
        <a:graphic>
          <a:graphicData uri="http://schemas.openxmlformats.org/presentationml/2006/ole">
            <p:oleObj spid="_x0000_s87041" name="think-cell Slide" r:id="rId5" imgW="0" imgH="0" progId="">
              <p:embed/>
            </p:oleObj>
          </a:graphicData>
        </a:graphic>
      </p:graphicFrame>
      <p:sp>
        <p:nvSpPr>
          <p:cNvPr id="48" name="Rectangle 47" hidden="1"/>
          <p:cNvSpPr/>
          <p:nvPr>
            <p:custDataLst>
              <p:tags r:id="rId3"/>
            </p:custDataLst>
          </p:nvPr>
        </p:nvSpPr>
        <p:spPr>
          <a:xfrm>
            <a:off x="0" y="0"/>
            <a:ext cx="158750" cy="158750"/>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fontAlgn="auto">
              <a:spcBef>
                <a:spcPts val="0"/>
              </a:spcBef>
              <a:spcAft>
                <a:spcPts val="0"/>
              </a:spcAft>
              <a:defRPr/>
            </a:pPr>
            <a:endParaRPr lang="en-US" sz="1600" dirty="0">
              <a:solidFill>
                <a:srgbClr val="FFFFFF"/>
              </a:solidFill>
              <a:latin typeface="Trebuchet MS" panose="020B0603020202020204" pitchFamily="34" charset="0"/>
              <a:sym typeface="Trebuchet MS" panose="020B0603020202020204" pitchFamily="34" charset="0"/>
            </a:endParaRPr>
          </a:p>
        </p:txBody>
      </p:sp>
      <p:graphicFrame>
        <p:nvGraphicFramePr>
          <p:cNvPr id="7" name="Diagram 6"/>
          <p:cNvGraphicFramePr/>
          <p:nvPr>
            <p:extLst>
              <p:ext uri="{D42A27DB-BD31-4B8C-83A1-F6EECF244321}">
                <p14:modId xmlns:p14="http://schemas.microsoft.com/office/powerpoint/2010/main" xmlns="" val="4229796889"/>
              </p:ext>
            </p:extLst>
          </p:nvPr>
        </p:nvGraphicFramePr>
        <p:xfrm>
          <a:off x="693937" y="1278384"/>
          <a:ext cx="10804126" cy="477328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a16="http://schemas.microsoft.com/office/drawing/2014/main" xmlns="" id="{529F4335-94A4-41E6-AAAE-56C6806C71FF}"/>
              </a:ext>
            </a:extLst>
          </p:cNvPr>
          <p:cNvSpPr txBox="1"/>
          <p:nvPr/>
        </p:nvSpPr>
        <p:spPr>
          <a:xfrm>
            <a:off x="2825393" y="204414"/>
            <a:ext cx="5116531" cy="461665"/>
          </a:xfrm>
          <a:prstGeom prst="rect">
            <a:avLst/>
          </a:prstGeom>
          <a:noFill/>
          <a:ln w="9525" cap="flat" cmpd="sng" algn="ctr">
            <a:noFill/>
            <a:prstDash val="solid"/>
            <a:round/>
            <a:headEnd type="none" w="med" len="med"/>
            <a:tailEnd type="none" w="med" len="med"/>
          </a:ln>
        </p:spPr>
        <p:txBody>
          <a:bodyPr wrap="square">
            <a:spAutoFit/>
          </a:bodyPr>
          <a:lstStyle/>
          <a:p>
            <a:pPr algn="ctr"/>
            <a:r>
              <a:rPr lang="en-US" sz="2400" b="1" dirty="0">
                <a:solidFill>
                  <a:schemeClr val="tx2"/>
                </a:solidFill>
                <a:latin typeface="+mn-lt"/>
              </a:rPr>
              <a:t>Support required from State</a:t>
            </a:r>
            <a:endParaRPr lang="en-US" sz="2400" dirty="0">
              <a:solidFill>
                <a:schemeClr val="tx2"/>
              </a:solidFill>
            </a:endParaRPr>
          </a:p>
        </p:txBody>
      </p:sp>
    </p:spTree>
  </p:cSld>
  <p:clrMapOvr>
    <a:overrideClrMapping bg1="lt1" tx1="dk1" bg2="lt2" tx2="dk2" accent1="accent1" accent2="accent2" accent3="accent3" accent4="accent4" accent5="accent5" accent6="accent6" hlink="hlink" folHlink="folHlink"/>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F20E1-AD7C-4E0E-9EE4-E002C759EC47}"/>
              </a:ext>
            </a:extLst>
          </p:cNvPr>
          <p:cNvSpPr>
            <a:spLocks noGrp="1"/>
          </p:cNvSpPr>
          <p:nvPr>
            <p:ph type="title"/>
          </p:nvPr>
        </p:nvSpPr>
        <p:spPr>
          <a:xfrm>
            <a:off x="629325" y="2407212"/>
            <a:ext cx="10933350" cy="1218795"/>
          </a:xfrm>
        </p:spPr>
        <p:txBody>
          <a:bodyPr anchor="ctr">
            <a:normAutofit/>
          </a:bodyPr>
          <a:lstStyle/>
          <a:p>
            <a:pPr algn="ctr"/>
            <a:r>
              <a:rPr lang="en-US" sz="8800" dirty="0"/>
              <a:t>Thanks….</a:t>
            </a:r>
          </a:p>
        </p:txBody>
      </p:sp>
    </p:spTree>
    <p:extLst>
      <p:ext uri="{BB962C8B-B14F-4D97-AF65-F5344CB8AC3E}">
        <p14:creationId xmlns:p14="http://schemas.microsoft.com/office/powerpoint/2010/main" xmlns="" val="270806698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2705" name="think-cell Slide" r:id="rId5" imgW="360" imgH="360" progId="">
              <p:embed/>
            </p:oleObj>
          </a:graphicData>
        </a:graphic>
      </p:graphicFrame>
      <p:sp>
        <p:nvSpPr>
          <p:cNvPr id="2" name="Title 1"/>
          <p:cNvSpPr>
            <a:spLocks noGrp="1"/>
          </p:cNvSpPr>
          <p:nvPr>
            <p:ph type="title"/>
          </p:nvPr>
        </p:nvSpPr>
        <p:spPr>
          <a:xfrm>
            <a:off x="230505" y="399921"/>
            <a:ext cx="10933350" cy="387798"/>
          </a:xfrm>
        </p:spPr>
        <p:txBody>
          <a:bodyPr vert="horz"/>
          <a:lstStyle/>
          <a:p>
            <a:r>
              <a:rPr lang="en-US" sz="2800" b="1" dirty="0"/>
              <a:t>Exclusions Criteria in PM-KISAN</a:t>
            </a:r>
          </a:p>
        </p:txBody>
      </p:sp>
      <p:sp>
        <p:nvSpPr>
          <p:cNvPr id="14" name="TextBox 13">
            <a:extLst>
              <a:ext uri="{FF2B5EF4-FFF2-40B4-BE49-F238E27FC236}">
                <a16:creationId xmlns:a16="http://schemas.microsoft.com/office/drawing/2014/main" xmlns="" id="{FC5717FD-3B27-4000-8A40-492EDE6AB058}"/>
              </a:ext>
            </a:extLst>
          </p:cNvPr>
          <p:cNvSpPr txBox="1"/>
          <p:nvPr/>
        </p:nvSpPr>
        <p:spPr>
          <a:xfrm>
            <a:off x="1924048" y="3999132"/>
            <a:ext cx="10048875" cy="638175"/>
          </a:xfrm>
          <a:prstGeom prst="rect">
            <a:avLst/>
          </a:prstGeom>
          <a:noFill/>
          <a:ln w="9525" cap="flat" cmpd="sng" algn="ctr">
            <a:noFill/>
            <a:prstDash val="solid"/>
            <a:round/>
            <a:headEnd type="none" w="med" len="med"/>
            <a:tailEnd type="none" w="med" len="med"/>
          </a:ln>
        </p:spPr>
        <p:txBody>
          <a:bodyPr wrap="square" lIns="0" tIns="0" rIns="0" bIns="0" rtlCol="0" anchor="ctr">
            <a:noAutofit/>
          </a:bodyPr>
          <a:lstStyle/>
          <a:p>
            <a:pPr>
              <a:lnSpc>
                <a:spcPct val="90000"/>
              </a:lnSpc>
              <a:spcAft>
                <a:spcPts val="600"/>
              </a:spcAft>
            </a:pPr>
            <a:endParaRPr lang="en-US" sz="1600" dirty="0">
              <a:latin typeface="Century Gothic" panose="020B0502020202020204" pitchFamily="34" charset="0"/>
              <a:sym typeface="Century Gothic" panose="020B0502020202020204" pitchFamily="34" charset="0"/>
            </a:endParaRPr>
          </a:p>
        </p:txBody>
      </p:sp>
      <p:graphicFrame>
        <p:nvGraphicFramePr>
          <p:cNvPr id="3" name="Diagram 2">
            <a:extLst>
              <a:ext uri="{FF2B5EF4-FFF2-40B4-BE49-F238E27FC236}">
                <a16:creationId xmlns:a16="http://schemas.microsoft.com/office/drawing/2014/main" xmlns="" id="{F250D77A-911C-4945-823B-9CD78649AC12}"/>
              </a:ext>
            </a:extLst>
          </p:cNvPr>
          <p:cNvGraphicFramePr/>
          <p:nvPr/>
        </p:nvGraphicFramePr>
        <p:xfrm>
          <a:off x="362345" y="997528"/>
          <a:ext cx="10940055" cy="571305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ustDataLst>
      <p:tags r:id="rId2"/>
    </p:custDataLst>
    <p:extLst>
      <p:ext uri="{BB962C8B-B14F-4D97-AF65-F5344CB8AC3E}">
        <p14:creationId xmlns:p14="http://schemas.microsoft.com/office/powerpoint/2010/main" xmlns="" val="2748627511"/>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3729" name="think-cell Slide" r:id="rId5" imgW="360" imgH="360" progId="">
              <p:embed/>
            </p:oleObj>
          </a:graphicData>
        </a:graphic>
      </p:graphicFrame>
      <p:sp>
        <p:nvSpPr>
          <p:cNvPr id="2" name="Title 1"/>
          <p:cNvSpPr>
            <a:spLocks noGrp="1"/>
          </p:cNvSpPr>
          <p:nvPr>
            <p:ph type="title"/>
          </p:nvPr>
        </p:nvSpPr>
        <p:spPr>
          <a:xfrm>
            <a:off x="629325" y="428901"/>
            <a:ext cx="10933350" cy="387798"/>
          </a:xfrm>
        </p:spPr>
        <p:txBody>
          <a:bodyPr vert="horz"/>
          <a:lstStyle/>
          <a:p>
            <a:r>
              <a:rPr lang="en-US" sz="2800" b="1" dirty="0"/>
              <a:t>Stakeholders of  PM-KISAN</a:t>
            </a:r>
          </a:p>
        </p:txBody>
      </p:sp>
      <p:grpSp>
        <p:nvGrpSpPr>
          <p:cNvPr id="6" name="Groupe 1">
            <a:extLst>
              <a:ext uri="{FF2B5EF4-FFF2-40B4-BE49-F238E27FC236}">
                <a16:creationId xmlns:a16="http://schemas.microsoft.com/office/drawing/2014/main" xmlns="" id="{BB13C80C-C68C-4F21-9D34-B3613B301FC9}"/>
              </a:ext>
            </a:extLst>
          </p:cNvPr>
          <p:cNvGrpSpPr/>
          <p:nvPr/>
        </p:nvGrpSpPr>
        <p:grpSpPr>
          <a:xfrm>
            <a:off x="3503712" y="1387798"/>
            <a:ext cx="5184576" cy="4847402"/>
            <a:chOff x="1557338" y="610394"/>
            <a:chExt cx="6029324" cy="5637213"/>
          </a:xfrm>
        </p:grpSpPr>
        <p:sp>
          <p:nvSpPr>
            <p:cNvPr id="7" name="AutoShape 819">
              <a:extLst>
                <a:ext uri="{FF2B5EF4-FFF2-40B4-BE49-F238E27FC236}">
                  <a16:creationId xmlns:a16="http://schemas.microsoft.com/office/drawing/2014/main" xmlns="" id="{DBA326EA-B659-4149-95C6-A337B93E63E1}"/>
                </a:ext>
              </a:extLst>
            </p:cNvPr>
            <p:cNvSpPr>
              <a:spLocks noChangeAspect="1" noChangeArrowheads="1" noTextEdit="1"/>
            </p:cNvSpPr>
            <p:nvPr/>
          </p:nvSpPr>
          <p:spPr bwMode="auto">
            <a:xfrm>
              <a:off x="1587500" y="708819"/>
              <a:ext cx="5973762" cy="544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8" name="Freeform 821">
              <a:extLst>
                <a:ext uri="{FF2B5EF4-FFF2-40B4-BE49-F238E27FC236}">
                  <a16:creationId xmlns:a16="http://schemas.microsoft.com/office/drawing/2014/main" xmlns="" id="{2F62A1EA-CB0E-42AF-9388-22E938FC9E4F}"/>
                </a:ext>
              </a:extLst>
            </p:cNvPr>
            <p:cNvSpPr>
              <a:spLocks/>
            </p:cNvSpPr>
            <p:nvPr/>
          </p:nvSpPr>
          <p:spPr bwMode="auto">
            <a:xfrm>
              <a:off x="1557338" y="1899444"/>
              <a:ext cx="3144837" cy="3924300"/>
            </a:xfrm>
            <a:custGeom>
              <a:avLst/>
              <a:gdLst>
                <a:gd name="T0" fmla="*/ 271 w 837"/>
                <a:gd name="T1" fmla="*/ 661 h 1044"/>
                <a:gd name="T2" fmla="*/ 491 w 837"/>
                <a:gd name="T3" fmla="*/ 186 h 1044"/>
                <a:gd name="T4" fmla="*/ 803 w 837"/>
                <a:gd name="T5" fmla="*/ 25 h 1044"/>
                <a:gd name="T6" fmla="*/ 837 w 837"/>
                <a:gd name="T7" fmla="*/ 27 h 1044"/>
                <a:gd name="T8" fmla="*/ 317 w 837"/>
                <a:gd name="T9" fmla="*/ 74 h 1044"/>
                <a:gd name="T10" fmla="*/ 20 w 837"/>
                <a:gd name="T11" fmla="*/ 325 h 1044"/>
                <a:gd name="T12" fmla="*/ 38 w 837"/>
                <a:gd name="T13" fmla="*/ 530 h 1044"/>
                <a:gd name="T14" fmla="*/ 314 w 837"/>
                <a:gd name="T15" fmla="*/ 1008 h 1044"/>
                <a:gd name="T16" fmla="*/ 341 w 837"/>
                <a:gd name="T17" fmla="*/ 1044 h 1044"/>
                <a:gd name="T18" fmla="*/ 271 w 837"/>
                <a:gd name="T19" fmla="*/ 661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7" h="1044">
                  <a:moveTo>
                    <a:pt x="271" y="661"/>
                  </a:moveTo>
                  <a:cubicBezTo>
                    <a:pt x="322" y="422"/>
                    <a:pt x="472" y="212"/>
                    <a:pt x="491" y="186"/>
                  </a:cubicBezTo>
                  <a:cubicBezTo>
                    <a:pt x="561" y="88"/>
                    <a:pt x="674" y="25"/>
                    <a:pt x="803" y="25"/>
                  </a:cubicBezTo>
                  <a:cubicBezTo>
                    <a:pt x="814" y="25"/>
                    <a:pt x="826" y="26"/>
                    <a:pt x="837" y="27"/>
                  </a:cubicBezTo>
                  <a:cubicBezTo>
                    <a:pt x="799" y="23"/>
                    <a:pt x="547" y="0"/>
                    <a:pt x="317" y="74"/>
                  </a:cubicBezTo>
                  <a:cubicBezTo>
                    <a:pt x="87" y="148"/>
                    <a:pt x="25" y="312"/>
                    <a:pt x="20" y="325"/>
                  </a:cubicBezTo>
                  <a:cubicBezTo>
                    <a:pt x="0" y="391"/>
                    <a:pt x="6" y="474"/>
                    <a:pt x="38" y="530"/>
                  </a:cubicBezTo>
                  <a:cubicBezTo>
                    <a:pt x="314" y="1008"/>
                    <a:pt x="314" y="1008"/>
                    <a:pt x="314" y="1008"/>
                  </a:cubicBezTo>
                  <a:cubicBezTo>
                    <a:pt x="321" y="1021"/>
                    <a:pt x="330" y="1032"/>
                    <a:pt x="341" y="1044"/>
                  </a:cubicBezTo>
                  <a:cubicBezTo>
                    <a:pt x="331" y="1033"/>
                    <a:pt x="221" y="898"/>
                    <a:pt x="271" y="661"/>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dirty="0"/>
            </a:p>
          </p:txBody>
        </p:sp>
        <p:sp>
          <p:nvSpPr>
            <p:cNvPr id="9" name="Freeform 822">
              <a:extLst>
                <a:ext uri="{FF2B5EF4-FFF2-40B4-BE49-F238E27FC236}">
                  <a16:creationId xmlns:a16="http://schemas.microsoft.com/office/drawing/2014/main" xmlns="" id="{D5E5F736-E6E5-48B7-BF24-37DAEEA0B31B}"/>
                </a:ext>
              </a:extLst>
            </p:cNvPr>
            <p:cNvSpPr>
              <a:spLocks/>
            </p:cNvSpPr>
            <p:nvPr/>
          </p:nvSpPr>
          <p:spPr bwMode="auto">
            <a:xfrm>
              <a:off x="1631949" y="610394"/>
              <a:ext cx="4235450" cy="2511425"/>
            </a:xfrm>
            <a:custGeom>
              <a:avLst/>
              <a:gdLst>
                <a:gd name="T0" fmla="*/ 297 w 1127"/>
                <a:gd name="T1" fmla="*/ 417 h 668"/>
                <a:gd name="T2" fmla="*/ 817 w 1127"/>
                <a:gd name="T3" fmla="*/ 370 h 668"/>
                <a:gd name="T4" fmla="*/ 1127 w 1127"/>
                <a:gd name="T5" fmla="*/ 584 h 668"/>
                <a:gd name="T6" fmla="*/ 829 w 1127"/>
                <a:gd name="T7" fmla="*/ 163 h 668"/>
                <a:gd name="T8" fmla="*/ 462 w 1127"/>
                <a:gd name="T9" fmla="*/ 32 h 668"/>
                <a:gd name="T10" fmla="*/ 294 w 1127"/>
                <a:gd name="T11" fmla="*/ 149 h 668"/>
                <a:gd name="T12" fmla="*/ 18 w 1127"/>
                <a:gd name="T13" fmla="*/ 628 h 668"/>
                <a:gd name="T14" fmla="*/ 0 w 1127"/>
                <a:gd name="T15" fmla="*/ 668 h 668"/>
                <a:gd name="T16" fmla="*/ 297 w 1127"/>
                <a:gd name="T17" fmla="*/ 417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7" h="668">
                  <a:moveTo>
                    <a:pt x="297" y="417"/>
                  </a:moveTo>
                  <a:cubicBezTo>
                    <a:pt x="527" y="343"/>
                    <a:pt x="779" y="366"/>
                    <a:pt x="817" y="370"/>
                  </a:cubicBezTo>
                  <a:cubicBezTo>
                    <a:pt x="954" y="382"/>
                    <a:pt x="1070" y="466"/>
                    <a:pt x="1127" y="584"/>
                  </a:cubicBezTo>
                  <a:cubicBezTo>
                    <a:pt x="1104" y="534"/>
                    <a:pt x="999" y="317"/>
                    <a:pt x="829" y="163"/>
                  </a:cubicBezTo>
                  <a:cubicBezTo>
                    <a:pt x="648" y="0"/>
                    <a:pt x="476" y="29"/>
                    <a:pt x="462" y="32"/>
                  </a:cubicBezTo>
                  <a:cubicBezTo>
                    <a:pt x="395" y="47"/>
                    <a:pt x="326" y="94"/>
                    <a:pt x="294" y="149"/>
                  </a:cubicBezTo>
                  <a:cubicBezTo>
                    <a:pt x="18" y="628"/>
                    <a:pt x="18" y="628"/>
                    <a:pt x="18" y="628"/>
                  </a:cubicBezTo>
                  <a:cubicBezTo>
                    <a:pt x="11" y="640"/>
                    <a:pt x="5" y="654"/>
                    <a:pt x="0" y="668"/>
                  </a:cubicBezTo>
                  <a:cubicBezTo>
                    <a:pt x="5" y="655"/>
                    <a:pt x="67" y="491"/>
                    <a:pt x="297" y="417"/>
                  </a:cubicBezTo>
                  <a:close/>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dirty="0"/>
            </a:p>
          </p:txBody>
        </p:sp>
        <p:sp>
          <p:nvSpPr>
            <p:cNvPr id="10" name="Freeform 823">
              <a:extLst>
                <a:ext uri="{FF2B5EF4-FFF2-40B4-BE49-F238E27FC236}">
                  <a16:creationId xmlns:a16="http://schemas.microsoft.com/office/drawing/2014/main" xmlns="" id="{2C42A7FB-30EF-4FB9-B281-F6C6869D958D}"/>
                </a:ext>
              </a:extLst>
            </p:cNvPr>
            <p:cNvSpPr>
              <a:spLocks/>
            </p:cNvSpPr>
            <p:nvPr/>
          </p:nvSpPr>
          <p:spPr bwMode="auto">
            <a:xfrm>
              <a:off x="3368675" y="610394"/>
              <a:ext cx="3387725" cy="3649663"/>
            </a:xfrm>
            <a:custGeom>
              <a:avLst/>
              <a:gdLst>
                <a:gd name="T0" fmla="*/ 367 w 902"/>
                <a:gd name="T1" fmla="*/ 163 h 971"/>
                <a:gd name="T2" fmla="*/ 665 w 902"/>
                <a:gd name="T3" fmla="*/ 584 h 971"/>
                <a:gd name="T4" fmla="*/ 703 w 902"/>
                <a:gd name="T5" fmla="*/ 750 h 971"/>
                <a:gd name="T6" fmla="*/ 632 w 902"/>
                <a:gd name="T7" fmla="*/ 971 h 971"/>
                <a:gd name="T8" fmla="*/ 852 w 902"/>
                <a:gd name="T9" fmla="*/ 497 h 971"/>
                <a:gd name="T10" fmla="*/ 783 w 902"/>
                <a:gd name="T11" fmla="*/ 114 h 971"/>
                <a:gd name="T12" fmla="*/ 597 w 902"/>
                <a:gd name="T13" fmla="*/ 26 h 971"/>
                <a:gd name="T14" fmla="*/ 44 w 902"/>
                <a:gd name="T15" fmla="*/ 26 h 971"/>
                <a:gd name="T16" fmla="*/ 0 w 902"/>
                <a:gd name="T17" fmla="*/ 32 h 971"/>
                <a:gd name="T18" fmla="*/ 367 w 902"/>
                <a:gd name="T19" fmla="*/ 163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2" h="971">
                  <a:moveTo>
                    <a:pt x="367" y="163"/>
                  </a:moveTo>
                  <a:cubicBezTo>
                    <a:pt x="537" y="317"/>
                    <a:pt x="642" y="534"/>
                    <a:pt x="665" y="584"/>
                  </a:cubicBezTo>
                  <a:cubicBezTo>
                    <a:pt x="689" y="634"/>
                    <a:pt x="703" y="690"/>
                    <a:pt x="703" y="750"/>
                  </a:cubicBezTo>
                  <a:cubicBezTo>
                    <a:pt x="703" y="833"/>
                    <a:pt x="676" y="909"/>
                    <a:pt x="632" y="971"/>
                  </a:cubicBezTo>
                  <a:cubicBezTo>
                    <a:pt x="651" y="945"/>
                    <a:pt x="801" y="735"/>
                    <a:pt x="852" y="497"/>
                  </a:cubicBezTo>
                  <a:cubicBezTo>
                    <a:pt x="902" y="259"/>
                    <a:pt x="792" y="124"/>
                    <a:pt x="783" y="114"/>
                  </a:cubicBezTo>
                  <a:cubicBezTo>
                    <a:pt x="736" y="63"/>
                    <a:pt x="661" y="26"/>
                    <a:pt x="597" y="26"/>
                  </a:cubicBezTo>
                  <a:cubicBezTo>
                    <a:pt x="44" y="26"/>
                    <a:pt x="44" y="26"/>
                    <a:pt x="44" y="26"/>
                  </a:cubicBezTo>
                  <a:cubicBezTo>
                    <a:pt x="30" y="26"/>
                    <a:pt x="15" y="28"/>
                    <a:pt x="0" y="32"/>
                  </a:cubicBezTo>
                  <a:cubicBezTo>
                    <a:pt x="14" y="29"/>
                    <a:pt x="186" y="0"/>
                    <a:pt x="367" y="163"/>
                  </a:cubicBezTo>
                  <a:close/>
                </a:path>
              </a:pathLst>
            </a:custGeom>
            <a:solidFill>
              <a:schemeClr val="accent1">
                <a:lumMod val="75000"/>
                <a:lumOff val="2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dirty="0"/>
            </a:p>
          </p:txBody>
        </p:sp>
        <p:sp>
          <p:nvSpPr>
            <p:cNvPr id="11" name="Freeform 824">
              <a:extLst>
                <a:ext uri="{FF2B5EF4-FFF2-40B4-BE49-F238E27FC236}">
                  <a16:creationId xmlns:a16="http://schemas.microsoft.com/office/drawing/2014/main" xmlns="" id="{7ACBF209-A33F-4186-B5A4-F1447C30537D}"/>
                </a:ext>
              </a:extLst>
            </p:cNvPr>
            <p:cNvSpPr>
              <a:spLocks/>
            </p:cNvSpPr>
            <p:nvPr/>
          </p:nvSpPr>
          <p:spPr bwMode="auto">
            <a:xfrm>
              <a:off x="4443412" y="1039019"/>
              <a:ext cx="3143250" cy="3924300"/>
            </a:xfrm>
            <a:custGeom>
              <a:avLst/>
              <a:gdLst>
                <a:gd name="T0" fmla="*/ 800 w 837"/>
                <a:gd name="T1" fmla="*/ 514 h 1044"/>
                <a:gd name="T2" fmla="*/ 523 w 837"/>
                <a:gd name="T3" fmla="*/ 35 h 1044"/>
                <a:gd name="T4" fmla="*/ 497 w 837"/>
                <a:gd name="T5" fmla="*/ 0 h 1044"/>
                <a:gd name="T6" fmla="*/ 566 w 837"/>
                <a:gd name="T7" fmla="*/ 383 h 1044"/>
                <a:gd name="T8" fmla="*/ 346 w 837"/>
                <a:gd name="T9" fmla="*/ 857 h 1044"/>
                <a:gd name="T10" fmla="*/ 35 w 837"/>
                <a:gd name="T11" fmla="*/ 1018 h 1044"/>
                <a:gd name="T12" fmla="*/ 0 w 837"/>
                <a:gd name="T13" fmla="*/ 1016 h 1044"/>
                <a:gd name="T14" fmla="*/ 520 w 837"/>
                <a:gd name="T15" fmla="*/ 969 h 1044"/>
                <a:gd name="T16" fmla="*/ 817 w 837"/>
                <a:gd name="T17" fmla="*/ 718 h 1044"/>
                <a:gd name="T18" fmla="*/ 800 w 837"/>
                <a:gd name="T19" fmla="*/ 514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7" h="1044">
                  <a:moveTo>
                    <a:pt x="800" y="514"/>
                  </a:moveTo>
                  <a:cubicBezTo>
                    <a:pt x="523" y="35"/>
                    <a:pt x="523" y="35"/>
                    <a:pt x="523" y="35"/>
                  </a:cubicBezTo>
                  <a:cubicBezTo>
                    <a:pt x="516" y="23"/>
                    <a:pt x="507" y="11"/>
                    <a:pt x="497" y="0"/>
                  </a:cubicBezTo>
                  <a:cubicBezTo>
                    <a:pt x="506" y="10"/>
                    <a:pt x="616" y="145"/>
                    <a:pt x="566" y="383"/>
                  </a:cubicBezTo>
                  <a:cubicBezTo>
                    <a:pt x="515" y="621"/>
                    <a:pt x="365" y="831"/>
                    <a:pt x="346" y="857"/>
                  </a:cubicBezTo>
                  <a:cubicBezTo>
                    <a:pt x="277" y="955"/>
                    <a:pt x="163" y="1018"/>
                    <a:pt x="35" y="1018"/>
                  </a:cubicBezTo>
                  <a:cubicBezTo>
                    <a:pt x="23" y="1018"/>
                    <a:pt x="11" y="1017"/>
                    <a:pt x="0" y="1016"/>
                  </a:cubicBezTo>
                  <a:cubicBezTo>
                    <a:pt x="38" y="1020"/>
                    <a:pt x="291" y="1044"/>
                    <a:pt x="520" y="969"/>
                  </a:cubicBezTo>
                  <a:cubicBezTo>
                    <a:pt x="751" y="894"/>
                    <a:pt x="812" y="731"/>
                    <a:pt x="817" y="718"/>
                  </a:cubicBezTo>
                  <a:cubicBezTo>
                    <a:pt x="837" y="652"/>
                    <a:pt x="831" y="569"/>
                    <a:pt x="800" y="514"/>
                  </a:cubicBezTo>
                  <a:close/>
                </a:path>
              </a:pathLst>
            </a:custGeom>
            <a:solidFill>
              <a:schemeClr val="bg1">
                <a:lumMod val="6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dirty="0"/>
            </a:p>
          </p:txBody>
        </p:sp>
        <p:sp>
          <p:nvSpPr>
            <p:cNvPr id="12" name="Freeform 825">
              <a:extLst>
                <a:ext uri="{FF2B5EF4-FFF2-40B4-BE49-F238E27FC236}">
                  <a16:creationId xmlns:a16="http://schemas.microsoft.com/office/drawing/2014/main" xmlns="" id="{DE4D640E-F78F-45F7-8FD9-55BD89B1E71C}"/>
                </a:ext>
              </a:extLst>
            </p:cNvPr>
            <p:cNvSpPr>
              <a:spLocks/>
            </p:cNvSpPr>
            <p:nvPr/>
          </p:nvSpPr>
          <p:spPr bwMode="auto">
            <a:xfrm>
              <a:off x="2387600" y="2599532"/>
              <a:ext cx="3389312" cy="3648075"/>
            </a:xfrm>
            <a:custGeom>
              <a:avLst/>
              <a:gdLst>
                <a:gd name="T0" fmla="*/ 535 w 902"/>
                <a:gd name="T1" fmla="*/ 808 h 971"/>
                <a:gd name="T2" fmla="*/ 238 w 902"/>
                <a:gd name="T3" fmla="*/ 387 h 971"/>
                <a:gd name="T4" fmla="*/ 200 w 902"/>
                <a:gd name="T5" fmla="*/ 221 h 971"/>
                <a:gd name="T6" fmla="*/ 270 w 902"/>
                <a:gd name="T7" fmla="*/ 0 h 971"/>
                <a:gd name="T8" fmla="*/ 50 w 902"/>
                <a:gd name="T9" fmla="*/ 475 h 971"/>
                <a:gd name="T10" fmla="*/ 120 w 902"/>
                <a:gd name="T11" fmla="*/ 858 h 971"/>
                <a:gd name="T12" fmla="*/ 305 w 902"/>
                <a:gd name="T13" fmla="*/ 945 h 971"/>
                <a:gd name="T14" fmla="*/ 858 w 902"/>
                <a:gd name="T15" fmla="*/ 945 h 971"/>
                <a:gd name="T16" fmla="*/ 902 w 902"/>
                <a:gd name="T17" fmla="*/ 939 h 971"/>
                <a:gd name="T18" fmla="*/ 535 w 902"/>
                <a:gd name="T19" fmla="*/ 808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2" h="971">
                  <a:moveTo>
                    <a:pt x="535" y="808"/>
                  </a:moveTo>
                  <a:cubicBezTo>
                    <a:pt x="365" y="654"/>
                    <a:pt x="260" y="438"/>
                    <a:pt x="238" y="387"/>
                  </a:cubicBezTo>
                  <a:cubicBezTo>
                    <a:pt x="213" y="337"/>
                    <a:pt x="200" y="281"/>
                    <a:pt x="200" y="221"/>
                  </a:cubicBezTo>
                  <a:cubicBezTo>
                    <a:pt x="200" y="138"/>
                    <a:pt x="226" y="62"/>
                    <a:pt x="270" y="0"/>
                  </a:cubicBezTo>
                  <a:cubicBezTo>
                    <a:pt x="251" y="26"/>
                    <a:pt x="101" y="236"/>
                    <a:pt x="50" y="475"/>
                  </a:cubicBezTo>
                  <a:cubicBezTo>
                    <a:pt x="0" y="712"/>
                    <a:pt x="110" y="847"/>
                    <a:pt x="120" y="858"/>
                  </a:cubicBezTo>
                  <a:cubicBezTo>
                    <a:pt x="166" y="908"/>
                    <a:pt x="242" y="945"/>
                    <a:pt x="305" y="945"/>
                  </a:cubicBezTo>
                  <a:cubicBezTo>
                    <a:pt x="858" y="945"/>
                    <a:pt x="858" y="945"/>
                    <a:pt x="858" y="945"/>
                  </a:cubicBezTo>
                  <a:cubicBezTo>
                    <a:pt x="872" y="945"/>
                    <a:pt x="887" y="943"/>
                    <a:pt x="902" y="939"/>
                  </a:cubicBezTo>
                  <a:cubicBezTo>
                    <a:pt x="889" y="942"/>
                    <a:pt x="716" y="971"/>
                    <a:pt x="535" y="808"/>
                  </a:cubicBezTo>
                  <a:close/>
                </a:path>
              </a:pathLst>
            </a:custGeom>
            <a:solidFill>
              <a:schemeClr val="bg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13" name="Freeform 826">
              <a:extLst>
                <a:ext uri="{FF2B5EF4-FFF2-40B4-BE49-F238E27FC236}">
                  <a16:creationId xmlns:a16="http://schemas.microsoft.com/office/drawing/2014/main" xmlns="" id="{310344CD-977C-4591-93A4-B2088F1114A0}"/>
                </a:ext>
              </a:extLst>
            </p:cNvPr>
            <p:cNvSpPr>
              <a:spLocks/>
            </p:cNvSpPr>
            <p:nvPr/>
          </p:nvSpPr>
          <p:spPr bwMode="auto">
            <a:xfrm>
              <a:off x="3281362" y="3737769"/>
              <a:ext cx="4230687" cy="2509838"/>
            </a:xfrm>
            <a:custGeom>
              <a:avLst/>
              <a:gdLst>
                <a:gd name="T0" fmla="*/ 829 w 1126"/>
                <a:gd name="T1" fmla="*/ 251 h 668"/>
                <a:gd name="T2" fmla="*/ 309 w 1126"/>
                <a:gd name="T3" fmla="*/ 298 h 668"/>
                <a:gd name="T4" fmla="*/ 0 w 1126"/>
                <a:gd name="T5" fmla="*/ 84 h 668"/>
                <a:gd name="T6" fmla="*/ 297 w 1126"/>
                <a:gd name="T7" fmla="*/ 505 h 668"/>
                <a:gd name="T8" fmla="*/ 664 w 1126"/>
                <a:gd name="T9" fmla="*/ 636 h 668"/>
                <a:gd name="T10" fmla="*/ 832 w 1126"/>
                <a:gd name="T11" fmla="*/ 519 h 668"/>
                <a:gd name="T12" fmla="*/ 1109 w 1126"/>
                <a:gd name="T13" fmla="*/ 41 h 668"/>
                <a:gd name="T14" fmla="*/ 1126 w 1126"/>
                <a:gd name="T15" fmla="*/ 0 h 668"/>
                <a:gd name="T16" fmla="*/ 829 w 1126"/>
                <a:gd name="T17" fmla="*/ 25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6" h="668">
                  <a:moveTo>
                    <a:pt x="829" y="251"/>
                  </a:moveTo>
                  <a:cubicBezTo>
                    <a:pt x="600" y="326"/>
                    <a:pt x="347" y="302"/>
                    <a:pt x="309" y="298"/>
                  </a:cubicBezTo>
                  <a:cubicBezTo>
                    <a:pt x="172" y="286"/>
                    <a:pt x="57" y="202"/>
                    <a:pt x="0" y="84"/>
                  </a:cubicBezTo>
                  <a:cubicBezTo>
                    <a:pt x="22" y="135"/>
                    <a:pt x="127" y="351"/>
                    <a:pt x="297" y="505"/>
                  </a:cubicBezTo>
                  <a:cubicBezTo>
                    <a:pt x="478" y="668"/>
                    <a:pt x="651" y="639"/>
                    <a:pt x="664" y="636"/>
                  </a:cubicBezTo>
                  <a:cubicBezTo>
                    <a:pt x="731" y="621"/>
                    <a:pt x="800" y="574"/>
                    <a:pt x="832" y="519"/>
                  </a:cubicBezTo>
                  <a:cubicBezTo>
                    <a:pt x="1109" y="41"/>
                    <a:pt x="1109" y="41"/>
                    <a:pt x="1109" y="41"/>
                  </a:cubicBezTo>
                  <a:cubicBezTo>
                    <a:pt x="1116" y="28"/>
                    <a:pt x="1121" y="14"/>
                    <a:pt x="1126" y="0"/>
                  </a:cubicBezTo>
                  <a:cubicBezTo>
                    <a:pt x="1121" y="13"/>
                    <a:pt x="1060" y="176"/>
                    <a:pt x="829" y="251"/>
                  </a:cubicBez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15" name="Oval 827">
              <a:extLst>
                <a:ext uri="{FF2B5EF4-FFF2-40B4-BE49-F238E27FC236}">
                  <a16:creationId xmlns:a16="http://schemas.microsoft.com/office/drawing/2014/main" xmlns="" id="{9089C34F-3BA8-43A5-ACB4-FE4D90383ADF}"/>
                </a:ext>
              </a:extLst>
            </p:cNvPr>
            <p:cNvSpPr>
              <a:spLocks noChangeArrowheads="1"/>
            </p:cNvSpPr>
            <p:nvPr/>
          </p:nvSpPr>
          <p:spPr bwMode="auto">
            <a:xfrm>
              <a:off x="3121025" y="1975644"/>
              <a:ext cx="2906712" cy="2908300"/>
            </a:xfrm>
            <a:prstGeom prst="ellipse">
              <a:avLst/>
            </a:prstGeom>
            <a:solidFill>
              <a:srgbClr val="DCDDD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16" name="Oval 828">
              <a:extLst>
                <a:ext uri="{FF2B5EF4-FFF2-40B4-BE49-F238E27FC236}">
                  <a16:creationId xmlns:a16="http://schemas.microsoft.com/office/drawing/2014/main" xmlns="" id="{E497BFC5-714F-46A3-A9A3-70F39D32713C}"/>
                </a:ext>
              </a:extLst>
            </p:cNvPr>
            <p:cNvSpPr>
              <a:spLocks noChangeArrowheads="1"/>
            </p:cNvSpPr>
            <p:nvPr/>
          </p:nvSpPr>
          <p:spPr bwMode="auto">
            <a:xfrm>
              <a:off x="3586162" y="2440781"/>
              <a:ext cx="1971675" cy="1976438"/>
            </a:xfrm>
            <a:prstGeom prst="ellipse">
              <a:avLst/>
            </a:prstGeom>
            <a:solidFill>
              <a:srgbClr val="470A6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17" name="Oval 829">
              <a:extLst>
                <a:ext uri="{FF2B5EF4-FFF2-40B4-BE49-F238E27FC236}">
                  <a16:creationId xmlns:a16="http://schemas.microsoft.com/office/drawing/2014/main" xmlns="" id="{E76478C4-7B63-4184-8948-247A1B4C1358}"/>
                </a:ext>
              </a:extLst>
            </p:cNvPr>
            <p:cNvSpPr>
              <a:spLocks noChangeArrowheads="1"/>
            </p:cNvSpPr>
            <p:nvPr/>
          </p:nvSpPr>
          <p:spPr bwMode="auto">
            <a:xfrm>
              <a:off x="3649662" y="2505869"/>
              <a:ext cx="1844675" cy="184785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18" name="Oval 830">
              <a:extLst>
                <a:ext uri="{FF2B5EF4-FFF2-40B4-BE49-F238E27FC236}">
                  <a16:creationId xmlns:a16="http://schemas.microsoft.com/office/drawing/2014/main" xmlns="" id="{B9A6BEF5-8BC0-410F-AE87-FEF79A426B02}"/>
                </a:ext>
              </a:extLst>
            </p:cNvPr>
            <p:cNvSpPr>
              <a:spLocks noChangeArrowheads="1"/>
            </p:cNvSpPr>
            <p:nvPr/>
          </p:nvSpPr>
          <p:spPr bwMode="auto">
            <a:xfrm>
              <a:off x="3684587" y="2539207"/>
              <a:ext cx="1776412" cy="1781175"/>
            </a:xfrm>
            <a:prstGeom prst="ellipse">
              <a:avLst/>
            </a:pr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21" name="Freeform 832">
              <a:extLst>
                <a:ext uri="{FF2B5EF4-FFF2-40B4-BE49-F238E27FC236}">
                  <a16:creationId xmlns:a16="http://schemas.microsoft.com/office/drawing/2014/main" xmlns="" id="{14B3A608-9CD8-4C4F-A0DA-80122BBAE14D}"/>
                </a:ext>
              </a:extLst>
            </p:cNvPr>
            <p:cNvSpPr>
              <a:spLocks/>
            </p:cNvSpPr>
            <p:nvPr/>
          </p:nvSpPr>
          <p:spPr bwMode="auto">
            <a:xfrm>
              <a:off x="3575050" y="2602707"/>
              <a:ext cx="327025" cy="330200"/>
            </a:xfrm>
            <a:custGeom>
              <a:avLst/>
              <a:gdLst>
                <a:gd name="T0" fmla="*/ 0 w 87"/>
                <a:gd name="T1" fmla="*/ 13 h 88"/>
                <a:gd name="T2" fmla="*/ 12 w 87"/>
                <a:gd name="T3" fmla="*/ 1 h 88"/>
                <a:gd name="T4" fmla="*/ 79 w 87"/>
                <a:gd name="T5" fmla="*/ 0 h 88"/>
                <a:gd name="T6" fmla="*/ 82 w 87"/>
                <a:gd name="T7" fmla="*/ 8 h 88"/>
                <a:gd name="T8" fmla="*/ 9 w 87"/>
                <a:gd name="T9" fmla="*/ 83 h 88"/>
                <a:gd name="T10" fmla="*/ 1 w 87"/>
                <a:gd name="T11" fmla="*/ 80 h 88"/>
                <a:gd name="T12" fmla="*/ 0 w 87"/>
                <a:gd name="T13" fmla="*/ 13 h 88"/>
              </a:gdLst>
              <a:ahLst/>
              <a:cxnLst>
                <a:cxn ang="0">
                  <a:pos x="T0" y="T1"/>
                </a:cxn>
                <a:cxn ang="0">
                  <a:pos x="T2" y="T3"/>
                </a:cxn>
                <a:cxn ang="0">
                  <a:pos x="T4" y="T5"/>
                </a:cxn>
                <a:cxn ang="0">
                  <a:pos x="T6" y="T7"/>
                </a:cxn>
                <a:cxn ang="0">
                  <a:pos x="T8" y="T9"/>
                </a:cxn>
                <a:cxn ang="0">
                  <a:pos x="T10" y="T11"/>
                </a:cxn>
                <a:cxn ang="0">
                  <a:pos x="T12" y="T13"/>
                </a:cxn>
              </a:cxnLst>
              <a:rect l="0" t="0" r="r" b="b"/>
              <a:pathLst>
                <a:path w="87" h="88">
                  <a:moveTo>
                    <a:pt x="0" y="13"/>
                  </a:moveTo>
                  <a:cubicBezTo>
                    <a:pt x="0" y="6"/>
                    <a:pt x="5" y="1"/>
                    <a:pt x="12" y="1"/>
                  </a:cubicBezTo>
                  <a:cubicBezTo>
                    <a:pt x="79" y="0"/>
                    <a:pt x="79" y="0"/>
                    <a:pt x="79" y="0"/>
                  </a:cubicBezTo>
                  <a:cubicBezTo>
                    <a:pt x="85" y="0"/>
                    <a:pt x="87" y="3"/>
                    <a:pt x="82" y="8"/>
                  </a:cubicBezTo>
                  <a:cubicBezTo>
                    <a:pt x="9" y="83"/>
                    <a:pt x="9" y="83"/>
                    <a:pt x="9" y="83"/>
                  </a:cubicBezTo>
                  <a:cubicBezTo>
                    <a:pt x="5" y="88"/>
                    <a:pt x="1" y="86"/>
                    <a:pt x="1" y="80"/>
                  </a:cubicBezTo>
                  <a:lnTo>
                    <a:pt x="0" y="13"/>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22" name="Freeform 833">
              <a:extLst>
                <a:ext uri="{FF2B5EF4-FFF2-40B4-BE49-F238E27FC236}">
                  <a16:creationId xmlns:a16="http://schemas.microsoft.com/office/drawing/2014/main" xmlns="" id="{86F03B72-59F2-4802-8612-0A1D8977E9A3}"/>
                </a:ext>
              </a:extLst>
            </p:cNvPr>
            <p:cNvSpPr>
              <a:spLocks/>
            </p:cNvSpPr>
            <p:nvPr/>
          </p:nvSpPr>
          <p:spPr bwMode="auto">
            <a:xfrm>
              <a:off x="5213350" y="2580482"/>
              <a:ext cx="333375" cy="327025"/>
            </a:xfrm>
            <a:custGeom>
              <a:avLst/>
              <a:gdLst>
                <a:gd name="T0" fmla="*/ 75 w 89"/>
                <a:gd name="T1" fmla="*/ 0 h 87"/>
                <a:gd name="T2" fmla="*/ 88 w 89"/>
                <a:gd name="T3" fmla="*/ 12 h 87"/>
                <a:gd name="T4" fmla="*/ 88 w 89"/>
                <a:gd name="T5" fmla="*/ 79 h 87"/>
                <a:gd name="T6" fmla="*/ 80 w 89"/>
                <a:gd name="T7" fmla="*/ 82 h 87"/>
                <a:gd name="T8" fmla="*/ 5 w 89"/>
                <a:gd name="T9" fmla="*/ 9 h 87"/>
                <a:gd name="T10" fmla="*/ 9 w 89"/>
                <a:gd name="T11" fmla="*/ 1 h 87"/>
                <a:gd name="T12" fmla="*/ 75 w 89"/>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89" h="87">
                  <a:moveTo>
                    <a:pt x="75" y="0"/>
                  </a:moveTo>
                  <a:cubicBezTo>
                    <a:pt x="82" y="0"/>
                    <a:pt x="87" y="5"/>
                    <a:pt x="88" y="12"/>
                  </a:cubicBezTo>
                  <a:cubicBezTo>
                    <a:pt x="88" y="79"/>
                    <a:pt x="88" y="79"/>
                    <a:pt x="88" y="79"/>
                  </a:cubicBezTo>
                  <a:cubicBezTo>
                    <a:pt x="89" y="85"/>
                    <a:pt x="85" y="87"/>
                    <a:pt x="80" y="82"/>
                  </a:cubicBezTo>
                  <a:cubicBezTo>
                    <a:pt x="5" y="9"/>
                    <a:pt x="5" y="9"/>
                    <a:pt x="5" y="9"/>
                  </a:cubicBezTo>
                  <a:cubicBezTo>
                    <a:pt x="0" y="5"/>
                    <a:pt x="2" y="1"/>
                    <a:pt x="9" y="1"/>
                  </a:cubicBezTo>
                  <a:lnTo>
                    <a:pt x="75" y="0"/>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23" name="Freeform 834">
              <a:extLst>
                <a:ext uri="{FF2B5EF4-FFF2-40B4-BE49-F238E27FC236}">
                  <a16:creationId xmlns:a16="http://schemas.microsoft.com/office/drawing/2014/main" xmlns="" id="{5003F133-E125-4416-9666-03A22BED328D}"/>
                </a:ext>
              </a:extLst>
            </p:cNvPr>
            <p:cNvSpPr>
              <a:spLocks/>
            </p:cNvSpPr>
            <p:nvPr/>
          </p:nvSpPr>
          <p:spPr bwMode="auto">
            <a:xfrm>
              <a:off x="3594100" y="3952082"/>
              <a:ext cx="330200" cy="327025"/>
            </a:xfrm>
            <a:custGeom>
              <a:avLst/>
              <a:gdLst>
                <a:gd name="T0" fmla="*/ 1 w 88"/>
                <a:gd name="T1" fmla="*/ 75 h 87"/>
                <a:gd name="T2" fmla="*/ 13 w 88"/>
                <a:gd name="T3" fmla="*/ 87 h 87"/>
                <a:gd name="T4" fmla="*/ 80 w 88"/>
                <a:gd name="T5" fmla="*/ 86 h 87"/>
                <a:gd name="T6" fmla="*/ 83 w 88"/>
                <a:gd name="T7" fmla="*/ 78 h 87"/>
                <a:gd name="T8" fmla="*/ 8 w 88"/>
                <a:gd name="T9" fmla="*/ 5 h 87"/>
                <a:gd name="T10" fmla="*/ 0 w 88"/>
                <a:gd name="T11" fmla="*/ 9 h 87"/>
                <a:gd name="T12" fmla="*/ 1 w 88"/>
                <a:gd name="T13" fmla="*/ 75 h 87"/>
              </a:gdLst>
              <a:ahLst/>
              <a:cxnLst>
                <a:cxn ang="0">
                  <a:pos x="T0" y="T1"/>
                </a:cxn>
                <a:cxn ang="0">
                  <a:pos x="T2" y="T3"/>
                </a:cxn>
                <a:cxn ang="0">
                  <a:pos x="T4" y="T5"/>
                </a:cxn>
                <a:cxn ang="0">
                  <a:pos x="T6" y="T7"/>
                </a:cxn>
                <a:cxn ang="0">
                  <a:pos x="T8" y="T9"/>
                </a:cxn>
                <a:cxn ang="0">
                  <a:pos x="T10" y="T11"/>
                </a:cxn>
                <a:cxn ang="0">
                  <a:pos x="T12" y="T13"/>
                </a:cxn>
              </a:cxnLst>
              <a:rect l="0" t="0" r="r" b="b"/>
              <a:pathLst>
                <a:path w="88" h="87">
                  <a:moveTo>
                    <a:pt x="1" y="75"/>
                  </a:moveTo>
                  <a:cubicBezTo>
                    <a:pt x="1" y="82"/>
                    <a:pt x="6" y="87"/>
                    <a:pt x="13" y="87"/>
                  </a:cubicBezTo>
                  <a:cubicBezTo>
                    <a:pt x="80" y="86"/>
                    <a:pt x="80" y="86"/>
                    <a:pt x="80" y="86"/>
                  </a:cubicBezTo>
                  <a:cubicBezTo>
                    <a:pt x="86" y="86"/>
                    <a:pt x="88" y="82"/>
                    <a:pt x="83" y="78"/>
                  </a:cubicBezTo>
                  <a:cubicBezTo>
                    <a:pt x="8" y="5"/>
                    <a:pt x="8" y="5"/>
                    <a:pt x="8" y="5"/>
                  </a:cubicBezTo>
                  <a:cubicBezTo>
                    <a:pt x="3" y="0"/>
                    <a:pt x="0" y="2"/>
                    <a:pt x="0" y="9"/>
                  </a:cubicBezTo>
                  <a:lnTo>
                    <a:pt x="1" y="75"/>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24" name="Freeform 835">
              <a:extLst>
                <a:ext uri="{FF2B5EF4-FFF2-40B4-BE49-F238E27FC236}">
                  <a16:creationId xmlns:a16="http://schemas.microsoft.com/office/drawing/2014/main" xmlns="" id="{6CE42088-5DFE-447F-95A4-7C20A26700EB}"/>
                </a:ext>
              </a:extLst>
            </p:cNvPr>
            <p:cNvSpPr>
              <a:spLocks/>
            </p:cNvSpPr>
            <p:nvPr/>
          </p:nvSpPr>
          <p:spPr bwMode="auto">
            <a:xfrm>
              <a:off x="5235575" y="3925094"/>
              <a:ext cx="327025" cy="331788"/>
            </a:xfrm>
            <a:custGeom>
              <a:avLst/>
              <a:gdLst>
                <a:gd name="T0" fmla="*/ 75 w 87"/>
                <a:gd name="T1" fmla="*/ 88 h 88"/>
                <a:gd name="T2" fmla="*/ 87 w 87"/>
                <a:gd name="T3" fmla="*/ 75 h 88"/>
                <a:gd name="T4" fmla="*/ 86 w 87"/>
                <a:gd name="T5" fmla="*/ 8 h 88"/>
                <a:gd name="T6" fmla="*/ 78 w 87"/>
                <a:gd name="T7" fmla="*/ 5 h 88"/>
                <a:gd name="T8" fmla="*/ 5 w 87"/>
                <a:gd name="T9" fmla="*/ 80 h 88"/>
                <a:gd name="T10" fmla="*/ 9 w 87"/>
                <a:gd name="T11" fmla="*/ 88 h 88"/>
                <a:gd name="T12" fmla="*/ 75 w 87"/>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87" h="88">
                  <a:moveTo>
                    <a:pt x="75" y="88"/>
                  </a:moveTo>
                  <a:cubicBezTo>
                    <a:pt x="82" y="87"/>
                    <a:pt x="87" y="82"/>
                    <a:pt x="87" y="75"/>
                  </a:cubicBezTo>
                  <a:cubicBezTo>
                    <a:pt x="86" y="8"/>
                    <a:pt x="86" y="8"/>
                    <a:pt x="86" y="8"/>
                  </a:cubicBezTo>
                  <a:cubicBezTo>
                    <a:pt x="86" y="2"/>
                    <a:pt x="82" y="0"/>
                    <a:pt x="78" y="5"/>
                  </a:cubicBezTo>
                  <a:cubicBezTo>
                    <a:pt x="5" y="80"/>
                    <a:pt x="5" y="80"/>
                    <a:pt x="5" y="80"/>
                  </a:cubicBezTo>
                  <a:cubicBezTo>
                    <a:pt x="0" y="85"/>
                    <a:pt x="2" y="88"/>
                    <a:pt x="9" y="88"/>
                  </a:cubicBezTo>
                  <a:lnTo>
                    <a:pt x="75" y="88"/>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25" name="Freeform 836">
              <a:extLst>
                <a:ext uri="{FF2B5EF4-FFF2-40B4-BE49-F238E27FC236}">
                  <a16:creationId xmlns:a16="http://schemas.microsoft.com/office/drawing/2014/main" xmlns="" id="{4C638620-076F-4C2F-8DAB-FCA434A5B721}"/>
                </a:ext>
              </a:extLst>
            </p:cNvPr>
            <p:cNvSpPr>
              <a:spLocks/>
            </p:cNvSpPr>
            <p:nvPr/>
          </p:nvSpPr>
          <p:spPr bwMode="auto">
            <a:xfrm>
              <a:off x="5603875" y="3204369"/>
              <a:ext cx="228600" cy="450850"/>
            </a:xfrm>
            <a:custGeom>
              <a:avLst/>
              <a:gdLst>
                <a:gd name="T0" fmla="*/ 56 w 61"/>
                <a:gd name="T1" fmla="*/ 69 h 120"/>
                <a:gd name="T2" fmla="*/ 56 w 61"/>
                <a:gd name="T3" fmla="*/ 52 h 120"/>
                <a:gd name="T4" fmla="*/ 9 w 61"/>
                <a:gd name="T5" fmla="*/ 4 h 120"/>
                <a:gd name="T6" fmla="*/ 0 w 61"/>
                <a:gd name="T7" fmla="*/ 8 h 120"/>
                <a:gd name="T8" fmla="*/ 0 w 61"/>
                <a:gd name="T9" fmla="*/ 112 h 120"/>
                <a:gd name="T10" fmla="*/ 9 w 61"/>
                <a:gd name="T11" fmla="*/ 116 h 120"/>
                <a:gd name="T12" fmla="*/ 56 w 61"/>
                <a:gd name="T13" fmla="*/ 69 h 120"/>
              </a:gdLst>
              <a:ahLst/>
              <a:cxnLst>
                <a:cxn ang="0">
                  <a:pos x="T0" y="T1"/>
                </a:cxn>
                <a:cxn ang="0">
                  <a:pos x="T2" y="T3"/>
                </a:cxn>
                <a:cxn ang="0">
                  <a:pos x="T4" y="T5"/>
                </a:cxn>
                <a:cxn ang="0">
                  <a:pos x="T6" y="T7"/>
                </a:cxn>
                <a:cxn ang="0">
                  <a:pos x="T8" y="T9"/>
                </a:cxn>
                <a:cxn ang="0">
                  <a:pos x="T10" y="T11"/>
                </a:cxn>
                <a:cxn ang="0">
                  <a:pos x="T12" y="T13"/>
                </a:cxn>
              </a:cxnLst>
              <a:rect l="0" t="0" r="r" b="b"/>
              <a:pathLst>
                <a:path w="61" h="120">
                  <a:moveTo>
                    <a:pt x="56" y="69"/>
                  </a:moveTo>
                  <a:cubicBezTo>
                    <a:pt x="61" y="64"/>
                    <a:pt x="61" y="56"/>
                    <a:pt x="56" y="52"/>
                  </a:cubicBezTo>
                  <a:cubicBezTo>
                    <a:pt x="9" y="4"/>
                    <a:pt x="9" y="4"/>
                    <a:pt x="9" y="4"/>
                  </a:cubicBezTo>
                  <a:cubicBezTo>
                    <a:pt x="4" y="0"/>
                    <a:pt x="0" y="1"/>
                    <a:pt x="0" y="8"/>
                  </a:cubicBezTo>
                  <a:cubicBezTo>
                    <a:pt x="0" y="112"/>
                    <a:pt x="0" y="112"/>
                    <a:pt x="0" y="112"/>
                  </a:cubicBezTo>
                  <a:cubicBezTo>
                    <a:pt x="0" y="119"/>
                    <a:pt x="4" y="120"/>
                    <a:pt x="9" y="116"/>
                  </a:cubicBezTo>
                  <a:lnTo>
                    <a:pt x="56" y="69"/>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26" name="Freeform 837">
              <a:extLst>
                <a:ext uri="{FF2B5EF4-FFF2-40B4-BE49-F238E27FC236}">
                  <a16:creationId xmlns:a16="http://schemas.microsoft.com/office/drawing/2014/main" xmlns="" id="{BB690A32-9499-4003-823D-9877BAA9B9D9}"/>
                </a:ext>
              </a:extLst>
            </p:cNvPr>
            <p:cNvSpPr>
              <a:spLocks/>
            </p:cNvSpPr>
            <p:nvPr/>
          </p:nvSpPr>
          <p:spPr bwMode="auto">
            <a:xfrm>
              <a:off x="3311525" y="3204369"/>
              <a:ext cx="225425" cy="450850"/>
            </a:xfrm>
            <a:custGeom>
              <a:avLst/>
              <a:gdLst>
                <a:gd name="T0" fmla="*/ 4 w 60"/>
                <a:gd name="T1" fmla="*/ 69 h 120"/>
                <a:gd name="T2" fmla="*/ 4 w 60"/>
                <a:gd name="T3" fmla="*/ 52 h 120"/>
                <a:gd name="T4" fmla="*/ 51 w 60"/>
                <a:gd name="T5" fmla="*/ 4 h 120"/>
                <a:gd name="T6" fmla="*/ 60 w 60"/>
                <a:gd name="T7" fmla="*/ 8 h 120"/>
                <a:gd name="T8" fmla="*/ 60 w 60"/>
                <a:gd name="T9" fmla="*/ 112 h 120"/>
                <a:gd name="T10" fmla="*/ 51 w 60"/>
                <a:gd name="T11" fmla="*/ 116 h 120"/>
                <a:gd name="T12" fmla="*/ 4 w 60"/>
                <a:gd name="T13" fmla="*/ 69 h 120"/>
              </a:gdLst>
              <a:ahLst/>
              <a:cxnLst>
                <a:cxn ang="0">
                  <a:pos x="T0" y="T1"/>
                </a:cxn>
                <a:cxn ang="0">
                  <a:pos x="T2" y="T3"/>
                </a:cxn>
                <a:cxn ang="0">
                  <a:pos x="T4" y="T5"/>
                </a:cxn>
                <a:cxn ang="0">
                  <a:pos x="T6" y="T7"/>
                </a:cxn>
                <a:cxn ang="0">
                  <a:pos x="T8" y="T9"/>
                </a:cxn>
                <a:cxn ang="0">
                  <a:pos x="T10" y="T11"/>
                </a:cxn>
                <a:cxn ang="0">
                  <a:pos x="T12" y="T13"/>
                </a:cxn>
              </a:cxnLst>
              <a:rect l="0" t="0" r="r" b="b"/>
              <a:pathLst>
                <a:path w="60" h="120">
                  <a:moveTo>
                    <a:pt x="4" y="69"/>
                  </a:moveTo>
                  <a:cubicBezTo>
                    <a:pt x="0" y="64"/>
                    <a:pt x="0" y="56"/>
                    <a:pt x="4" y="52"/>
                  </a:cubicBezTo>
                  <a:cubicBezTo>
                    <a:pt x="51" y="4"/>
                    <a:pt x="51" y="4"/>
                    <a:pt x="51" y="4"/>
                  </a:cubicBezTo>
                  <a:cubicBezTo>
                    <a:pt x="56" y="0"/>
                    <a:pt x="60" y="1"/>
                    <a:pt x="60" y="8"/>
                  </a:cubicBezTo>
                  <a:cubicBezTo>
                    <a:pt x="60" y="112"/>
                    <a:pt x="60" y="112"/>
                    <a:pt x="60" y="112"/>
                  </a:cubicBezTo>
                  <a:cubicBezTo>
                    <a:pt x="60" y="119"/>
                    <a:pt x="56" y="120"/>
                    <a:pt x="51" y="116"/>
                  </a:cubicBezTo>
                  <a:lnTo>
                    <a:pt x="4" y="69"/>
                  </a:ln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endParaRPr lang="en-US"/>
            </a:p>
          </p:txBody>
        </p:sp>
        <p:sp>
          <p:nvSpPr>
            <p:cNvPr id="35" name="TextBox 3796">
              <a:extLst>
                <a:ext uri="{FF2B5EF4-FFF2-40B4-BE49-F238E27FC236}">
                  <a16:creationId xmlns:a16="http://schemas.microsoft.com/office/drawing/2014/main" xmlns="" id="{8E1BCB39-9E02-4B42-BC60-46FA5D0AD7DF}"/>
                </a:ext>
              </a:extLst>
            </p:cNvPr>
            <p:cNvSpPr txBox="1"/>
            <p:nvPr/>
          </p:nvSpPr>
          <p:spPr>
            <a:xfrm>
              <a:off x="2609446" y="1280842"/>
              <a:ext cx="1694861" cy="465302"/>
            </a:xfrm>
            <a:prstGeom prst="rect">
              <a:avLst/>
            </a:prstGeom>
            <a:noFill/>
          </p:spPr>
          <p:txBody>
            <a:bodyPr wrap="square" lIns="0" rIns="0" rtlCol="0">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algn="ctr" defTabSz="914400" fontAlgn="base">
                <a:spcBef>
                  <a:spcPts val="600"/>
                </a:spcBef>
                <a:spcAft>
                  <a:spcPts val="300"/>
                </a:spcAft>
                <a:buClr>
                  <a:prstClr val="black"/>
                </a:buClr>
              </a:pPr>
              <a:r>
                <a:rPr lang="en-US" sz="2000" kern="0" dirty="0">
                  <a:solidFill>
                    <a:schemeClr val="bg1"/>
                  </a:solidFill>
                </a:rPr>
                <a:t>DA &amp; FW</a:t>
              </a:r>
            </a:p>
          </p:txBody>
        </p:sp>
        <p:sp>
          <p:nvSpPr>
            <p:cNvPr id="36" name="TextBox 373">
              <a:extLst>
                <a:ext uri="{FF2B5EF4-FFF2-40B4-BE49-F238E27FC236}">
                  <a16:creationId xmlns:a16="http://schemas.microsoft.com/office/drawing/2014/main" xmlns="" id="{F3BC1708-61E5-4DD9-8489-1294EC502F53}"/>
                </a:ext>
              </a:extLst>
            </p:cNvPr>
            <p:cNvSpPr txBox="1"/>
            <p:nvPr/>
          </p:nvSpPr>
          <p:spPr>
            <a:xfrm>
              <a:off x="4637667" y="5195806"/>
              <a:ext cx="1694861" cy="465302"/>
            </a:xfrm>
            <a:prstGeom prst="rect">
              <a:avLst/>
            </a:prstGeom>
            <a:noFill/>
          </p:spPr>
          <p:txBody>
            <a:bodyPr wrap="square" lIns="0" rIns="0" rtlCol="0">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algn="ctr" defTabSz="914400" fontAlgn="base">
                <a:spcBef>
                  <a:spcPts val="600"/>
                </a:spcBef>
                <a:spcAft>
                  <a:spcPts val="300"/>
                </a:spcAft>
                <a:buClr>
                  <a:prstClr val="black"/>
                </a:buClr>
              </a:pPr>
              <a:r>
                <a:rPr lang="en-US" sz="2000" kern="0" dirty="0">
                  <a:solidFill>
                    <a:schemeClr val="bg1"/>
                  </a:solidFill>
                </a:rPr>
                <a:t>CSCs</a:t>
              </a:r>
            </a:p>
          </p:txBody>
        </p:sp>
        <p:sp>
          <p:nvSpPr>
            <p:cNvPr id="37" name="TextBox 374">
              <a:extLst>
                <a:ext uri="{FF2B5EF4-FFF2-40B4-BE49-F238E27FC236}">
                  <a16:creationId xmlns:a16="http://schemas.microsoft.com/office/drawing/2014/main" xmlns="" id="{90CD6181-A077-43CB-B948-67F6422740AF}"/>
                </a:ext>
              </a:extLst>
            </p:cNvPr>
            <p:cNvSpPr txBox="1"/>
            <p:nvPr/>
          </p:nvSpPr>
          <p:spPr>
            <a:xfrm>
              <a:off x="6260013" y="3034507"/>
              <a:ext cx="1273375" cy="465302"/>
            </a:xfrm>
            <a:prstGeom prst="rect">
              <a:avLst/>
            </a:prstGeom>
            <a:noFill/>
          </p:spPr>
          <p:txBody>
            <a:bodyPr wrap="square" lIns="0" rIns="0" rtlCol="0">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algn="ctr" defTabSz="914400" fontAlgn="base">
                <a:spcBef>
                  <a:spcPts val="600"/>
                </a:spcBef>
                <a:spcAft>
                  <a:spcPts val="300"/>
                </a:spcAft>
                <a:buClr>
                  <a:prstClr val="black"/>
                </a:buClr>
              </a:pPr>
              <a:r>
                <a:rPr lang="en-US" sz="2000" kern="0" dirty="0">
                  <a:solidFill>
                    <a:schemeClr val="bg1"/>
                  </a:solidFill>
                </a:rPr>
                <a:t>UIDAI</a:t>
              </a:r>
            </a:p>
          </p:txBody>
        </p:sp>
        <p:sp>
          <p:nvSpPr>
            <p:cNvPr id="38" name="TextBox 375">
              <a:extLst>
                <a:ext uri="{FF2B5EF4-FFF2-40B4-BE49-F238E27FC236}">
                  <a16:creationId xmlns:a16="http://schemas.microsoft.com/office/drawing/2014/main" xmlns="" id="{4288842F-E36A-4699-A1FF-3D9EE62A5DBA}"/>
                </a:ext>
              </a:extLst>
            </p:cNvPr>
            <p:cNvSpPr txBox="1"/>
            <p:nvPr/>
          </p:nvSpPr>
          <p:spPr>
            <a:xfrm>
              <a:off x="5092554" y="975382"/>
              <a:ext cx="1273375" cy="957447"/>
            </a:xfrm>
            <a:prstGeom prst="rect">
              <a:avLst/>
            </a:prstGeom>
            <a:noFill/>
          </p:spPr>
          <p:txBody>
            <a:bodyPr wrap="square" lIns="0" rIns="0" rtlCol="0">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algn="ctr" defTabSz="914400" fontAlgn="base">
                <a:spcBef>
                  <a:spcPts val="600"/>
                </a:spcBef>
                <a:spcAft>
                  <a:spcPts val="300"/>
                </a:spcAft>
                <a:buClr>
                  <a:prstClr val="black"/>
                </a:buClr>
              </a:pPr>
              <a:r>
                <a:rPr lang="en-US" sz="2000" kern="0" dirty="0">
                  <a:solidFill>
                    <a:schemeClr val="bg1"/>
                  </a:solidFill>
                </a:rPr>
                <a:t>Banks/</a:t>
              </a:r>
            </a:p>
            <a:p>
              <a:pPr algn="ctr" defTabSz="914400" fontAlgn="base">
                <a:spcBef>
                  <a:spcPts val="600"/>
                </a:spcBef>
                <a:spcAft>
                  <a:spcPts val="300"/>
                </a:spcAft>
                <a:buClr>
                  <a:prstClr val="black"/>
                </a:buClr>
              </a:pPr>
              <a:r>
                <a:rPr lang="en-US" sz="2000" kern="0" dirty="0">
                  <a:solidFill>
                    <a:schemeClr val="bg1"/>
                  </a:solidFill>
                </a:rPr>
                <a:t>NPCI</a:t>
              </a:r>
            </a:p>
          </p:txBody>
        </p:sp>
        <p:sp>
          <p:nvSpPr>
            <p:cNvPr id="39" name="TextBox 376">
              <a:extLst>
                <a:ext uri="{FF2B5EF4-FFF2-40B4-BE49-F238E27FC236}">
                  <a16:creationId xmlns:a16="http://schemas.microsoft.com/office/drawing/2014/main" xmlns="" id="{BD44CD6C-5AAA-4D42-8F96-FA5F0FA0488A}"/>
                </a:ext>
              </a:extLst>
            </p:cNvPr>
            <p:cNvSpPr txBox="1"/>
            <p:nvPr/>
          </p:nvSpPr>
          <p:spPr>
            <a:xfrm>
              <a:off x="2684742" y="5194847"/>
              <a:ext cx="1273375" cy="465302"/>
            </a:xfrm>
            <a:prstGeom prst="rect">
              <a:avLst/>
            </a:prstGeom>
            <a:noFill/>
          </p:spPr>
          <p:txBody>
            <a:bodyPr wrap="square" lIns="0" rIns="0" rtlCol="0">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algn="ctr" defTabSz="914400" fontAlgn="base">
                <a:spcBef>
                  <a:spcPts val="600"/>
                </a:spcBef>
                <a:spcAft>
                  <a:spcPts val="300"/>
                </a:spcAft>
                <a:buClr>
                  <a:prstClr val="black"/>
                </a:buClr>
              </a:pPr>
              <a:r>
                <a:rPr lang="en-US" sz="2000" kern="0" dirty="0">
                  <a:solidFill>
                    <a:schemeClr val="bg1"/>
                  </a:solidFill>
                </a:rPr>
                <a:t>PFMS</a:t>
              </a:r>
            </a:p>
          </p:txBody>
        </p:sp>
        <p:sp>
          <p:nvSpPr>
            <p:cNvPr id="40" name="TextBox 377">
              <a:extLst>
                <a:ext uri="{FF2B5EF4-FFF2-40B4-BE49-F238E27FC236}">
                  <a16:creationId xmlns:a16="http://schemas.microsoft.com/office/drawing/2014/main" xmlns="" id="{6EFCEFC1-DB12-4604-849A-50C1BD52EE97}"/>
                </a:ext>
              </a:extLst>
            </p:cNvPr>
            <p:cNvSpPr txBox="1"/>
            <p:nvPr/>
          </p:nvSpPr>
          <p:spPr>
            <a:xfrm>
              <a:off x="1652022" y="3140869"/>
              <a:ext cx="1157614" cy="465302"/>
            </a:xfrm>
            <a:prstGeom prst="rect">
              <a:avLst/>
            </a:prstGeom>
            <a:noFill/>
          </p:spPr>
          <p:txBody>
            <a:bodyPr wrap="square" lIns="0" rIns="0" rtlCol="0">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algn="ctr" defTabSz="914400" fontAlgn="base">
                <a:spcBef>
                  <a:spcPts val="600"/>
                </a:spcBef>
                <a:spcAft>
                  <a:spcPts val="300"/>
                </a:spcAft>
                <a:buClr>
                  <a:prstClr val="black"/>
                </a:buClr>
              </a:pPr>
              <a:r>
                <a:rPr lang="en-US" sz="2000" kern="0" dirty="0">
                  <a:solidFill>
                    <a:schemeClr val="bg1"/>
                  </a:solidFill>
                </a:rPr>
                <a:t>States</a:t>
              </a:r>
            </a:p>
          </p:txBody>
        </p:sp>
        <p:sp>
          <p:nvSpPr>
            <p:cNvPr id="41" name="TextBox 378">
              <a:extLst>
                <a:ext uri="{FF2B5EF4-FFF2-40B4-BE49-F238E27FC236}">
                  <a16:creationId xmlns:a16="http://schemas.microsoft.com/office/drawing/2014/main" xmlns="" id="{95272156-706B-4D66-8639-065D0A3B19D9}"/>
                </a:ext>
              </a:extLst>
            </p:cNvPr>
            <p:cNvSpPr txBox="1"/>
            <p:nvPr/>
          </p:nvSpPr>
          <p:spPr>
            <a:xfrm>
              <a:off x="3820635" y="3296846"/>
              <a:ext cx="1502730" cy="328992"/>
            </a:xfrm>
            <a:prstGeom prst="rect">
              <a:avLst/>
            </a:prstGeom>
            <a:noFill/>
          </p:spPr>
          <p:txBody>
            <a:bodyPr wrap="square" lIns="0" rIns="0" rtlCol="0">
              <a:spAutoFit/>
            </a:bodyPr>
            <a:lstStyle>
              <a:defPPr>
                <a:defRPr lang="en-US"/>
              </a:defPPr>
              <a:lvl1pPr marL="0" algn="l" defTabSz="1051324" rtl="0" eaLnBrk="1" latinLnBrk="0" hangingPunct="1">
                <a:defRPr sz="2100" kern="1200">
                  <a:solidFill>
                    <a:schemeClr val="tx1"/>
                  </a:solidFill>
                  <a:latin typeface="+mn-lt"/>
                  <a:ea typeface="+mn-ea"/>
                  <a:cs typeface="+mn-cs"/>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algn="ctr" defTabSz="914400" fontAlgn="base">
                <a:lnSpc>
                  <a:spcPts val="1400"/>
                </a:lnSpc>
                <a:spcBef>
                  <a:spcPts val="600"/>
                </a:spcBef>
                <a:spcAft>
                  <a:spcPts val="300"/>
                </a:spcAft>
                <a:buClr>
                  <a:prstClr val="black"/>
                </a:buClr>
              </a:pPr>
              <a:r>
                <a:rPr lang="en-US" sz="2000" b="1" kern="0" dirty="0"/>
                <a:t>PM-KISAN</a:t>
              </a:r>
            </a:p>
          </p:txBody>
        </p:sp>
      </p:grpSp>
      <p:sp>
        <p:nvSpPr>
          <p:cNvPr id="5" name="Arrow: Right 4">
            <a:extLst>
              <a:ext uri="{FF2B5EF4-FFF2-40B4-BE49-F238E27FC236}">
                <a16:creationId xmlns:a16="http://schemas.microsoft.com/office/drawing/2014/main" xmlns="" id="{01ED0313-A669-47D1-8D69-0E9570D6A3F8}"/>
              </a:ext>
            </a:extLst>
          </p:cNvPr>
          <p:cNvSpPr/>
          <p:nvPr/>
        </p:nvSpPr>
        <p:spPr>
          <a:xfrm>
            <a:off x="3362549" y="2027290"/>
            <a:ext cx="706663" cy="198035"/>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0" name="Arrow: Right 49">
            <a:extLst>
              <a:ext uri="{FF2B5EF4-FFF2-40B4-BE49-F238E27FC236}">
                <a16:creationId xmlns:a16="http://schemas.microsoft.com/office/drawing/2014/main" xmlns="" id="{5B3B9E13-DFB2-47A8-A222-BA280981B4D5}"/>
              </a:ext>
            </a:extLst>
          </p:cNvPr>
          <p:cNvSpPr/>
          <p:nvPr/>
        </p:nvSpPr>
        <p:spPr>
          <a:xfrm>
            <a:off x="3249980" y="3713164"/>
            <a:ext cx="261506" cy="198035"/>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1" name="Arrow: Right 50">
            <a:extLst>
              <a:ext uri="{FF2B5EF4-FFF2-40B4-BE49-F238E27FC236}">
                <a16:creationId xmlns:a16="http://schemas.microsoft.com/office/drawing/2014/main" xmlns="" id="{102EFB13-9335-4D11-9B7B-7149406F097C}"/>
              </a:ext>
            </a:extLst>
          </p:cNvPr>
          <p:cNvSpPr/>
          <p:nvPr/>
        </p:nvSpPr>
        <p:spPr>
          <a:xfrm>
            <a:off x="3317862" y="5283606"/>
            <a:ext cx="706663" cy="198035"/>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3" name="Arrow: Left 52">
            <a:extLst>
              <a:ext uri="{FF2B5EF4-FFF2-40B4-BE49-F238E27FC236}">
                <a16:creationId xmlns:a16="http://schemas.microsoft.com/office/drawing/2014/main" xmlns="" id="{4456C71C-75AC-4E42-AA9C-78EDBD302290}"/>
              </a:ext>
            </a:extLst>
          </p:cNvPr>
          <p:cNvSpPr/>
          <p:nvPr/>
        </p:nvSpPr>
        <p:spPr>
          <a:xfrm>
            <a:off x="8255133" y="2052004"/>
            <a:ext cx="803516" cy="238115"/>
          </a:xfrm>
          <a:prstGeom prst="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4" name="Arrow: Left 53">
            <a:extLst>
              <a:ext uri="{FF2B5EF4-FFF2-40B4-BE49-F238E27FC236}">
                <a16:creationId xmlns:a16="http://schemas.microsoft.com/office/drawing/2014/main" xmlns="" id="{83222DCB-8563-4BA0-91FC-D66D80AE4E79}"/>
              </a:ext>
            </a:extLst>
          </p:cNvPr>
          <p:cNvSpPr/>
          <p:nvPr/>
        </p:nvSpPr>
        <p:spPr>
          <a:xfrm>
            <a:off x="8770875" y="3713164"/>
            <a:ext cx="287774" cy="238115"/>
          </a:xfrm>
          <a:prstGeom prst="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5" name="Arrow: Left 54">
            <a:extLst>
              <a:ext uri="{FF2B5EF4-FFF2-40B4-BE49-F238E27FC236}">
                <a16:creationId xmlns:a16="http://schemas.microsoft.com/office/drawing/2014/main" xmlns="" id="{2B1BCC48-1B88-4B98-AFBD-BFE2FD53EB32}"/>
              </a:ext>
            </a:extLst>
          </p:cNvPr>
          <p:cNvSpPr/>
          <p:nvPr/>
        </p:nvSpPr>
        <p:spPr>
          <a:xfrm>
            <a:off x="8356732" y="5327538"/>
            <a:ext cx="803516" cy="238115"/>
          </a:xfrm>
          <a:prstGeom prst="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a:extLst>
              <a:ext uri="{FF2B5EF4-FFF2-40B4-BE49-F238E27FC236}">
                <a16:creationId xmlns:a16="http://schemas.microsoft.com/office/drawing/2014/main" xmlns="" id="{86F86829-E72E-458F-A691-9A00EB3C29A1}"/>
              </a:ext>
            </a:extLst>
          </p:cNvPr>
          <p:cNvGrpSpPr/>
          <p:nvPr/>
        </p:nvGrpSpPr>
        <p:grpSpPr>
          <a:xfrm>
            <a:off x="9225839" y="1429105"/>
            <a:ext cx="2337511" cy="1402506"/>
            <a:chOff x="149312" y="1638388"/>
            <a:chExt cx="2337511" cy="1402506"/>
          </a:xfrm>
        </p:grpSpPr>
        <p:sp>
          <p:nvSpPr>
            <p:cNvPr id="43" name="Rectangle 42">
              <a:extLst>
                <a:ext uri="{FF2B5EF4-FFF2-40B4-BE49-F238E27FC236}">
                  <a16:creationId xmlns:a16="http://schemas.microsoft.com/office/drawing/2014/main" xmlns="" id="{6671D88A-9606-47CE-A53B-510E935A2D86}"/>
                </a:ext>
              </a:extLst>
            </p:cNvPr>
            <p:cNvSpPr/>
            <p:nvPr/>
          </p:nvSpPr>
          <p:spPr>
            <a:xfrm>
              <a:off x="149312" y="1638388"/>
              <a:ext cx="2337511" cy="1402506"/>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xmlns="" id="{D2871575-4A81-47CA-BE90-40853BE87E65}"/>
                </a:ext>
              </a:extLst>
            </p:cNvPr>
            <p:cNvSpPr txBox="1"/>
            <p:nvPr/>
          </p:nvSpPr>
          <p:spPr>
            <a:xfrm>
              <a:off x="149312" y="1638388"/>
              <a:ext cx="2337511" cy="1402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dirty="0"/>
                <a:t>Public, Private, local Banks</a:t>
              </a:r>
              <a:endParaRPr lang="en-US" sz="2200" kern="1200" dirty="0"/>
            </a:p>
          </p:txBody>
        </p:sp>
      </p:grpSp>
      <p:grpSp>
        <p:nvGrpSpPr>
          <p:cNvPr id="45" name="Group 44">
            <a:extLst>
              <a:ext uri="{FF2B5EF4-FFF2-40B4-BE49-F238E27FC236}">
                <a16:creationId xmlns:a16="http://schemas.microsoft.com/office/drawing/2014/main" xmlns="" id="{C9C95CA4-6D77-4967-B7F3-EA84D88B3DC4}"/>
              </a:ext>
            </a:extLst>
          </p:cNvPr>
          <p:cNvGrpSpPr/>
          <p:nvPr/>
        </p:nvGrpSpPr>
        <p:grpSpPr>
          <a:xfrm>
            <a:off x="9223810" y="3110246"/>
            <a:ext cx="2337511" cy="1402506"/>
            <a:chOff x="149312" y="1638388"/>
            <a:chExt cx="2337511" cy="1402506"/>
          </a:xfrm>
          <a:solidFill>
            <a:schemeClr val="tx2">
              <a:lumMod val="60000"/>
              <a:lumOff val="40000"/>
            </a:schemeClr>
          </a:solidFill>
        </p:grpSpPr>
        <p:sp>
          <p:nvSpPr>
            <p:cNvPr id="46" name="Rectangle 45">
              <a:extLst>
                <a:ext uri="{FF2B5EF4-FFF2-40B4-BE49-F238E27FC236}">
                  <a16:creationId xmlns:a16="http://schemas.microsoft.com/office/drawing/2014/main" xmlns="" id="{C7B4192D-D857-403D-87FB-93AFAD7D6F75}"/>
                </a:ext>
              </a:extLst>
            </p:cNvPr>
            <p:cNvSpPr/>
            <p:nvPr/>
          </p:nvSpPr>
          <p:spPr>
            <a:xfrm>
              <a:off x="149312" y="1638388"/>
              <a:ext cx="2337511" cy="1402506"/>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xmlns="" id="{1A602C03-F93D-4811-A4D9-69860C4A944E}"/>
                </a:ext>
              </a:extLst>
            </p:cNvPr>
            <p:cNvSpPr txBox="1"/>
            <p:nvPr/>
          </p:nvSpPr>
          <p:spPr>
            <a:xfrm>
              <a:off x="149312" y="1638388"/>
              <a:ext cx="2337511" cy="140250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Unique Identification Authority of India</a:t>
              </a:r>
            </a:p>
          </p:txBody>
        </p:sp>
      </p:grpSp>
      <p:grpSp>
        <p:nvGrpSpPr>
          <p:cNvPr id="48" name="Group 47">
            <a:extLst>
              <a:ext uri="{FF2B5EF4-FFF2-40B4-BE49-F238E27FC236}">
                <a16:creationId xmlns:a16="http://schemas.microsoft.com/office/drawing/2014/main" xmlns="" id="{06C7FF5D-246C-4714-89DF-8D9FA59FB98E}"/>
              </a:ext>
            </a:extLst>
          </p:cNvPr>
          <p:cNvGrpSpPr/>
          <p:nvPr/>
        </p:nvGrpSpPr>
        <p:grpSpPr>
          <a:xfrm>
            <a:off x="9225839" y="4828741"/>
            <a:ext cx="2337784" cy="1402506"/>
            <a:chOff x="149039" y="1638388"/>
            <a:chExt cx="2337784" cy="1402506"/>
          </a:xfrm>
        </p:grpSpPr>
        <p:sp>
          <p:nvSpPr>
            <p:cNvPr id="49" name="Rectangle 48">
              <a:extLst>
                <a:ext uri="{FF2B5EF4-FFF2-40B4-BE49-F238E27FC236}">
                  <a16:creationId xmlns:a16="http://schemas.microsoft.com/office/drawing/2014/main" xmlns="" id="{7DA51B1C-3B50-48A6-B101-449F2B55CCE1}"/>
                </a:ext>
              </a:extLst>
            </p:cNvPr>
            <p:cNvSpPr/>
            <p:nvPr/>
          </p:nvSpPr>
          <p:spPr>
            <a:xfrm>
              <a:off x="149312" y="1638388"/>
              <a:ext cx="2337511" cy="1402506"/>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xmlns="" id="{21358C30-35B6-4FEF-AADF-CD4E7532CC15}"/>
                </a:ext>
              </a:extLst>
            </p:cNvPr>
            <p:cNvSpPr txBox="1"/>
            <p:nvPr/>
          </p:nvSpPr>
          <p:spPr>
            <a:xfrm>
              <a:off x="149039" y="1638388"/>
              <a:ext cx="2337511" cy="1402506"/>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Common Service Centers</a:t>
              </a:r>
            </a:p>
          </p:txBody>
        </p:sp>
      </p:grpSp>
      <p:grpSp>
        <p:nvGrpSpPr>
          <p:cNvPr id="57" name="Group 56">
            <a:extLst>
              <a:ext uri="{FF2B5EF4-FFF2-40B4-BE49-F238E27FC236}">
                <a16:creationId xmlns:a16="http://schemas.microsoft.com/office/drawing/2014/main" xmlns="" id="{D620323B-B5D6-44C5-85FA-B7F901E56D68}"/>
              </a:ext>
            </a:extLst>
          </p:cNvPr>
          <p:cNvGrpSpPr/>
          <p:nvPr/>
        </p:nvGrpSpPr>
        <p:grpSpPr>
          <a:xfrm>
            <a:off x="801847" y="1554452"/>
            <a:ext cx="2337511" cy="1402506"/>
            <a:chOff x="149312" y="1638388"/>
            <a:chExt cx="2337511" cy="1402506"/>
          </a:xfrm>
        </p:grpSpPr>
        <p:sp>
          <p:nvSpPr>
            <p:cNvPr id="58" name="Rectangle 57">
              <a:extLst>
                <a:ext uri="{FF2B5EF4-FFF2-40B4-BE49-F238E27FC236}">
                  <a16:creationId xmlns:a16="http://schemas.microsoft.com/office/drawing/2014/main" xmlns="" id="{1B08C6E5-DF80-4D8B-BC0F-5CB711CEE430}"/>
                </a:ext>
              </a:extLst>
            </p:cNvPr>
            <p:cNvSpPr/>
            <p:nvPr/>
          </p:nvSpPr>
          <p:spPr>
            <a:xfrm>
              <a:off x="149312" y="1638388"/>
              <a:ext cx="2337511" cy="1402506"/>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xmlns="" id="{8AB88EAD-CE7A-41E9-B425-80F662C1E542}"/>
                </a:ext>
              </a:extLst>
            </p:cNvPr>
            <p:cNvSpPr txBox="1"/>
            <p:nvPr/>
          </p:nvSpPr>
          <p:spPr>
            <a:xfrm>
              <a:off x="149312" y="1638388"/>
              <a:ext cx="2337511" cy="1402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Department of Agriculture &amp; Farmer</a:t>
              </a:r>
              <a:r>
                <a:rPr lang="en-US" sz="2200" dirty="0"/>
                <a:t>s Welfare</a:t>
              </a:r>
              <a:endParaRPr lang="en-US" sz="2200" kern="1200" dirty="0"/>
            </a:p>
          </p:txBody>
        </p:sp>
      </p:grpSp>
      <p:grpSp>
        <p:nvGrpSpPr>
          <p:cNvPr id="60" name="Group 59">
            <a:extLst>
              <a:ext uri="{FF2B5EF4-FFF2-40B4-BE49-F238E27FC236}">
                <a16:creationId xmlns:a16="http://schemas.microsoft.com/office/drawing/2014/main" xmlns="" id="{C5F2E417-4F04-4909-82DC-A1305B12B641}"/>
              </a:ext>
            </a:extLst>
          </p:cNvPr>
          <p:cNvGrpSpPr/>
          <p:nvPr/>
        </p:nvGrpSpPr>
        <p:grpSpPr>
          <a:xfrm>
            <a:off x="764080" y="3262594"/>
            <a:ext cx="2337511" cy="1402506"/>
            <a:chOff x="149312" y="1638388"/>
            <a:chExt cx="2337511" cy="1402506"/>
          </a:xfrm>
        </p:grpSpPr>
        <p:sp>
          <p:nvSpPr>
            <p:cNvPr id="61" name="Rectangle 60">
              <a:extLst>
                <a:ext uri="{FF2B5EF4-FFF2-40B4-BE49-F238E27FC236}">
                  <a16:creationId xmlns:a16="http://schemas.microsoft.com/office/drawing/2014/main" xmlns="" id="{FFEA2AEE-51BE-4CD8-98D3-E2BAA8B60070}"/>
                </a:ext>
              </a:extLst>
            </p:cNvPr>
            <p:cNvSpPr/>
            <p:nvPr/>
          </p:nvSpPr>
          <p:spPr>
            <a:xfrm>
              <a:off x="149312" y="1638388"/>
              <a:ext cx="2337511" cy="1402506"/>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xmlns="" id="{373A3257-6A6B-4FF7-878F-54594959F85C}"/>
                </a:ext>
              </a:extLst>
            </p:cNvPr>
            <p:cNvSpPr txBox="1"/>
            <p:nvPr/>
          </p:nvSpPr>
          <p:spPr>
            <a:xfrm>
              <a:off x="149312" y="1638388"/>
              <a:ext cx="2337511" cy="1402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States/UTs</a:t>
              </a:r>
            </a:p>
          </p:txBody>
        </p:sp>
      </p:grpSp>
      <p:grpSp>
        <p:nvGrpSpPr>
          <p:cNvPr id="63" name="Group 62">
            <a:extLst>
              <a:ext uri="{FF2B5EF4-FFF2-40B4-BE49-F238E27FC236}">
                <a16:creationId xmlns:a16="http://schemas.microsoft.com/office/drawing/2014/main" xmlns="" id="{F01B10B8-B870-4A9C-9F52-7AF34520660E}"/>
              </a:ext>
            </a:extLst>
          </p:cNvPr>
          <p:cNvGrpSpPr/>
          <p:nvPr/>
        </p:nvGrpSpPr>
        <p:grpSpPr>
          <a:xfrm>
            <a:off x="794119" y="4864400"/>
            <a:ext cx="2337511" cy="1402506"/>
            <a:chOff x="149312" y="1638388"/>
            <a:chExt cx="2337511" cy="1402506"/>
          </a:xfrm>
        </p:grpSpPr>
        <p:sp>
          <p:nvSpPr>
            <p:cNvPr id="64" name="Rectangle 63">
              <a:extLst>
                <a:ext uri="{FF2B5EF4-FFF2-40B4-BE49-F238E27FC236}">
                  <a16:creationId xmlns:a16="http://schemas.microsoft.com/office/drawing/2014/main" xmlns="" id="{1F812676-DD93-49F3-8087-52041C81B967}"/>
                </a:ext>
              </a:extLst>
            </p:cNvPr>
            <p:cNvSpPr/>
            <p:nvPr/>
          </p:nvSpPr>
          <p:spPr>
            <a:xfrm>
              <a:off x="149312" y="1638388"/>
              <a:ext cx="2337511" cy="1402506"/>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xmlns="" id="{0FFF74B6-A0BA-4EBC-A858-5A43A1F2E3D9}"/>
                </a:ext>
              </a:extLst>
            </p:cNvPr>
            <p:cNvSpPr txBox="1"/>
            <p:nvPr/>
          </p:nvSpPr>
          <p:spPr>
            <a:xfrm>
              <a:off x="149312" y="1638388"/>
              <a:ext cx="2337511" cy="14025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Public Financial Management S</a:t>
              </a:r>
              <a:r>
                <a:rPr lang="en-US" sz="2200" dirty="0"/>
                <a:t>ystem</a:t>
              </a:r>
              <a:endParaRPr lang="en-US" sz="2200" kern="1200" dirty="0"/>
            </a:p>
          </p:txBody>
        </p:sp>
      </p:grpSp>
    </p:spTree>
    <p:custDataLst>
      <p:tags r:id="rId2"/>
    </p:custDataLst>
    <p:extLst>
      <p:ext uri="{BB962C8B-B14F-4D97-AF65-F5344CB8AC3E}">
        <p14:creationId xmlns:p14="http://schemas.microsoft.com/office/powerpoint/2010/main" xmlns="" val="1259574302"/>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ppt_x"/>
                                          </p:val>
                                        </p:tav>
                                        <p:tav tm="100000">
                                          <p:val>
                                            <p:strVal val="#ppt_x"/>
                                          </p:val>
                                        </p:tav>
                                      </p:tavLst>
                                    </p:anim>
                                    <p:anim calcmode="lin" valueType="num">
                                      <p:cBhvr additive="base">
                                        <p:cTn id="18" dur="500" fill="hold"/>
                                        <p:tgtEl>
                                          <p:spTgt spid="4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 calcmode="lin" valueType="num">
                                      <p:cBhvr additive="base">
                                        <p:cTn id="21" dur="500" fill="hold"/>
                                        <p:tgtEl>
                                          <p:spTgt spid="55"/>
                                        </p:tgtEl>
                                        <p:attrNameLst>
                                          <p:attrName>ppt_x</p:attrName>
                                        </p:attrNameLst>
                                      </p:cBhvr>
                                      <p:tavLst>
                                        <p:tav tm="0">
                                          <p:val>
                                            <p:strVal val="#ppt_x"/>
                                          </p:val>
                                        </p:tav>
                                        <p:tav tm="100000">
                                          <p:val>
                                            <p:strVal val="#ppt_x"/>
                                          </p:val>
                                        </p:tav>
                                      </p:tavLst>
                                    </p:anim>
                                    <p:anim calcmode="lin" valueType="num">
                                      <p:cBhvr additive="base">
                                        <p:cTn id="2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553ED6B8-524F-4C1A-8B94-4E301E9F1ECE}"/>
              </a:ext>
            </a:extLst>
          </p:cNvPr>
          <p:cNvGraphicFramePr>
            <a:graphicFrameLocks noChangeAspect="1"/>
          </p:cNvGraphicFramePr>
          <p:nvPr/>
        </p:nvGraphicFramePr>
        <p:xfrm>
          <a:off x="1588" y="1588"/>
          <a:ext cx="1588" cy="1588"/>
        </p:xfrm>
        <a:graphic>
          <a:graphicData uri="http://schemas.openxmlformats.org/presentationml/2006/ole">
            <p:oleObj spid="_x0000_s74753" name="think-cell Slide" r:id="rId5" imgW="360" imgH="360" progId="">
              <p:embed/>
            </p:oleObj>
          </a:graphicData>
        </a:graphic>
      </p:graphicFrame>
      <p:sp>
        <p:nvSpPr>
          <p:cNvPr id="3" name="Rectangle 2" hidden="1">
            <a:extLst>
              <a:ext uri="{FF2B5EF4-FFF2-40B4-BE49-F238E27FC236}">
                <a16:creationId xmlns:a16="http://schemas.microsoft.com/office/drawing/2014/main" xmlns="" id="{257CF572-397C-4848-88FB-0299A457C41F}"/>
              </a:ext>
            </a:extLst>
          </p:cNvPr>
          <p:cNvSpPr/>
          <p:nvPr>
            <p:custDataLst>
              <p:tags r:id="rId2"/>
            </p:custDataLst>
          </p:nvPr>
        </p:nvSpPr>
        <p:spPr>
          <a:xfrm>
            <a:off x="0" y="0"/>
            <a:ext cx="158750" cy="158750"/>
          </a:xfrm>
          <a:prstGeom prst="rect">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sym typeface="Century Gothic" panose="020B0502020202020204" pitchFamily="34" charset="0"/>
            </a:endParaRPr>
          </a:p>
        </p:txBody>
      </p:sp>
      <p:sp>
        <p:nvSpPr>
          <p:cNvPr id="5" name="Title 4">
            <a:extLst>
              <a:ext uri="{FF2B5EF4-FFF2-40B4-BE49-F238E27FC236}">
                <a16:creationId xmlns:a16="http://schemas.microsoft.com/office/drawing/2014/main" xmlns="" id="{B32F56D9-0420-4D47-9649-95D02B696E7A}"/>
              </a:ext>
            </a:extLst>
          </p:cNvPr>
          <p:cNvSpPr>
            <a:spLocks noGrp="1"/>
          </p:cNvSpPr>
          <p:nvPr>
            <p:ph type="title"/>
          </p:nvPr>
        </p:nvSpPr>
        <p:spPr>
          <a:xfrm>
            <a:off x="462049" y="389534"/>
            <a:ext cx="10933350" cy="470898"/>
          </a:xfrm>
        </p:spPr>
        <p:txBody>
          <a:bodyPr/>
          <a:lstStyle/>
          <a:p>
            <a:r>
              <a:rPr lang="en-US" b="1" dirty="0"/>
              <a:t>Responsibility of States/UTs in PM-KISAN</a:t>
            </a:r>
          </a:p>
        </p:txBody>
      </p:sp>
      <p:graphicFrame>
        <p:nvGraphicFramePr>
          <p:cNvPr id="6" name="Diagram 5">
            <a:extLst>
              <a:ext uri="{FF2B5EF4-FFF2-40B4-BE49-F238E27FC236}">
                <a16:creationId xmlns:a16="http://schemas.microsoft.com/office/drawing/2014/main" xmlns="" id="{5DAADF6C-7915-43CB-A10F-8EBA79EA9EA3}"/>
              </a:ext>
            </a:extLst>
          </p:cNvPr>
          <p:cNvGraphicFramePr/>
          <p:nvPr/>
        </p:nvGraphicFramePr>
        <p:xfrm>
          <a:off x="1201576" y="1167535"/>
          <a:ext cx="10629640" cy="54385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2319086273"/>
      </p:ext>
    </p:extLst>
  </p:cSld>
  <p:clrMapOvr>
    <a:masterClrMapping/>
  </p:clrMapOvr>
  <mc:AlternateContent xmlns:mc="http://schemas.openxmlformats.org/markup-compatibility/2006">
    <mc:Choice xmlns:p14="http://schemas.microsoft.com/office/powerpoint/2010/main" xmlns="" Requires="p14">
      <p:transition p14:dur="250" advTm="2392">
        <p:fade/>
      </p:transition>
    </mc:Choice>
    <mc:Fallback>
      <p:transition advTm="239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4D9BA7-B2B9-489D-9986-81B4273B378A}"/>
              </a:ext>
            </a:extLst>
          </p:cNvPr>
          <p:cNvSpPr>
            <a:spLocks noGrp="1"/>
          </p:cNvSpPr>
          <p:nvPr>
            <p:ph type="title"/>
          </p:nvPr>
        </p:nvSpPr>
        <p:spPr>
          <a:xfrm>
            <a:off x="302177" y="337202"/>
            <a:ext cx="10933350" cy="470898"/>
          </a:xfrm>
        </p:spPr>
        <p:txBody>
          <a:bodyPr/>
          <a:lstStyle/>
          <a:p>
            <a:r>
              <a:rPr lang="en-US" b="1" dirty="0"/>
              <a:t>Flow Chart –  PM-KISAN</a:t>
            </a:r>
          </a:p>
        </p:txBody>
      </p:sp>
      <p:sp>
        <p:nvSpPr>
          <p:cNvPr id="3" name="Rectangle 2">
            <a:extLst>
              <a:ext uri="{FF2B5EF4-FFF2-40B4-BE49-F238E27FC236}">
                <a16:creationId xmlns:a16="http://schemas.microsoft.com/office/drawing/2014/main" xmlns="" id="{A68F9B5D-3D56-4079-905D-8F9BFFA37636}"/>
              </a:ext>
            </a:extLst>
          </p:cNvPr>
          <p:cNvSpPr/>
          <p:nvPr/>
        </p:nvSpPr>
        <p:spPr>
          <a:xfrm>
            <a:off x="4628271" y="2406314"/>
            <a:ext cx="1631853" cy="163456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PM KISAN</a:t>
            </a:r>
          </a:p>
        </p:txBody>
      </p:sp>
      <p:sp>
        <p:nvSpPr>
          <p:cNvPr id="4" name="Rectangle 3">
            <a:extLst>
              <a:ext uri="{FF2B5EF4-FFF2-40B4-BE49-F238E27FC236}">
                <a16:creationId xmlns:a16="http://schemas.microsoft.com/office/drawing/2014/main" xmlns="" id="{7374E9FF-8997-4559-8065-1FF7B4DF7347}"/>
              </a:ext>
            </a:extLst>
          </p:cNvPr>
          <p:cNvSpPr/>
          <p:nvPr/>
        </p:nvSpPr>
        <p:spPr>
          <a:xfrm>
            <a:off x="2557976" y="4502769"/>
            <a:ext cx="1631853" cy="8721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UIDAI Server</a:t>
            </a:r>
          </a:p>
        </p:txBody>
      </p:sp>
      <p:sp>
        <p:nvSpPr>
          <p:cNvPr id="5" name="Rectangle 4">
            <a:extLst>
              <a:ext uri="{FF2B5EF4-FFF2-40B4-BE49-F238E27FC236}">
                <a16:creationId xmlns:a16="http://schemas.microsoft.com/office/drawing/2014/main" xmlns="" id="{D5588184-6259-4CD9-90AF-1FD02C230CE5}"/>
              </a:ext>
            </a:extLst>
          </p:cNvPr>
          <p:cNvSpPr/>
          <p:nvPr/>
        </p:nvSpPr>
        <p:spPr>
          <a:xfrm>
            <a:off x="2557975" y="5668043"/>
            <a:ext cx="1631853" cy="8721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Income Tax Server</a:t>
            </a:r>
          </a:p>
        </p:txBody>
      </p:sp>
      <p:sp>
        <p:nvSpPr>
          <p:cNvPr id="6" name="Rectangle 5">
            <a:extLst>
              <a:ext uri="{FF2B5EF4-FFF2-40B4-BE49-F238E27FC236}">
                <a16:creationId xmlns:a16="http://schemas.microsoft.com/office/drawing/2014/main" xmlns="" id="{935A3308-E390-488F-9F9F-BB873782725B}"/>
              </a:ext>
            </a:extLst>
          </p:cNvPr>
          <p:cNvSpPr/>
          <p:nvPr/>
        </p:nvSpPr>
        <p:spPr>
          <a:xfrm>
            <a:off x="6832210" y="4502768"/>
            <a:ext cx="1631853" cy="8721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PFMS</a:t>
            </a:r>
          </a:p>
        </p:txBody>
      </p:sp>
      <p:sp>
        <p:nvSpPr>
          <p:cNvPr id="7" name="Rectangle 6">
            <a:extLst>
              <a:ext uri="{FF2B5EF4-FFF2-40B4-BE49-F238E27FC236}">
                <a16:creationId xmlns:a16="http://schemas.microsoft.com/office/drawing/2014/main" xmlns="" id="{B993127E-2A63-4EE5-BEAC-E616A35549E2}"/>
              </a:ext>
            </a:extLst>
          </p:cNvPr>
          <p:cNvSpPr/>
          <p:nvPr/>
        </p:nvSpPr>
        <p:spPr>
          <a:xfrm>
            <a:off x="6696222" y="5968153"/>
            <a:ext cx="951914" cy="5392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CBS/</a:t>
            </a:r>
          </a:p>
          <a:p>
            <a:pPr algn="ctr"/>
            <a:r>
              <a:rPr lang="en-US" sz="1600" dirty="0"/>
              <a:t>Banks</a:t>
            </a:r>
          </a:p>
        </p:txBody>
      </p:sp>
      <p:sp>
        <p:nvSpPr>
          <p:cNvPr id="8" name="Rectangle 7">
            <a:extLst>
              <a:ext uri="{FF2B5EF4-FFF2-40B4-BE49-F238E27FC236}">
                <a16:creationId xmlns:a16="http://schemas.microsoft.com/office/drawing/2014/main" xmlns="" id="{158295BE-684E-467B-A5CD-30E6B61994A3}"/>
              </a:ext>
            </a:extLst>
          </p:cNvPr>
          <p:cNvSpPr/>
          <p:nvPr/>
        </p:nvSpPr>
        <p:spPr>
          <a:xfrm>
            <a:off x="7763024" y="5968153"/>
            <a:ext cx="951914" cy="53926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NPCI</a:t>
            </a:r>
          </a:p>
        </p:txBody>
      </p:sp>
      <p:sp>
        <p:nvSpPr>
          <p:cNvPr id="9" name="Rectangle 8">
            <a:extLst>
              <a:ext uri="{FF2B5EF4-FFF2-40B4-BE49-F238E27FC236}">
                <a16:creationId xmlns:a16="http://schemas.microsoft.com/office/drawing/2014/main" xmlns="" id="{7F79E71B-A8AC-4E23-9D6E-4DEBB6A6F83E}"/>
              </a:ext>
            </a:extLst>
          </p:cNvPr>
          <p:cNvSpPr/>
          <p:nvPr/>
        </p:nvSpPr>
        <p:spPr>
          <a:xfrm>
            <a:off x="9530864" y="4938866"/>
            <a:ext cx="1631853" cy="8721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PFMS Portal</a:t>
            </a:r>
          </a:p>
        </p:txBody>
      </p:sp>
      <p:sp>
        <p:nvSpPr>
          <p:cNvPr id="10" name="Rectangle 9">
            <a:extLst>
              <a:ext uri="{FF2B5EF4-FFF2-40B4-BE49-F238E27FC236}">
                <a16:creationId xmlns:a16="http://schemas.microsoft.com/office/drawing/2014/main" xmlns="" id="{58BF9B33-7635-444D-BFF5-BDDC660DF6CD}"/>
              </a:ext>
            </a:extLst>
          </p:cNvPr>
          <p:cNvSpPr/>
          <p:nvPr/>
        </p:nvSpPr>
        <p:spPr>
          <a:xfrm>
            <a:off x="9530864" y="3970538"/>
            <a:ext cx="1631853" cy="89798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Nodal Banks</a:t>
            </a:r>
          </a:p>
        </p:txBody>
      </p:sp>
      <p:sp>
        <p:nvSpPr>
          <p:cNvPr id="11" name="Rectangle 10">
            <a:extLst>
              <a:ext uri="{FF2B5EF4-FFF2-40B4-BE49-F238E27FC236}">
                <a16:creationId xmlns:a16="http://schemas.microsoft.com/office/drawing/2014/main" xmlns="" id="{88229399-558B-49CF-8A97-8CC8A3497E2D}"/>
              </a:ext>
            </a:extLst>
          </p:cNvPr>
          <p:cNvSpPr/>
          <p:nvPr/>
        </p:nvSpPr>
        <p:spPr>
          <a:xfrm>
            <a:off x="4628270" y="1928511"/>
            <a:ext cx="1627163" cy="447297"/>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Farmer’s Corner</a:t>
            </a:r>
          </a:p>
        </p:txBody>
      </p:sp>
      <p:cxnSp>
        <p:nvCxnSpPr>
          <p:cNvPr id="12" name="Connector: Elbow 11">
            <a:extLst>
              <a:ext uri="{FF2B5EF4-FFF2-40B4-BE49-F238E27FC236}">
                <a16:creationId xmlns:a16="http://schemas.microsoft.com/office/drawing/2014/main" xmlns="" id="{D3146AF5-7CA0-4432-BF22-1E130EF08379}"/>
              </a:ext>
            </a:extLst>
          </p:cNvPr>
          <p:cNvCxnSpPr>
            <a:cxnSpLocks/>
            <a:stCxn id="3" idx="2"/>
            <a:endCxn id="4" idx="3"/>
          </p:cNvCxnSpPr>
          <p:nvPr/>
        </p:nvCxnSpPr>
        <p:spPr>
          <a:xfrm rot="5400000">
            <a:off x="4368020" y="3862690"/>
            <a:ext cx="897988" cy="1254369"/>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xmlns="" id="{E15DCACB-A5B4-4418-B41B-DD02A772C538}"/>
              </a:ext>
            </a:extLst>
          </p:cNvPr>
          <p:cNvCxnSpPr>
            <a:cxnSpLocks/>
            <a:endCxn id="5" idx="3"/>
          </p:cNvCxnSpPr>
          <p:nvPr/>
        </p:nvCxnSpPr>
        <p:spPr>
          <a:xfrm rot="5400000">
            <a:off x="3992880" y="4250721"/>
            <a:ext cx="2050369" cy="1656472"/>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CD4C2428-2F79-47AA-8B15-5EA2BD258C82}"/>
              </a:ext>
            </a:extLst>
          </p:cNvPr>
          <p:cNvCxnSpPr/>
          <p:nvPr/>
        </p:nvCxnSpPr>
        <p:spPr>
          <a:xfrm>
            <a:off x="7285307" y="5401928"/>
            <a:ext cx="0" cy="56622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7FEE2912-E646-419C-9BBB-B87B1CA5C59A}"/>
              </a:ext>
            </a:extLst>
          </p:cNvPr>
          <p:cNvCxnSpPr/>
          <p:nvPr/>
        </p:nvCxnSpPr>
        <p:spPr>
          <a:xfrm>
            <a:off x="8000415" y="5384930"/>
            <a:ext cx="0" cy="56622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5DE1EDB2-3305-43F9-B766-52ADDD1A1039}"/>
              </a:ext>
            </a:extLst>
          </p:cNvPr>
          <p:cNvCxnSpPr/>
          <p:nvPr/>
        </p:nvCxnSpPr>
        <p:spPr>
          <a:xfrm>
            <a:off x="8464063" y="5194430"/>
            <a:ext cx="102928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E3CDA009-4865-42DD-9FDF-394E34FA03F0}"/>
              </a:ext>
            </a:extLst>
          </p:cNvPr>
          <p:cNvCxnSpPr/>
          <p:nvPr/>
        </p:nvCxnSpPr>
        <p:spPr>
          <a:xfrm>
            <a:off x="8464063" y="4699716"/>
            <a:ext cx="102928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xmlns="" id="{2289E7F8-8791-4B8F-BA9D-D8AD33F56CEE}"/>
              </a:ext>
            </a:extLst>
          </p:cNvPr>
          <p:cNvCxnSpPr>
            <a:cxnSpLocks/>
            <a:endCxn id="6" idx="0"/>
          </p:cNvCxnSpPr>
          <p:nvPr/>
        </p:nvCxnSpPr>
        <p:spPr>
          <a:xfrm>
            <a:off x="6260123" y="3829864"/>
            <a:ext cx="1388014" cy="672904"/>
          </a:xfrm>
          <a:prstGeom prst="bentConnector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BDE0E00F-0224-4142-B157-AD45C6C95811}"/>
              </a:ext>
            </a:extLst>
          </p:cNvPr>
          <p:cNvSpPr/>
          <p:nvPr/>
        </p:nvSpPr>
        <p:spPr>
          <a:xfrm>
            <a:off x="1608405" y="2444196"/>
            <a:ext cx="1609578" cy="83660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States &amp; UTs</a:t>
            </a:r>
          </a:p>
        </p:txBody>
      </p:sp>
      <p:cxnSp>
        <p:nvCxnSpPr>
          <p:cNvPr id="21" name="Connector: Elbow 20">
            <a:extLst>
              <a:ext uri="{FF2B5EF4-FFF2-40B4-BE49-F238E27FC236}">
                <a16:creationId xmlns:a16="http://schemas.microsoft.com/office/drawing/2014/main" xmlns="" id="{EE5AC366-8543-4872-A2C8-EF78B2B9694D}"/>
              </a:ext>
            </a:extLst>
          </p:cNvPr>
          <p:cNvCxnSpPr>
            <a:cxnSpLocks/>
          </p:cNvCxnSpPr>
          <p:nvPr/>
        </p:nvCxnSpPr>
        <p:spPr>
          <a:xfrm rot="16200000" flipH="1">
            <a:off x="3277855" y="2445942"/>
            <a:ext cx="518580" cy="221507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CAB47D76-B527-4626-9DA2-1FDAA47EE595}"/>
              </a:ext>
            </a:extLst>
          </p:cNvPr>
          <p:cNvCxnSpPr>
            <a:cxnSpLocks/>
          </p:cNvCxnSpPr>
          <p:nvPr/>
        </p:nvCxnSpPr>
        <p:spPr>
          <a:xfrm rot="10800000">
            <a:off x="1752450" y="3293697"/>
            <a:ext cx="2975613" cy="677033"/>
          </a:xfrm>
          <a:prstGeom prst="bentConnector3">
            <a:avLst>
              <a:gd name="adj1" fmla="val 9964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62A8191E-E5D8-4D09-9824-A9FA77068D3E}"/>
              </a:ext>
            </a:extLst>
          </p:cNvPr>
          <p:cNvSpPr txBox="1"/>
          <p:nvPr/>
        </p:nvSpPr>
        <p:spPr>
          <a:xfrm>
            <a:off x="2745545" y="3444118"/>
            <a:ext cx="1631852" cy="369332"/>
          </a:xfrm>
          <a:prstGeom prst="rect">
            <a:avLst/>
          </a:prstGeom>
          <a:noFill/>
        </p:spPr>
        <p:txBody>
          <a:bodyPr wrap="square" rtlCol="0">
            <a:spAutoFit/>
          </a:bodyPr>
          <a:lstStyle/>
          <a:p>
            <a:pPr algn="ctr"/>
            <a:r>
              <a:rPr lang="en-US" dirty="0"/>
              <a:t>Correction</a:t>
            </a:r>
          </a:p>
        </p:txBody>
      </p:sp>
      <p:sp>
        <p:nvSpPr>
          <p:cNvPr id="24" name="TextBox 23">
            <a:extLst>
              <a:ext uri="{FF2B5EF4-FFF2-40B4-BE49-F238E27FC236}">
                <a16:creationId xmlns:a16="http://schemas.microsoft.com/office/drawing/2014/main" xmlns="" id="{3B13EE05-A16B-4ED7-B90C-328ACE47729A}"/>
              </a:ext>
            </a:extLst>
          </p:cNvPr>
          <p:cNvSpPr txBox="1"/>
          <p:nvPr/>
        </p:nvSpPr>
        <p:spPr>
          <a:xfrm>
            <a:off x="2290689" y="3934143"/>
            <a:ext cx="1202788" cy="369332"/>
          </a:xfrm>
          <a:prstGeom prst="rect">
            <a:avLst/>
          </a:prstGeom>
          <a:noFill/>
        </p:spPr>
        <p:txBody>
          <a:bodyPr wrap="square" rtlCol="0">
            <a:spAutoFit/>
          </a:bodyPr>
          <a:lstStyle/>
          <a:p>
            <a:pPr algn="ctr"/>
            <a:r>
              <a:rPr lang="en-US" dirty="0"/>
              <a:t>Error</a:t>
            </a:r>
          </a:p>
        </p:txBody>
      </p:sp>
      <p:sp>
        <p:nvSpPr>
          <p:cNvPr id="26" name="TextBox 25">
            <a:extLst>
              <a:ext uri="{FF2B5EF4-FFF2-40B4-BE49-F238E27FC236}">
                <a16:creationId xmlns:a16="http://schemas.microsoft.com/office/drawing/2014/main" xmlns="" id="{D2480684-5A24-413A-BABF-48DE488435FB}"/>
              </a:ext>
            </a:extLst>
          </p:cNvPr>
          <p:cNvSpPr txBox="1"/>
          <p:nvPr/>
        </p:nvSpPr>
        <p:spPr>
          <a:xfrm>
            <a:off x="3297579" y="2331264"/>
            <a:ext cx="1388013" cy="646331"/>
          </a:xfrm>
          <a:prstGeom prst="rect">
            <a:avLst/>
          </a:prstGeom>
          <a:noFill/>
        </p:spPr>
        <p:txBody>
          <a:bodyPr wrap="square" rtlCol="0">
            <a:spAutoFit/>
          </a:bodyPr>
          <a:lstStyle/>
          <a:p>
            <a:pPr algn="ctr"/>
            <a:r>
              <a:rPr lang="en-US" dirty="0"/>
              <a:t>XML Validation</a:t>
            </a:r>
          </a:p>
        </p:txBody>
      </p:sp>
      <p:sp>
        <p:nvSpPr>
          <p:cNvPr id="27" name="TextBox 26">
            <a:extLst>
              <a:ext uri="{FF2B5EF4-FFF2-40B4-BE49-F238E27FC236}">
                <a16:creationId xmlns:a16="http://schemas.microsoft.com/office/drawing/2014/main" xmlns="" id="{D3556A11-6F13-45FA-81CA-4C7348743417}"/>
              </a:ext>
            </a:extLst>
          </p:cNvPr>
          <p:cNvSpPr txBox="1"/>
          <p:nvPr/>
        </p:nvSpPr>
        <p:spPr>
          <a:xfrm>
            <a:off x="4560276" y="1310962"/>
            <a:ext cx="1763149" cy="369332"/>
          </a:xfrm>
          <a:prstGeom prst="rect">
            <a:avLst/>
          </a:prstGeom>
          <a:noFill/>
        </p:spPr>
        <p:txBody>
          <a:bodyPr wrap="square" rtlCol="0">
            <a:spAutoFit/>
          </a:bodyPr>
          <a:lstStyle/>
          <a:p>
            <a:pPr algn="ctr"/>
            <a:r>
              <a:rPr lang="en-US" dirty="0"/>
              <a:t>Farmers/CSCs</a:t>
            </a:r>
          </a:p>
        </p:txBody>
      </p:sp>
      <p:cxnSp>
        <p:nvCxnSpPr>
          <p:cNvPr id="28" name="Connector: Elbow 27">
            <a:extLst>
              <a:ext uri="{FF2B5EF4-FFF2-40B4-BE49-F238E27FC236}">
                <a16:creationId xmlns:a16="http://schemas.microsoft.com/office/drawing/2014/main" xmlns="" id="{8D751A16-3354-48E1-A722-CC446A1A6E3F}"/>
              </a:ext>
            </a:extLst>
          </p:cNvPr>
          <p:cNvCxnSpPr>
            <a:cxnSpLocks/>
          </p:cNvCxnSpPr>
          <p:nvPr/>
        </p:nvCxnSpPr>
        <p:spPr>
          <a:xfrm rot="10800000" flipV="1">
            <a:off x="2176978" y="2119612"/>
            <a:ext cx="2451293" cy="268797"/>
          </a:xfrm>
          <a:prstGeom prst="bentConnector3">
            <a:avLst>
              <a:gd name="adj1" fmla="val 9992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84603B6-57E3-4CD0-9660-0FBBE81BADCF}"/>
              </a:ext>
            </a:extLst>
          </p:cNvPr>
          <p:cNvCxnSpPr/>
          <p:nvPr/>
        </p:nvCxnSpPr>
        <p:spPr>
          <a:xfrm>
            <a:off x="6260123" y="3243709"/>
            <a:ext cx="138801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33E9CD0-3B09-4D58-8EE8-08016B098F04}"/>
              </a:ext>
            </a:extLst>
          </p:cNvPr>
          <p:cNvCxnSpPr>
            <a:cxnSpLocks/>
          </p:cNvCxnSpPr>
          <p:nvPr/>
        </p:nvCxnSpPr>
        <p:spPr>
          <a:xfrm flipV="1">
            <a:off x="7648136" y="1353951"/>
            <a:ext cx="0" cy="18975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xmlns="" id="{9BFE49FB-EB9B-4388-97D6-24140AF9419A}"/>
              </a:ext>
            </a:extLst>
          </p:cNvPr>
          <p:cNvCxnSpPr>
            <a:cxnSpLocks/>
          </p:cNvCxnSpPr>
          <p:nvPr/>
        </p:nvCxnSpPr>
        <p:spPr>
          <a:xfrm rot="10800000" flipV="1">
            <a:off x="1818839" y="1355879"/>
            <a:ext cx="5829299" cy="1069324"/>
          </a:xfrm>
          <a:prstGeom prst="bentConnector3">
            <a:avLst>
              <a:gd name="adj1" fmla="val 9995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848BB7A3-1493-4630-9667-7D3CAA4C2FF8}"/>
              </a:ext>
            </a:extLst>
          </p:cNvPr>
          <p:cNvCxnSpPr>
            <a:cxnSpLocks/>
          </p:cNvCxnSpPr>
          <p:nvPr/>
        </p:nvCxnSpPr>
        <p:spPr>
          <a:xfrm>
            <a:off x="1223890" y="2967042"/>
            <a:ext cx="3845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58C5EC2-E987-43C7-A4E4-35B855545CBD}"/>
              </a:ext>
            </a:extLst>
          </p:cNvPr>
          <p:cNvCxnSpPr>
            <a:cxnSpLocks/>
          </p:cNvCxnSpPr>
          <p:nvPr/>
        </p:nvCxnSpPr>
        <p:spPr>
          <a:xfrm flipV="1">
            <a:off x="1223890" y="1142935"/>
            <a:ext cx="0" cy="18282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836F598-B1E6-4361-825B-759FC78652A5}"/>
              </a:ext>
            </a:extLst>
          </p:cNvPr>
          <p:cNvCxnSpPr>
            <a:cxnSpLocks/>
          </p:cNvCxnSpPr>
          <p:nvPr/>
        </p:nvCxnSpPr>
        <p:spPr>
          <a:xfrm flipH="1" flipV="1">
            <a:off x="1217733" y="1137831"/>
            <a:ext cx="6660763" cy="3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354463D3-5500-42FF-AE00-A68CF7FF294F}"/>
              </a:ext>
            </a:extLst>
          </p:cNvPr>
          <p:cNvCxnSpPr>
            <a:cxnSpLocks/>
          </p:cNvCxnSpPr>
          <p:nvPr/>
        </p:nvCxnSpPr>
        <p:spPr>
          <a:xfrm flipH="1">
            <a:off x="7869703" y="1156860"/>
            <a:ext cx="17586" cy="23177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32A47761-A75D-465F-88D6-D8ED59E74A1B}"/>
              </a:ext>
            </a:extLst>
          </p:cNvPr>
          <p:cNvCxnSpPr>
            <a:cxnSpLocks/>
          </p:cNvCxnSpPr>
          <p:nvPr/>
        </p:nvCxnSpPr>
        <p:spPr>
          <a:xfrm flipH="1">
            <a:off x="6255435" y="3490457"/>
            <a:ext cx="16230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C7A01F35-19C8-4E85-AA09-5419A2B7FCE0}"/>
              </a:ext>
            </a:extLst>
          </p:cNvPr>
          <p:cNvSpPr txBox="1"/>
          <p:nvPr/>
        </p:nvSpPr>
        <p:spPr>
          <a:xfrm>
            <a:off x="2391216" y="1350407"/>
            <a:ext cx="1631853" cy="369332"/>
          </a:xfrm>
          <a:prstGeom prst="rect">
            <a:avLst/>
          </a:prstGeom>
          <a:noFill/>
        </p:spPr>
        <p:txBody>
          <a:bodyPr wrap="square" rtlCol="0">
            <a:spAutoFit/>
          </a:bodyPr>
          <a:lstStyle/>
          <a:p>
            <a:pPr algn="ctr"/>
            <a:r>
              <a:rPr lang="en-US" dirty="0"/>
              <a:t>Lot Open</a:t>
            </a:r>
          </a:p>
        </p:txBody>
      </p:sp>
      <p:cxnSp>
        <p:nvCxnSpPr>
          <p:cNvPr id="38" name="Connector: Elbow 37">
            <a:extLst>
              <a:ext uri="{FF2B5EF4-FFF2-40B4-BE49-F238E27FC236}">
                <a16:creationId xmlns:a16="http://schemas.microsoft.com/office/drawing/2014/main" xmlns="" id="{7FAEB395-CF66-4FFD-884D-ACF0AA5DB951}"/>
              </a:ext>
            </a:extLst>
          </p:cNvPr>
          <p:cNvCxnSpPr>
            <a:cxnSpLocks/>
          </p:cNvCxnSpPr>
          <p:nvPr/>
        </p:nvCxnSpPr>
        <p:spPr>
          <a:xfrm>
            <a:off x="6246055" y="3658283"/>
            <a:ext cx="1992926" cy="798369"/>
          </a:xfrm>
          <a:prstGeom prst="bentConnector3">
            <a:avLst>
              <a:gd name="adj1" fmla="val 9941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1E849246-6FB9-4066-8F96-4F1B934350FE}"/>
              </a:ext>
            </a:extLst>
          </p:cNvPr>
          <p:cNvSpPr txBox="1"/>
          <p:nvPr/>
        </p:nvSpPr>
        <p:spPr>
          <a:xfrm>
            <a:off x="7489758" y="3675605"/>
            <a:ext cx="940717" cy="369291"/>
          </a:xfrm>
          <a:prstGeom prst="rect">
            <a:avLst/>
          </a:prstGeom>
          <a:noFill/>
        </p:spPr>
        <p:txBody>
          <a:bodyPr wrap="square" rtlCol="0">
            <a:spAutoFit/>
          </a:bodyPr>
          <a:lstStyle/>
          <a:p>
            <a:pPr algn="ctr"/>
            <a:r>
              <a:rPr lang="en-US" dirty="0"/>
              <a:t>FTO</a:t>
            </a:r>
          </a:p>
        </p:txBody>
      </p:sp>
      <p:cxnSp>
        <p:nvCxnSpPr>
          <p:cNvPr id="40" name="Straight Arrow Connector 39">
            <a:extLst>
              <a:ext uri="{FF2B5EF4-FFF2-40B4-BE49-F238E27FC236}">
                <a16:creationId xmlns:a16="http://schemas.microsoft.com/office/drawing/2014/main" xmlns="" id="{F970DA21-C916-45AB-954F-97E6F8934E10}"/>
              </a:ext>
            </a:extLst>
          </p:cNvPr>
          <p:cNvCxnSpPr>
            <a:cxnSpLocks/>
            <a:stCxn id="9" idx="2"/>
          </p:cNvCxnSpPr>
          <p:nvPr/>
        </p:nvCxnSpPr>
        <p:spPr>
          <a:xfrm flipH="1">
            <a:off x="10346790" y="5811063"/>
            <a:ext cx="1" cy="4267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AA6494DE-3F8F-4004-A113-6ED1C00C47AA}"/>
              </a:ext>
            </a:extLst>
          </p:cNvPr>
          <p:cNvSpPr txBox="1"/>
          <p:nvPr/>
        </p:nvSpPr>
        <p:spPr>
          <a:xfrm>
            <a:off x="9753601" y="6257314"/>
            <a:ext cx="1273128" cy="646331"/>
          </a:xfrm>
          <a:prstGeom prst="rect">
            <a:avLst/>
          </a:prstGeom>
          <a:noFill/>
        </p:spPr>
        <p:txBody>
          <a:bodyPr wrap="square" rtlCol="0">
            <a:spAutoFit/>
          </a:bodyPr>
          <a:lstStyle/>
          <a:p>
            <a:pPr algn="ctr"/>
            <a:r>
              <a:rPr lang="en-US" dirty="0"/>
              <a:t>Sanction Creation</a:t>
            </a:r>
          </a:p>
        </p:txBody>
      </p:sp>
      <p:sp>
        <p:nvSpPr>
          <p:cNvPr id="51" name="TextBox 50">
            <a:extLst>
              <a:ext uri="{FF2B5EF4-FFF2-40B4-BE49-F238E27FC236}">
                <a16:creationId xmlns:a16="http://schemas.microsoft.com/office/drawing/2014/main" xmlns="" id="{2C5689D7-2026-4EF6-B36F-C195E66B6BD4}"/>
              </a:ext>
            </a:extLst>
          </p:cNvPr>
          <p:cNvSpPr txBox="1"/>
          <p:nvPr/>
        </p:nvSpPr>
        <p:spPr>
          <a:xfrm>
            <a:off x="8466099" y="4047405"/>
            <a:ext cx="1048311" cy="646331"/>
          </a:xfrm>
          <a:prstGeom prst="rect">
            <a:avLst/>
          </a:prstGeom>
          <a:noFill/>
        </p:spPr>
        <p:txBody>
          <a:bodyPr wrap="square" rtlCol="0">
            <a:spAutoFit/>
          </a:bodyPr>
          <a:lstStyle/>
          <a:p>
            <a:pPr algn="ctr"/>
            <a:r>
              <a:rPr lang="en-US" dirty="0"/>
              <a:t>Farmer List </a:t>
            </a:r>
          </a:p>
        </p:txBody>
      </p:sp>
      <p:sp>
        <p:nvSpPr>
          <p:cNvPr id="57" name="TextBox 56">
            <a:extLst>
              <a:ext uri="{FF2B5EF4-FFF2-40B4-BE49-F238E27FC236}">
                <a16:creationId xmlns:a16="http://schemas.microsoft.com/office/drawing/2014/main" xmlns="" id="{0DA65FF8-8195-4CE5-AEB2-C253055B94B2}"/>
              </a:ext>
            </a:extLst>
          </p:cNvPr>
          <p:cNvSpPr txBox="1"/>
          <p:nvPr/>
        </p:nvSpPr>
        <p:spPr>
          <a:xfrm>
            <a:off x="4209607" y="4387926"/>
            <a:ext cx="1219691" cy="584775"/>
          </a:xfrm>
          <a:prstGeom prst="rect">
            <a:avLst/>
          </a:prstGeom>
          <a:noFill/>
        </p:spPr>
        <p:txBody>
          <a:bodyPr wrap="square" rtlCol="0">
            <a:spAutoFit/>
          </a:bodyPr>
          <a:lstStyle/>
          <a:p>
            <a:pPr algn="ctr"/>
            <a:r>
              <a:rPr lang="en-US" sz="1600" dirty="0"/>
              <a:t>Aadhar Validation</a:t>
            </a:r>
          </a:p>
        </p:txBody>
      </p:sp>
      <p:sp>
        <p:nvSpPr>
          <p:cNvPr id="58" name="TextBox 57">
            <a:extLst>
              <a:ext uri="{FF2B5EF4-FFF2-40B4-BE49-F238E27FC236}">
                <a16:creationId xmlns:a16="http://schemas.microsoft.com/office/drawing/2014/main" xmlns="" id="{DAA17E31-B14A-4B6C-9162-067A9D8D11FC}"/>
              </a:ext>
            </a:extLst>
          </p:cNvPr>
          <p:cNvSpPr txBox="1"/>
          <p:nvPr/>
        </p:nvSpPr>
        <p:spPr>
          <a:xfrm>
            <a:off x="4267276" y="5720169"/>
            <a:ext cx="1501576" cy="338554"/>
          </a:xfrm>
          <a:prstGeom prst="rect">
            <a:avLst/>
          </a:prstGeom>
          <a:noFill/>
        </p:spPr>
        <p:txBody>
          <a:bodyPr wrap="square" rtlCol="0">
            <a:spAutoFit/>
          </a:bodyPr>
          <a:lstStyle/>
          <a:p>
            <a:pPr algn="ctr"/>
            <a:r>
              <a:rPr lang="en-US" sz="1600" dirty="0"/>
              <a:t>IT Payee Val</a:t>
            </a:r>
          </a:p>
        </p:txBody>
      </p:sp>
      <p:sp>
        <p:nvSpPr>
          <p:cNvPr id="59" name="TextBox 58">
            <a:extLst>
              <a:ext uri="{FF2B5EF4-FFF2-40B4-BE49-F238E27FC236}">
                <a16:creationId xmlns:a16="http://schemas.microsoft.com/office/drawing/2014/main" xmlns="" id="{C050AFE2-3590-4497-9194-A36841C85047}"/>
              </a:ext>
            </a:extLst>
          </p:cNvPr>
          <p:cNvSpPr txBox="1"/>
          <p:nvPr/>
        </p:nvSpPr>
        <p:spPr>
          <a:xfrm>
            <a:off x="6284370" y="3971828"/>
            <a:ext cx="1339448" cy="369332"/>
          </a:xfrm>
          <a:prstGeom prst="rect">
            <a:avLst/>
          </a:prstGeom>
          <a:noFill/>
        </p:spPr>
        <p:txBody>
          <a:bodyPr wrap="square" rtlCol="0">
            <a:spAutoFit/>
          </a:bodyPr>
          <a:lstStyle/>
          <a:p>
            <a:pPr algn="ctr"/>
            <a:r>
              <a:rPr lang="en-US" dirty="0"/>
              <a:t>Validation</a:t>
            </a:r>
          </a:p>
        </p:txBody>
      </p:sp>
      <p:sp>
        <p:nvSpPr>
          <p:cNvPr id="60" name="TextBox 59">
            <a:extLst>
              <a:ext uri="{FF2B5EF4-FFF2-40B4-BE49-F238E27FC236}">
                <a16:creationId xmlns:a16="http://schemas.microsoft.com/office/drawing/2014/main" xmlns="" id="{29C54CBC-D312-41BD-8418-1C9E98C209D4}"/>
              </a:ext>
            </a:extLst>
          </p:cNvPr>
          <p:cNvSpPr txBox="1"/>
          <p:nvPr/>
        </p:nvSpPr>
        <p:spPr>
          <a:xfrm>
            <a:off x="1476684" y="783998"/>
            <a:ext cx="2432537" cy="646331"/>
          </a:xfrm>
          <a:prstGeom prst="rect">
            <a:avLst/>
          </a:prstGeom>
          <a:noFill/>
        </p:spPr>
        <p:txBody>
          <a:bodyPr wrap="square" rtlCol="0">
            <a:spAutoFit/>
          </a:bodyPr>
          <a:lstStyle/>
          <a:p>
            <a:pPr algn="ctr"/>
            <a:r>
              <a:rPr lang="en-US" dirty="0"/>
              <a:t>Lot Closure RFT Sign Activity</a:t>
            </a:r>
          </a:p>
        </p:txBody>
      </p:sp>
      <p:sp>
        <p:nvSpPr>
          <p:cNvPr id="62" name="TextBox 61">
            <a:extLst>
              <a:ext uri="{FF2B5EF4-FFF2-40B4-BE49-F238E27FC236}">
                <a16:creationId xmlns:a16="http://schemas.microsoft.com/office/drawing/2014/main" xmlns="" id="{54FD4A5E-C532-4469-8315-FD79BD5D80E8}"/>
              </a:ext>
            </a:extLst>
          </p:cNvPr>
          <p:cNvSpPr txBox="1"/>
          <p:nvPr/>
        </p:nvSpPr>
        <p:spPr>
          <a:xfrm>
            <a:off x="11200233" y="4222355"/>
            <a:ext cx="940717" cy="369291"/>
          </a:xfrm>
          <a:prstGeom prst="rect">
            <a:avLst/>
          </a:prstGeom>
          <a:noFill/>
        </p:spPr>
        <p:txBody>
          <a:bodyPr wrap="square" rtlCol="0">
            <a:spAutoFit/>
          </a:bodyPr>
          <a:lstStyle/>
          <a:p>
            <a:pPr algn="ctr"/>
            <a:r>
              <a:rPr lang="en-US" dirty="0"/>
              <a:t>DBT </a:t>
            </a:r>
          </a:p>
        </p:txBody>
      </p:sp>
      <p:cxnSp>
        <p:nvCxnSpPr>
          <p:cNvPr id="63" name="Straight Arrow Connector 62">
            <a:extLst>
              <a:ext uri="{FF2B5EF4-FFF2-40B4-BE49-F238E27FC236}">
                <a16:creationId xmlns:a16="http://schemas.microsoft.com/office/drawing/2014/main" xmlns="" id="{229436C1-3D8C-4750-B03F-20E56F4908A2}"/>
              </a:ext>
            </a:extLst>
          </p:cNvPr>
          <p:cNvCxnSpPr>
            <a:cxnSpLocks/>
          </p:cNvCxnSpPr>
          <p:nvPr/>
        </p:nvCxnSpPr>
        <p:spPr>
          <a:xfrm>
            <a:off x="11162717" y="4419466"/>
            <a:ext cx="21804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xmlns="" id="{D6B9842B-2FD7-435D-BAF3-0A70748C8A65}"/>
              </a:ext>
            </a:extLst>
          </p:cNvPr>
          <p:cNvSpPr txBox="1"/>
          <p:nvPr/>
        </p:nvSpPr>
        <p:spPr>
          <a:xfrm>
            <a:off x="7944199" y="5714560"/>
            <a:ext cx="1570211" cy="276999"/>
          </a:xfrm>
          <a:prstGeom prst="rect">
            <a:avLst/>
          </a:prstGeom>
          <a:noFill/>
        </p:spPr>
        <p:txBody>
          <a:bodyPr wrap="square" rtlCol="0">
            <a:spAutoFit/>
          </a:bodyPr>
          <a:lstStyle/>
          <a:p>
            <a:pPr algn="ctr"/>
            <a:r>
              <a:rPr lang="en-US" sz="1200" dirty="0"/>
              <a:t>APB validation</a:t>
            </a:r>
          </a:p>
        </p:txBody>
      </p:sp>
      <p:sp>
        <p:nvSpPr>
          <p:cNvPr id="65" name="TextBox 64">
            <a:extLst>
              <a:ext uri="{FF2B5EF4-FFF2-40B4-BE49-F238E27FC236}">
                <a16:creationId xmlns:a16="http://schemas.microsoft.com/office/drawing/2014/main" xmlns="" id="{7ADE4AE9-0ABC-427C-8C53-B54E2F4911A1}"/>
              </a:ext>
            </a:extLst>
          </p:cNvPr>
          <p:cNvSpPr txBox="1"/>
          <p:nvPr/>
        </p:nvSpPr>
        <p:spPr>
          <a:xfrm>
            <a:off x="6224385" y="5502971"/>
            <a:ext cx="940717" cy="461665"/>
          </a:xfrm>
          <a:prstGeom prst="rect">
            <a:avLst/>
          </a:prstGeom>
          <a:noFill/>
        </p:spPr>
        <p:txBody>
          <a:bodyPr wrap="square" rtlCol="0">
            <a:spAutoFit/>
          </a:bodyPr>
          <a:lstStyle/>
          <a:p>
            <a:pPr algn="ctr"/>
            <a:r>
              <a:rPr lang="en-US" sz="1200" dirty="0"/>
              <a:t>Account validation</a:t>
            </a:r>
          </a:p>
        </p:txBody>
      </p:sp>
      <p:sp>
        <p:nvSpPr>
          <p:cNvPr id="66" name="TextBox 65">
            <a:extLst>
              <a:ext uri="{FF2B5EF4-FFF2-40B4-BE49-F238E27FC236}">
                <a16:creationId xmlns:a16="http://schemas.microsoft.com/office/drawing/2014/main" xmlns="" id="{EF7B691A-7132-422D-BA3B-C7ACEA9154DE}"/>
              </a:ext>
            </a:extLst>
          </p:cNvPr>
          <p:cNvSpPr txBox="1"/>
          <p:nvPr/>
        </p:nvSpPr>
        <p:spPr>
          <a:xfrm>
            <a:off x="8432852" y="5194430"/>
            <a:ext cx="1129223" cy="338554"/>
          </a:xfrm>
          <a:prstGeom prst="rect">
            <a:avLst/>
          </a:prstGeom>
          <a:noFill/>
        </p:spPr>
        <p:txBody>
          <a:bodyPr wrap="square" rtlCol="0">
            <a:spAutoFit/>
          </a:bodyPr>
          <a:lstStyle/>
          <a:p>
            <a:pPr algn="ctr"/>
            <a:r>
              <a:rPr lang="en-US" sz="1600" dirty="0"/>
              <a:t>Sanctions</a:t>
            </a:r>
          </a:p>
        </p:txBody>
      </p:sp>
      <p:sp>
        <p:nvSpPr>
          <p:cNvPr id="42" name="Arrow: Right 41">
            <a:extLst>
              <a:ext uri="{FF2B5EF4-FFF2-40B4-BE49-F238E27FC236}">
                <a16:creationId xmlns:a16="http://schemas.microsoft.com/office/drawing/2014/main" xmlns="" id="{A326DAF1-CDB2-4CD6-A903-C90A44932FA2}"/>
              </a:ext>
            </a:extLst>
          </p:cNvPr>
          <p:cNvSpPr/>
          <p:nvPr/>
        </p:nvSpPr>
        <p:spPr>
          <a:xfrm>
            <a:off x="851512" y="3032671"/>
            <a:ext cx="686692" cy="277101"/>
          </a:xfrm>
          <a:prstGeom prst="rightArrow">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3" name="TextBox 52">
            <a:extLst>
              <a:ext uri="{FF2B5EF4-FFF2-40B4-BE49-F238E27FC236}">
                <a16:creationId xmlns:a16="http://schemas.microsoft.com/office/drawing/2014/main" xmlns="" id="{B77DE8D5-DE09-4D15-8F89-83A72FF8560D}"/>
              </a:ext>
            </a:extLst>
          </p:cNvPr>
          <p:cNvSpPr txBox="1"/>
          <p:nvPr/>
        </p:nvSpPr>
        <p:spPr>
          <a:xfrm>
            <a:off x="60392" y="2960907"/>
            <a:ext cx="1042186" cy="369332"/>
          </a:xfrm>
          <a:prstGeom prst="rect">
            <a:avLst/>
          </a:prstGeom>
          <a:noFill/>
        </p:spPr>
        <p:txBody>
          <a:bodyPr wrap="square" rtlCol="0">
            <a:spAutoFit/>
          </a:bodyPr>
          <a:lstStyle/>
          <a:p>
            <a:pPr algn="ctr"/>
            <a:r>
              <a:rPr lang="en-US" dirty="0"/>
              <a:t>Start</a:t>
            </a:r>
          </a:p>
        </p:txBody>
      </p:sp>
      <p:sp>
        <p:nvSpPr>
          <p:cNvPr id="44" name="TextBox 43">
            <a:extLst>
              <a:ext uri="{FF2B5EF4-FFF2-40B4-BE49-F238E27FC236}">
                <a16:creationId xmlns:a16="http://schemas.microsoft.com/office/drawing/2014/main" xmlns="" id="{3AF65528-894C-42E6-84F1-F864FCD79C6B}"/>
              </a:ext>
            </a:extLst>
          </p:cNvPr>
          <p:cNvSpPr txBox="1"/>
          <p:nvPr/>
        </p:nvSpPr>
        <p:spPr>
          <a:xfrm>
            <a:off x="3217983" y="1811744"/>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1(a)</a:t>
            </a:r>
          </a:p>
        </p:txBody>
      </p:sp>
      <p:sp>
        <p:nvSpPr>
          <p:cNvPr id="61" name="TextBox 60">
            <a:extLst>
              <a:ext uri="{FF2B5EF4-FFF2-40B4-BE49-F238E27FC236}">
                <a16:creationId xmlns:a16="http://schemas.microsoft.com/office/drawing/2014/main" xmlns="" id="{696F2515-CA91-42B7-AE57-8CBBDC6E8EBE}"/>
              </a:ext>
            </a:extLst>
          </p:cNvPr>
          <p:cNvSpPr txBox="1"/>
          <p:nvPr/>
        </p:nvSpPr>
        <p:spPr>
          <a:xfrm>
            <a:off x="3761937" y="2850950"/>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1</a:t>
            </a:r>
          </a:p>
        </p:txBody>
      </p:sp>
      <p:sp>
        <p:nvSpPr>
          <p:cNvPr id="67" name="TextBox 66">
            <a:extLst>
              <a:ext uri="{FF2B5EF4-FFF2-40B4-BE49-F238E27FC236}">
                <a16:creationId xmlns:a16="http://schemas.microsoft.com/office/drawing/2014/main" xmlns="" id="{4DF302AD-4AFC-4ADF-A3E7-638E963AE4ED}"/>
              </a:ext>
            </a:extLst>
          </p:cNvPr>
          <p:cNvSpPr txBox="1"/>
          <p:nvPr/>
        </p:nvSpPr>
        <p:spPr>
          <a:xfrm>
            <a:off x="4673413" y="4950190"/>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2</a:t>
            </a:r>
          </a:p>
        </p:txBody>
      </p:sp>
      <p:sp>
        <p:nvSpPr>
          <p:cNvPr id="68" name="TextBox 67">
            <a:extLst>
              <a:ext uri="{FF2B5EF4-FFF2-40B4-BE49-F238E27FC236}">
                <a16:creationId xmlns:a16="http://schemas.microsoft.com/office/drawing/2014/main" xmlns="" id="{0070B01F-433D-4200-9AD9-69553FEA4FC9}"/>
              </a:ext>
            </a:extLst>
          </p:cNvPr>
          <p:cNvSpPr txBox="1"/>
          <p:nvPr/>
        </p:nvSpPr>
        <p:spPr>
          <a:xfrm>
            <a:off x="4628270" y="6104141"/>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3</a:t>
            </a:r>
          </a:p>
        </p:txBody>
      </p:sp>
      <p:sp>
        <p:nvSpPr>
          <p:cNvPr id="69" name="TextBox 68">
            <a:extLst>
              <a:ext uri="{FF2B5EF4-FFF2-40B4-BE49-F238E27FC236}">
                <a16:creationId xmlns:a16="http://schemas.microsoft.com/office/drawing/2014/main" xmlns="" id="{D69B7BAC-1725-4825-B431-A1BD4A151CE6}"/>
              </a:ext>
            </a:extLst>
          </p:cNvPr>
          <p:cNvSpPr txBox="1"/>
          <p:nvPr/>
        </p:nvSpPr>
        <p:spPr>
          <a:xfrm>
            <a:off x="6808769" y="3794206"/>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4</a:t>
            </a:r>
          </a:p>
        </p:txBody>
      </p:sp>
      <p:sp>
        <p:nvSpPr>
          <p:cNvPr id="70" name="TextBox 69">
            <a:extLst>
              <a:ext uri="{FF2B5EF4-FFF2-40B4-BE49-F238E27FC236}">
                <a16:creationId xmlns:a16="http://schemas.microsoft.com/office/drawing/2014/main" xmlns="" id="{FEFD8144-76DE-4B34-9318-A5EB3DFBBBD6}"/>
              </a:ext>
            </a:extLst>
          </p:cNvPr>
          <p:cNvSpPr txBox="1"/>
          <p:nvPr/>
        </p:nvSpPr>
        <p:spPr>
          <a:xfrm>
            <a:off x="7285900" y="5524570"/>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5</a:t>
            </a:r>
          </a:p>
        </p:txBody>
      </p:sp>
      <p:sp>
        <p:nvSpPr>
          <p:cNvPr id="71" name="TextBox 70">
            <a:extLst>
              <a:ext uri="{FF2B5EF4-FFF2-40B4-BE49-F238E27FC236}">
                <a16:creationId xmlns:a16="http://schemas.microsoft.com/office/drawing/2014/main" xmlns="" id="{4C6DB824-6438-481A-A8D3-112160535B5F}"/>
              </a:ext>
            </a:extLst>
          </p:cNvPr>
          <p:cNvSpPr txBox="1"/>
          <p:nvPr/>
        </p:nvSpPr>
        <p:spPr>
          <a:xfrm>
            <a:off x="7981028" y="5537927"/>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5</a:t>
            </a:r>
          </a:p>
        </p:txBody>
      </p:sp>
      <p:sp>
        <p:nvSpPr>
          <p:cNvPr id="72" name="TextBox 71">
            <a:extLst>
              <a:ext uri="{FF2B5EF4-FFF2-40B4-BE49-F238E27FC236}">
                <a16:creationId xmlns:a16="http://schemas.microsoft.com/office/drawing/2014/main" xmlns="" id="{959914EA-3254-4499-A57E-B933C42BB9CC}"/>
              </a:ext>
            </a:extLst>
          </p:cNvPr>
          <p:cNvSpPr txBox="1"/>
          <p:nvPr/>
        </p:nvSpPr>
        <p:spPr>
          <a:xfrm>
            <a:off x="4319954" y="1075624"/>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6</a:t>
            </a:r>
          </a:p>
        </p:txBody>
      </p:sp>
      <p:sp>
        <p:nvSpPr>
          <p:cNvPr id="73" name="TextBox 72">
            <a:extLst>
              <a:ext uri="{FF2B5EF4-FFF2-40B4-BE49-F238E27FC236}">
                <a16:creationId xmlns:a16="http://schemas.microsoft.com/office/drawing/2014/main" xmlns="" id="{9FB73FD4-1715-449B-B8BA-6426D2BE6C66}"/>
              </a:ext>
            </a:extLst>
          </p:cNvPr>
          <p:cNvSpPr txBox="1"/>
          <p:nvPr/>
        </p:nvSpPr>
        <p:spPr>
          <a:xfrm>
            <a:off x="4317037" y="820357"/>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7</a:t>
            </a:r>
          </a:p>
        </p:txBody>
      </p:sp>
      <p:sp>
        <p:nvSpPr>
          <p:cNvPr id="74" name="TextBox 73">
            <a:extLst>
              <a:ext uri="{FF2B5EF4-FFF2-40B4-BE49-F238E27FC236}">
                <a16:creationId xmlns:a16="http://schemas.microsoft.com/office/drawing/2014/main" xmlns="" id="{D20739C7-076E-4058-8153-AE547E0FBEC6}"/>
              </a:ext>
            </a:extLst>
          </p:cNvPr>
          <p:cNvSpPr txBox="1"/>
          <p:nvPr/>
        </p:nvSpPr>
        <p:spPr>
          <a:xfrm>
            <a:off x="7960117" y="3349868"/>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8</a:t>
            </a:r>
          </a:p>
        </p:txBody>
      </p:sp>
      <p:sp>
        <p:nvSpPr>
          <p:cNvPr id="75" name="TextBox 74">
            <a:extLst>
              <a:ext uri="{FF2B5EF4-FFF2-40B4-BE49-F238E27FC236}">
                <a16:creationId xmlns:a16="http://schemas.microsoft.com/office/drawing/2014/main" xmlns="" id="{391D0B82-746F-4F33-9AA0-E9403D2FF737}"/>
              </a:ext>
            </a:extLst>
          </p:cNvPr>
          <p:cNvSpPr txBox="1"/>
          <p:nvPr/>
        </p:nvSpPr>
        <p:spPr>
          <a:xfrm>
            <a:off x="8825138" y="4669381"/>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9</a:t>
            </a:r>
          </a:p>
        </p:txBody>
      </p:sp>
      <p:sp>
        <p:nvSpPr>
          <p:cNvPr id="76" name="TextBox 75">
            <a:extLst>
              <a:ext uri="{FF2B5EF4-FFF2-40B4-BE49-F238E27FC236}">
                <a16:creationId xmlns:a16="http://schemas.microsoft.com/office/drawing/2014/main" xmlns="" id="{73A0979D-45E4-4D36-85F9-9980B942BD4E}"/>
              </a:ext>
            </a:extLst>
          </p:cNvPr>
          <p:cNvSpPr txBox="1"/>
          <p:nvPr/>
        </p:nvSpPr>
        <p:spPr>
          <a:xfrm>
            <a:off x="8825137" y="5371064"/>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10</a:t>
            </a:r>
          </a:p>
        </p:txBody>
      </p:sp>
      <p:sp>
        <p:nvSpPr>
          <p:cNvPr id="77" name="TextBox 76">
            <a:extLst>
              <a:ext uri="{FF2B5EF4-FFF2-40B4-BE49-F238E27FC236}">
                <a16:creationId xmlns:a16="http://schemas.microsoft.com/office/drawing/2014/main" xmlns="" id="{35FF05E3-AA83-4F0B-B759-6F1EF44FAAAD}"/>
              </a:ext>
            </a:extLst>
          </p:cNvPr>
          <p:cNvSpPr txBox="1"/>
          <p:nvPr/>
        </p:nvSpPr>
        <p:spPr>
          <a:xfrm>
            <a:off x="10326278" y="5862194"/>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11</a:t>
            </a:r>
          </a:p>
        </p:txBody>
      </p:sp>
      <p:sp>
        <p:nvSpPr>
          <p:cNvPr id="78" name="TextBox 77">
            <a:extLst>
              <a:ext uri="{FF2B5EF4-FFF2-40B4-BE49-F238E27FC236}">
                <a16:creationId xmlns:a16="http://schemas.microsoft.com/office/drawing/2014/main" xmlns="" id="{781D65EE-9F38-4DDD-89B1-BF43D0998011}"/>
              </a:ext>
            </a:extLst>
          </p:cNvPr>
          <p:cNvSpPr txBox="1"/>
          <p:nvPr/>
        </p:nvSpPr>
        <p:spPr>
          <a:xfrm>
            <a:off x="11162717" y="4044787"/>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12</a:t>
            </a:r>
          </a:p>
        </p:txBody>
      </p:sp>
      <p:sp>
        <p:nvSpPr>
          <p:cNvPr id="79" name="TextBox 78">
            <a:extLst>
              <a:ext uri="{FF2B5EF4-FFF2-40B4-BE49-F238E27FC236}">
                <a16:creationId xmlns:a16="http://schemas.microsoft.com/office/drawing/2014/main" xmlns="" id="{9DC43BDF-B6E0-4D5D-8AF2-3A73CB4B890C}"/>
              </a:ext>
            </a:extLst>
          </p:cNvPr>
          <p:cNvSpPr txBox="1"/>
          <p:nvPr/>
        </p:nvSpPr>
        <p:spPr>
          <a:xfrm>
            <a:off x="2004652" y="3960470"/>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13</a:t>
            </a:r>
          </a:p>
        </p:txBody>
      </p:sp>
      <p:sp>
        <p:nvSpPr>
          <p:cNvPr id="80" name="TextBox 79">
            <a:extLst>
              <a:ext uri="{FF2B5EF4-FFF2-40B4-BE49-F238E27FC236}">
                <a16:creationId xmlns:a16="http://schemas.microsoft.com/office/drawing/2014/main" xmlns="" id="{BB2DD35C-E39D-4312-9E2E-9B501E10249F}"/>
              </a:ext>
            </a:extLst>
          </p:cNvPr>
          <p:cNvSpPr txBox="1"/>
          <p:nvPr/>
        </p:nvSpPr>
        <p:spPr>
          <a:xfrm>
            <a:off x="2447783" y="3519851"/>
            <a:ext cx="344651" cy="35326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0" tIns="0" rIns="0" bIns="0" rtlCol="0" anchor="ctr">
            <a:noAutofit/>
          </a:bodyPr>
          <a:lstStyle/>
          <a:p>
            <a:pPr algn="ctr">
              <a:lnSpc>
                <a:spcPct val="90000"/>
              </a:lnSpc>
              <a:spcAft>
                <a:spcPts val="600"/>
              </a:spcAft>
            </a:pPr>
            <a:r>
              <a:rPr lang="en-US" sz="1200" b="1" dirty="0">
                <a:latin typeface="Century Gothic" panose="020B0502020202020204" pitchFamily="34" charset="0"/>
                <a:sym typeface="Century Gothic" panose="020B0502020202020204" pitchFamily="34" charset="0"/>
              </a:rPr>
              <a:t>14</a:t>
            </a:r>
          </a:p>
        </p:txBody>
      </p:sp>
      <p:sp>
        <p:nvSpPr>
          <p:cNvPr id="48" name="Arrow: Down 47">
            <a:extLst>
              <a:ext uri="{FF2B5EF4-FFF2-40B4-BE49-F238E27FC236}">
                <a16:creationId xmlns:a16="http://schemas.microsoft.com/office/drawing/2014/main" xmlns="" id="{3B7412FD-3102-4B7B-9CA4-A41664B41F4B}"/>
              </a:ext>
            </a:extLst>
          </p:cNvPr>
          <p:cNvSpPr/>
          <p:nvPr/>
        </p:nvSpPr>
        <p:spPr>
          <a:xfrm>
            <a:off x="5316857" y="1656244"/>
            <a:ext cx="136278" cy="202700"/>
          </a:xfrm>
          <a:prstGeom prst="downArrow">
            <a:avLst/>
          </a:prstGeom>
          <a:solidFill>
            <a:schemeClr val="tx2"/>
          </a:solidFill>
          <a:ln w="9525"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81" name="Straight Arrow Connector 80">
            <a:extLst>
              <a:ext uri="{FF2B5EF4-FFF2-40B4-BE49-F238E27FC236}">
                <a16:creationId xmlns:a16="http://schemas.microsoft.com/office/drawing/2014/main" xmlns="" id="{33570524-1290-4DFA-9B3D-51373D293C28}"/>
              </a:ext>
            </a:extLst>
          </p:cNvPr>
          <p:cNvCxnSpPr>
            <a:cxnSpLocks/>
          </p:cNvCxnSpPr>
          <p:nvPr/>
        </p:nvCxnSpPr>
        <p:spPr>
          <a:xfrm>
            <a:off x="3240256" y="3145573"/>
            <a:ext cx="13200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09067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2"/>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2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4"/>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20" grpId="0" animBg="1"/>
      <p:bldP spid="23" grpId="0"/>
      <p:bldP spid="24" grpId="0"/>
      <p:bldP spid="26" grpId="0"/>
      <p:bldP spid="27" grpId="0"/>
      <p:bldP spid="37" grpId="0"/>
      <p:bldP spid="39" grpId="0"/>
      <p:bldP spid="41" grpId="0"/>
      <p:bldP spid="51" grpId="0"/>
      <p:bldP spid="57" grpId="0"/>
      <p:bldP spid="58" grpId="0"/>
      <p:bldP spid="59" grpId="0"/>
      <p:bldP spid="60" grpId="0"/>
      <p:bldP spid="62" grpId="0"/>
      <p:bldP spid="64" grpId="0"/>
      <p:bldP spid="65" grpId="0"/>
      <p:bldP spid="66" grpId="0"/>
      <p:bldP spid="42" grpId="0" animBg="1"/>
      <p:bldP spid="53" grpId="0"/>
      <p:bldP spid="44" grpId="0"/>
      <p:bldP spid="61"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5777" name="think-cell Slide" r:id="rId6" imgW="360" imgH="360" progId="">
              <p:embed/>
            </p:oleObj>
          </a:graphicData>
        </a:graphic>
      </p:graphicFrame>
      <p:sp>
        <p:nvSpPr>
          <p:cNvPr id="2" name="Title 1"/>
          <p:cNvSpPr>
            <a:spLocks noGrp="1"/>
          </p:cNvSpPr>
          <p:nvPr>
            <p:ph type="title"/>
          </p:nvPr>
        </p:nvSpPr>
        <p:spPr>
          <a:xfrm>
            <a:off x="230505" y="399921"/>
            <a:ext cx="10933350" cy="387798"/>
          </a:xfrm>
        </p:spPr>
        <p:txBody>
          <a:bodyPr vert="horz"/>
          <a:lstStyle/>
          <a:p>
            <a:r>
              <a:rPr lang="en-US" sz="2800" b="1" dirty="0"/>
              <a:t>Features &amp; Functionalities in PM-KISAN</a:t>
            </a:r>
          </a:p>
        </p:txBody>
      </p:sp>
      <p:sp>
        <p:nvSpPr>
          <p:cNvPr id="14" name="TextBox 13">
            <a:extLst>
              <a:ext uri="{FF2B5EF4-FFF2-40B4-BE49-F238E27FC236}">
                <a16:creationId xmlns:a16="http://schemas.microsoft.com/office/drawing/2014/main" xmlns="" id="{FC5717FD-3B27-4000-8A40-492EDE6AB058}"/>
              </a:ext>
            </a:extLst>
          </p:cNvPr>
          <p:cNvSpPr txBox="1"/>
          <p:nvPr/>
        </p:nvSpPr>
        <p:spPr>
          <a:xfrm>
            <a:off x="1924048" y="3999132"/>
            <a:ext cx="10048875" cy="638175"/>
          </a:xfrm>
          <a:prstGeom prst="rect">
            <a:avLst/>
          </a:prstGeom>
          <a:noFill/>
          <a:ln w="9525" cap="flat" cmpd="sng" algn="ctr">
            <a:noFill/>
            <a:prstDash val="solid"/>
            <a:round/>
            <a:headEnd type="none" w="med" len="med"/>
            <a:tailEnd type="none" w="med" len="med"/>
          </a:ln>
        </p:spPr>
        <p:txBody>
          <a:bodyPr wrap="square" lIns="0" tIns="0" rIns="0" bIns="0" rtlCol="0" anchor="ctr">
            <a:noAutofit/>
          </a:bodyPr>
          <a:lstStyle/>
          <a:p>
            <a:pPr>
              <a:lnSpc>
                <a:spcPct val="90000"/>
              </a:lnSpc>
              <a:spcAft>
                <a:spcPts val="600"/>
              </a:spcAft>
            </a:pPr>
            <a:endParaRPr lang="en-US" sz="1600" dirty="0">
              <a:latin typeface="Century Gothic" panose="020B0502020202020204" pitchFamily="34" charset="0"/>
              <a:sym typeface="Century Gothic" panose="020B0502020202020204" pitchFamily="34" charset="0"/>
            </a:endParaRPr>
          </a:p>
        </p:txBody>
      </p:sp>
      <p:graphicFrame>
        <p:nvGraphicFramePr>
          <p:cNvPr id="3" name="Diagram 2">
            <a:extLst>
              <a:ext uri="{FF2B5EF4-FFF2-40B4-BE49-F238E27FC236}">
                <a16:creationId xmlns:a16="http://schemas.microsoft.com/office/drawing/2014/main" xmlns="" id="{F250D77A-911C-4945-823B-9CD78649AC12}"/>
              </a:ext>
            </a:extLst>
          </p:cNvPr>
          <p:cNvGraphicFramePr/>
          <p:nvPr>
            <p:extLst>
              <p:ext uri="{D42A27DB-BD31-4B8C-83A1-F6EECF244321}">
                <p14:modId xmlns:p14="http://schemas.microsoft.com/office/powerpoint/2010/main" xmlns="" val="1083059753"/>
              </p:ext>
            </p:extLst>
          </p:nvPr>
        </p:nvGraphicFramePr>
        <p:xfrm>
          <a:off x="362345" y="1482412"/>
          <a:ext cx="10940055" cy="52281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Graphic 6" descr="Document">
            <a:extLst>
              <a:ext uri="{FF2B5EF4-FFF2-40B4-BE49-F238E27FC236}">
                <a16:creationId xmlns:a16="http://schemas.microsoft.com/office/drawing/2014/main" xmlns="" id="{662D4DD1-C3B7-4C10-AFE1-03D2664BF3F0}"/>
              </a:ext>
            </a:extLst>
          </p:cNvPr>
          <p:cNvPicPr>
            <a:picLocks noChangeAspect="1"/>
          </p:cNvPicPr>
          <p:nvPr/>
        </p:nvPicPr>
        <p:blipFill>
          <a:blip r:embed="rId11">
            <a:extLst>
              <a:ext uri="{96DAC541-7B7A-43D3-8B79-37D633B846F1}">
                <asvg:svgBlip xmlns:asvg="http://schemas.microsoft.com/office/drawing/2016/SVG/main" xmlns="" r:embed="rId15"/>
              </a:ext>
            </a:extLst>
          </a:blip>
          <a:stretch>
            <a:fillRect/>
          </a:stretch>
        </p:blipFill>
        <p:spPr>
          <a:xfrm>
            <a:off x="1373675" y="1041464"/>
            <a:ext cx="638176" cy="638176"/>
          </a:xfrm>
          <a:prstGeom prst="rect">
            <a:avLst/>
          </a:prstGeom>
        </p:spPr>
      </p:pic>
      <p:pic>
        <p:nvPicPr>
          <p:cNvPr id="6" name="Graphic 5" descr="Contract RTL">
            <a:extLst>
              <a:ext uri="{FF2B5EF4-FFF2-40B4-BE49-F238E27FC236}">
                <a16:creationId xmlns:a16="http://schemas.microsoft.com/office/drawing/2014/main" xmlns="" id="{AEFA21E1-AE64-4C67-A09D-1A68645F675A}"/>
              </a:ext>
            </a:extLst>
          </p:cNvPr>
          <p:cNvPicPr>
            <a:picLocks noChangeAspect="1"/>
          </p:cNvPicPr>
          <p:nvPr/>
        </p:nvPicPr>
        <p:blipFill>
          <a:blip r:embed="rId16">
            <a:extLst>
              <a:ext uri="{96DAC541-7B7A-43D3-8B79-37D633B846F1}">
                <asvg:svgBlip xmlns:asvg="http://schemas.microsoft.com/office/drawing/2016/SVG/main" xmlns="" r:embed="rId17"/>
              </a:ext>
            </a:extLst>
          </a:blip>
          <a:stretch>
            <a:fillRect/>
          </a:stretch>
        </p:blipFill>
        <p:spPr>
          <a:xfrm>
            <a:off x="4055398" y="1041464"/>
            <a:ext cx="638176" cy="638176"/>
          </a:xfrm>
          <a:prstGeom prst="rect">
            <a:avLst/>
          </a:prstGeom>
        </p:spPr>
      </p:pic>
      <p:pic>
        <p:nvPicPr>
          <p:cNvPr id="10" name="Graphic 9" descr="Cloud Computing">
            <a:extLst>
              <a:ext uri="{FF2B5EF4-FFF2-40B4-BE49-F238E27FC236}">
                <a16:creationId xmlns:a16="http://schemas.microsoft.com/office/drawing/2014/main" xmlns="" id="{A404E0BF-81F1-4275-870A-F4153151BFFA}"/>
              </a:ext>
            </a:extLst>
          </p:cNvPr>
          <p:cNvPicPr>
            <a:picLocks noChangeAspect="1"/>
          </p:cNvPicPr>
          <p:nvPr/>
        </p:nvPicPr>
        <p:blipFill>
          <a:blip r:embed="rId18">
            <a:extLst>
              <a:ext uri="{96DAC541-7B7A-43D3-8B79-37D633B846F1}">
                <asvg:svgBlip xmlns:asvg="http://schemas.microsoft.com/office/drawing/2016/SVG/main" xmlns="" r:embed="rId19"/>
              </a:ext>
            </a:extLst>
          </a:blip>
          <a:stretch>
            <a:fillRect/>
          </a:stretch>
        </p:blipFill>
        <p:spPr>
          <a:xfrm>
            <a:off x="7008336" y="1006148"/>
            <a:ext cx="647393" cy="647393"/>
          </a:xfrm>
          <a:prstGeom prst="rect">
            <a:avLst/>
          </a:prstGeom>
        </p:spPr>
      </p:pic>
      <p:pic>
        <p:nvPicPr>
          <p:cNvPr id="12" name="Graphic 11" descr="Typewriter">
            <a:extLst>
              <a:ext uri="{FF2B5EF4-FFF2-40B4-BE49-F238E27FC236}">
                <a16:creationId xmlns:a16="http://schemas.microsoft.com/office/drawing/2014/main" xmlns="" id="{BEDB8E09-93F4-458B-BC5E-DBF76C2CD5DA}"/>
              </a:ext>
            </a:extLst>
          </p:cNvPr>
          <p:cNvPicPr>
            <a:picLocks noChangeAspect="1"/>
          </p:cNvPicPr>
          <p:nvPr/>
        </p:nvPicPr>
        <p:blipFill>
          <a:blip r:embed="rId20">
            <a:extLst>
              <a:ext uri="{96DAC541-7B7A-43D3-8B79-37D633B846F1}">
                <asvg:svgBlip xmlns:asvg="http://schemas.microsoft.com/office/drawing/2016/SVG/main" xmlns="" r:embed="rId21"/>
              </a:ext>
            </a:extLst>
          </a:blip>
          <a:stretch>
            <a:fillRect/>
          </a:stretch>
        </p:blipFill>
        <p:spPr>
          <a:xfrm>
            <a:off x="9699276" y="1025365"/>
            <a:ext cx="643436" cy="643436"/>
          </a:xfrm>
          <a:prstGeom prst="rect">
            <a:avLst/>
          </a:prstGeom>
        </p:spPr>
      </p:pic>
    </p:spTree>
    <p:custDataLst>
      <p:tags r:id="rId3"/>
    </p:custDataLst>
    <p:extLst>
      <p:ext uri="{BB962C8B-B14F-4D97-AF65-F5344CB8AC3E}">
        <p14:creationId xmlns:p14="http://schemas.microsoft.com/office/powerpoint/2010/main" xmlns="" val="3704141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77">
            <a:extLst>
              <a:ext uri="{FF2B5EF4-FFF2-40B4-BE49-F238E27FC236}">
                <a16:creationId xmlns:a16="http://schemas.microsoft.com/office/drawing/2014/main" xmlns="" id="{5B2A3A04-1178-4155-B1E7-74B0EEA863BF}"/>
              </a:ext>
            </a:extLst>
          </p:cNvPr>
          <p:cNvSpPr txBox="1"/>
          <p:nvPr/>
        </p:nvSpPr>
        <p:spPr>
          <a:xfrm>
            <a:off x="241058" y="271936"/>
            <a:ext cx="11454756" cy="480131"/>
          </a:xfrm>
          <a:prstGeom prst="rect">
            <a:avLst/>
          </a:prstGeom>
          <a:noFill/>
        </p:spPr>
        <p:txBody>
          <a:bodyPr wrap="square" rtlCol="0">
            <a:spAutoFit/>
          </a:bodyPr>
          <a:lstStyle/>
          <a:p>
            <a:pPr>
              <a:lnSpc>
                <a:spcPct val="90000"/>
              </a:lnSpc>
              <a:spcBef>
                <a:spcPct val="0"/>
              </a:spcBef>
            </a:pPr>
            <a:r>
              <a:rPr lang="en-US" sz="2800" b="1" dirty="0">
                <a:solidFill>
                  <a:schemeClr val="tx2">
                    <a:lumMod val="100000"/>
                  </a:schemeClr>
                </a:solidFill>
                <a:latin typeface="Century Gothic" panose="020B0502020202020204" pitchFamily="34" charset="0"/>
                <a:ea typeface="+mj-ea"/>
                <a:cs typeface="+mj-cs"/>
                <a:sym typeface="Century Gothic" panose="020B0502020202020204" pitchFamily="34" charset="0"/>
              </a:rPr>
              <a:t>Checks and Balances- Integrations with Third Parties</a:t>
            </a:r>
          </a:p>
        </p:txBody>
      </p:sp>
      <p:sp>
        <p:nvSpPr>
          <p:cNvPr id="6" name="Content Placeholder 2">
            <a:extLst>
              <a:ext uri="{FF2B5EF4-FFF2-40B4-BE49-F238E27FC236}">
                <a16:creationId xmlns:a16="http://schemas.microsoft.com/office/drawing/2014/main" xmlns="" id="{96EDF966-86BD-4C95-BE7E-857C6E59D52D}"/>
              </a:ext>
            </a:extLst>
          </p:cNvPr>
          <p:cNvSpPr txBox="1">
            <a:spLocks/>
          </p:cNvSpPr>
          <p:nvPr/>
        </p:nvSpPr>
        <p:spPr>
          <a:xfrm>
            <a:off x="438333" y="890631"/>
            <a:ext cx="11417400" cy="19546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just">
              <a:lnSpc>
                <a:spcPct val="150000"/>
              </a:lnSpc>
              <a:buNone/>
            </a:pPr>
            <a:endParaRPr lang="en-US" altLang="en-US" sz="2200" dirty="0">
              <a:latin typeface="+mj-lt"/>
            </a:endParaRPr>
          </a:p>
        </p:txBody>
      </p:sp>
      <p:sp>
        <p:nvSpPr>
          <p:cNvPr id="32" name="Rectangle 31">
            <a:extLst>
              <a:ext uri="{FF2B5EF4-FFF2-40B4-BE49-F238E27FC236}">
                <a16:creationId xmlns:a16="http://schemas.microsoft.com/office/drawing/2014/main" xmlns="" id="{3F02226E-E7E2-42A2-B936-F7833468D033}"/>
              </a:ext>
            </a:extLst>
          </p:cNvPr>
          <p:cNvSpPr/>
          <p:nvPr/>
        </p:nvSpPr>
        <p:spPr>
          <a:xfrm>
            <a:off x="660775" y="3732857"/>
            <a:ext cx="1745904" cy="465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3C350960-D097-4B00-9D3F-E6E10684E5B0}"/>
              </a:ext>
            </a:extLst>
          </p:cNvPr>
          <p:cNvSpPr/>
          <p:nvPr/>
        </p:nvSpPr>
        <p:spPr>
          <a:xfrm>
            <a:off x="2385553" y="3732857"/>
            <a:ext cx="1606101" cy="465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03947330-68B5-49D8-97E1-445F6720BB4C}"/>
              </a:ext>
            </a:extLst>
          </p:cNvPr>
          <p:cNvSpPr/>
          <p:nvPr/>
        </p:nvSpPr>
        <p:spPr>
          <a:xfrm>
            <a:off x="3990131" y="3732857"/>
            <a:ext cx="1557919" cy="4658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58504EA3-9C1C-4EE5-BD8C-1FECB5E8C48A}"/>
              </a:ext>
            </a:extLst>
          </p:cNvPr>
          <p:cNvSpPr/>
          <p:nvPr/>
        </p:nvSpPr>
        <p:spPr>
          <a:xfrm>
            <a:off x="5535410" y="3724225"/>
            <a:ext cx="1912595" cy="465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717DE405-8FF5-45E6-B469-0F5A83CCB2E1}"/>
              </a:ext>
            </a:extLst>
          </p:cNvPr>
          <p:cNvSpPr txBox="1"/>
          <p:nvPr/>
        </p:nvSpPr>
        <p:spPr>
          <a:xfrm>
            <a:off x="975323" y="3736391"/>
            <a:ext cx="1201157" cy="400110"/>
          </a:xfrm>
          <a:prstGeom prst="rect">
            <a:avLst/>
          </a:prstGeom>
          <a:noFill/>
        </p:spPr>
        <p:txBody>
          <a:bodyPr wrap="square" rtlCol="0">
            <a:spAutoFit/>
          </a:bodyPr>
          <a:lstStyle/>
          <a:p>
            <a:pPr algn="ctr"/>
            <a:r>
              <a:rPr lang="en-US" altLang="ko-KR" sz="2000" b="1" spc="300" dirty="0">
                <a:solidFill>
                  <a:schemeClr val="bg1"/>
                </a:solidFill>
                <a:cs typeface="Arial" pitchFamily="34" charset="0"/>
              </a:rPr>
              <a:t>2019</a:t>
            </a:r>
            <a:endParaRPr lang="ko-KR" altLang="en-US" sz="2000" b="1" spc="300" dirty="0">
              <a:solidFill>
                <a:schemeClr val="bg1"/>
              </a:solidFill>
              <a:cs typeface="Arial" pitchFamily="34" charset="0"/>
            </a:endParaRPr>
          </a:p>
        </p:txBody>
      </p:sp>
      <p:sp>
        <p:nvSpPr>
          <p:cNvPr id="37" name="TextBox 36">
            <a:extLst>
              <a:ext uri="{FF2B5EF4-FFF2-40B4-BE49-F238E27FC236}">
                <a16:creationId xmlns:a16="http://schemas.microsoft.com/office/drawing/2014/main" xmlns="" id="{E94AA147-E33E-46B2-A5BA-77712E2DD34E}"/>
              </a:ext>
            </a:extLst>
          </p:cNvPr>
          <p:cNvSpPr txBox="1"/>
          <p:nvPr/>
        </p:nvSpPr>
        <p:spPr>
          <a:xfrm>
            <a:off x="4137835" y="3748554"/>
            <a:ext cx="1201157" cy="400110"/>
          </a:xfrm>
          <a:prstGeom prst="rect">
            <a:avLst/>
          </a:prstGeom>
          <a:noFill/>
        </p:spPr>
        <p:txBody>
          <a:bodyPr wrap="square" rtlCol="0">
            <a:spAutoFit/>
          </a:bodyPr>
          <a:lstStyle/>
          <a:p>
            <a:pPr algn="ctr"/>
            <a:r>
              <a:rPr lang="en-US" altLang="ko-KR" sz="2000" b="1" spc="300" dirty="0">
                <a:solidFill>
                  <a:schemeClr val="bg1"/>
                </a:solidFill>
                <a:cs typeface="Arial" pitchFamily="34" charset="0"/>
              </a:rPr>
              <a:t>2020</a:t>
            </a:r>
            <a:endParaRPr lang="ko-KR" altLang="en-US" sz="2000" b="1" spc="300" dirty="0">
              <a:solidFill>
                <a:schemeClr val="bg1"/>
              </a:solidFill>
              <a:cs typeface="Arial" pitchFamily="34" charset="0"/>
            </a:endParaRPr>
          </a:p>
        </p:txBody>
      </p:sp>
      <p:sp>
        <p:nvSpPr>
          <p:cNvPr id="39" name="TextBox 38">
            <a:extLst>
              <a:ext uri="{FF2B5EF4-FFF2-40B4-BE49-F238E27FC236}">
                <a16:creationId xmlns:a16="http://schemas.microsoft.com/office/drawing/2014/main" xmlns="" id="{072F5D34-6A68-4B04-BA73-32EC5A99D4F7}"/>
              </a:ext>
            </a:extLst>
          </p:cNvPr>
          <p:cNvSpPr txBox="1"/>
          <p:nvPr/>
        </p:nvSpPr>
        <p:spPr>
          <a:xfrm>
            <a:off x="2585787" y="3749612"/>
            <a:ext cx="1201157" cy="400110"/>
          </a:xfrm>
          <a:prstGeom prst="rect">
            <a:avLst/>
          </a:prstGeom>
          <a:noFill/>
        </p:spPr>
        <p:txBody>
          <a:bodyPr wrap="square" rtlCol="0">
            <a:spAutoFit/>
          </a:bodyPr>
          <a:lstStyle/>
          <a:p>
            <a:pPr algn="ctr"/>
            <a:r>
              <a:rPr lang="en-US" altLang="ko-KR" sz="2000" b="1" spc="300" dirty="0">
                <a:solidFill>
                  <a:schemeClr val="bg1"/>
                </a:solidFill>
                <a:cs typeface="Arial" pitchFamily="34" charset="0"/>
              </a:rPr>
              <a:t>2019</a:t>
            </a:r>
            <a:endParaRPr lang="ko-KR" altLang="en-US" sz="2000" b="1" spc="300" dirty="0">
              <a:solidFill>
                <a:schemeClr val="bg1"/>
              </a:solidFill>
              <a:cs typeface="Arial" pitchFamily="34" charset="0"/>
            </a:endParaRPr>
          </a:p>
        </p:txBody>
      </p:sp>
      <p:sp>
        <p:nvSpPr>
          <p:cNvPr id="40" name="TextBox 39">
            <a:extLst>
              <a:ext uri="{FF2B5EF4-FFF2-40B4-BE49-F238E27FC236}">
                <a16:creationId xmlns:a16="http://schemas.microsoft.com/office/drawing/2014/main" xmlns="" id="{1678CA11-6FDC-4EAE-AB71-8CAECD5BAEF3}"/>
              </a:ext>
            </a:extLst>
          </p:cNvPr>
          <p:cNvSpPr txBox="1"/>
          <p:nvPr/>
        </p:nvSpPr>
        <p:spPr>
          <a:xfrm>
            <a:off x="5859357" y="3740347"/>
            <a:ext cx="1201157" cy="400110"/>
          </a:xfrm>
          <a:prstGeom prst="rect">
            <a:avLst/>
          </a:prstGeom>
          <a:noFill/>
        </p:spPr>
        <p:txBody>
          <a:bodyPr wrap="square" rtlCol="0">
            <a:spAutoFit/>
          </a:bodyPr>
          <a:lstStyle/>
          <a:p>
            <a:pPr algn="ctr"/>
            <a:r>
              <a:rPr lang="en-US" altLang="ko-KR" sz="2000" b="1" spc="300" dirty="0">
                <a:solidFill>
                  <a:schemeClr val="bg1"/>
                </a:solidFill>
                <a:cs typeface="Arial" pitchFamily="34" charset="0"/>
              </a:rPr>
              <a:t>2021</a:t>
            </a:r>
            <a:endParaRPr lang="ko-KR" altLang="en-US" sz="2000" b="1" spc="300" dirty="0">
              <a:solidFill>
                <a:schemeClr val="bg1"/>
              </a:solidFill>
              <a:cs typeface="Arial" pitchFamily="34" charset="0"/>
            </a:endParaRPr>
          </a:p>
        </p:txBody>
      </p:sp>
      <p:sp>
        <p:nvSpPr>
          <p:cNvPr id="41" name="Isosceles Triangle 40">
            <a:extLst>
              <a:ext uri="{FF2B5EF4-FFF2-40B4-BE49-F238E27FC236}">
                <a16:creationId xmlns:a16="http://schemas.microsoft.com/office/drawing/2014/main" xmlns="" id="{EA415E7A-69FB-45A8-AF0D-64C96883AC07}"/>
              </a:ext>
            </a:extLst>
          </p:cNvPr>
          <p:cNvSpPr/>
          <p:nvPr/>
        </p:nvSpPr>
        <p:spPr>
          <a:xfrm rot="10800000">
            <a:off x="754625" y="4193712"/>
            <a:ext cx="273052" cy="23539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xmlns="" id="{525E3939-8FF9-4703-B6CB-4929E3307706}"/>
              </a:ext>
            </a:extLst>
          </p:cNvPr>
          <p:cNvSpPr/>
          <p:nvPr/>
        </p:nvSpPr>
        <p:spPr>
          <a:xfrm rot="10800000">
            <a:off x="4039386" y="4192816"/>
            <a:ext cx="273052" cy="2353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xmlns="" id="{7BFFC90C-E3EA-4A9F-B015-C0DCCD41E4C7}"/>
              </a:ext>
            </a:extLst>
          </p:cNvPr>
          <p:cNvSpPr/>
          <p:nvPr/>
        </p:nvSpPr>
        <p:spPr>
          <a:xfrm flipH="1">
            <a:off x="2472573" y="3499261"/>
            <a:ext cx="273052" cy="23539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xmlns="" id="{7B648C4A-DE19-4975-B4C8-79A10677D0FD}"/>
              </a:ext>
            </a:extLst>
          </p:cNvPr>
          <p:cNvSpPr/>
          <p:nvPr/>
        </p:nvSpPr>
        <p:spPr>
          <a:xfrm flipH="1">
            <a:off x="8620748" y="3504957"/>
            <a:ext cx="273052" cy="23539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xmlns="" id="{135FFAD4-A1ED-4936-8909-10F21B38CBCA}"/>
              </a:ext>
            </a:extLst>
          </p:cNvPr>
          <p:cNvGrpSpPr/>
          <p:nvPr/>
        </p:nvGrpSpPr>
        <p:grpSpPr>
          <a:xfrm>
            <a:off x="851023" y="4218180"/>
            <a:ext cx="1770764" cy="2038206"/>
            <a:chOff x="851023" y="4161030"/>
            <a:chExt cx="1770764" cy="2038206"/>
          </a:xfrm>
        </p:grpSpPr>
        <p:sp>
          <p:nvSpPr>
            <p:cNvPr id="47" name="L-Shape 46">
              <a:extLst>
                <a:ext uri="{FF2B5EF4-FFF2-40B4-BE49-F238E27FC236}">
                  <a16:creationId xmlns:a16="http://schemas.microsoft.com/office/drawing/2014/main" xmlns="" id="{840BB5F8-4DBA-4100-A0B4-4ABE668EEDCB}"/>
                </a:ext>
              </a:extLst>
            </p:cNvPr>
            <p:cNvSpPr/>
            <p:nvPr/>
          </p:nvSpPr>
          <p:spPr>
            <a:xfrm>
              <a:off x="851023" y="4402583"/>
              <a:ext cx="1770764" cy="1753773"/>
            </a:xfrm>
            <a:prstGeom prst="corner">
              <a:avLst>
                <a:gd name="adj1" fmla="val 24844"/>
                <a:gd name="adj2" fmla="val 47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xmlns="" id="{C3A84DB4-5A1B-466A-B615-9180BB107947}"/>
                </a:ext>
              </a:extLst>
            </p:cNvPr>
            <p:cNvGrpSpPr/>
            <p:nvPr/>
          </p:nvGrpSpPr>
          <p:grpSpPr>
            <a:xfrm>
              <a:off x="1027677" y="4161030"/>
              <a:ext cx="1548845" cy="2038206"/>
              <a:chOff x="1869915" y="4117052"/>
              <a:chExt cx="2772576" cy="2038206"/>
            </a:xfrm>
          </p:grpSpPr>
          <p:sp>
            <p:nvSpPr>
              <p:cNvPr id="49" name="TextBox 48">
                <a:extLst>
                  <a:ext uri="{FF2B5EF4-FFF2-40B4-BE49-F238E27FC236}">
                    <a16:creationId xmlns:a16="http://schemas.microsoft.com/office/drawing/2014/main" xmlns="" id="{B6E30E46-75DC-4B9D-A4B2-BDA005AB72AB}"/>
                  </a:ext>
                </a:extLst>
              </p:cNvPr>
              <p:cNvSpPr txBox="1"/>
              <p:nvPr/>
            </p:nvSpPr>
            <p:spPr>
              <a:xfrm>
                <a:off x="1869915" y="4117052"/>
                <a:ext cx="2691170" cy="1569660"/>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On 24</a:t>
                </a:r>
                <a:r>
                  <a:rPr lang="en-US" altLang="ko-KR" sz="1200" baseline="30000" dirty="0">
                    <a:solidFill>
                      <a:schemeClr val="tx1">
                        <a:lumMod val="85000"/>
                        <a:lumOff val="15000"/>
                      </a:schemeClr>
                    </a:solidFill>
                    <a:cs typeface="Arial" pitchFamily="34" charset="0"/>
                  </a:rPr>
                  <a:t>th</a:t>
                </a:r>
                <a:r>
                  <a:rPr lang="en-US" altLang="ko-KR" sz="1200" dirty="0">
                    <a:solidFill>
                      <a:schemeClr val="tx1">
                        <a:lumMod val="85000"/>
                        <a:lumOff val="15000"/>
                      </a:schemeClr>
                    </a:solidFill>
                    <a:cs typeface="Arial" pitchFamily="34" charset="0"/>
                  </a:rPr>
                  <a:t> December 2019, PM-KISAN scheme was launched to provide financial benefits to farmers</a:t>
                </a:r>
                <a:endParaRPr lang="ko-KR" altLang="en-US" sz="1200" dirty="0">
                  <a:solidFill>
                    <a:schemeClr val="tx1">
                      <a:lumMod val="85000"/>
                      <a:lumOff val="15000"/>
                    </a:schemeClr>
                  </a:solidFill>
                  <a:cs typeface="Arial" pitchFamily="34" charset="0"/>
                </a:endParaRPr>
              </a:p>
            </p:txBody>
          </p:sp>
          <p:sp>
            <p:nvSpPr>
              <p:cNvPr id="50" name="TextBox 49">
                <a:extLst>
                  <a:ext uri="{FF2B5EF4-FFF2-40B4-BE49-F238E27FC236}">
                    <a16:creationId xmlns:a16="http://schemas.microsoft.com/office/drawing/2014/main" xmlns="" id="{951584E7-4F49-43AA-B8AC-3162045CC576}"/>
                  </a:ext>
                </a:extLst>
              </p:cNvPr>
              <p:cNvSpPr txBox="1"/>
              <p:nvPr/>
            </p:nvSpPr>
            <p:spPr>
              <a:xfrm>
                <a:off x="1951321" y="5632038"/>
                <a:ext cx="2691170" cy="523220"/>
              </a:xfrm>
              <a:prstGeom prst="rect">
                <a:avLst/>
              </a:prstGeom>
              <a:noFill/>
            </p:spPr>
            <p:txBody>
              <a:bodyPr wrap="square" rtlCol="0" anchor="ctr">
                <a:spAutoFit/>
              </a:bodyPr>
              <a:lstStyle/>
              <a:p>
                <a:r>
                  <a:rPr lang="en-US" altLang="ko-KR" sz="1400" b="1" dirty="0">
                    <a:solidFill>
                      <a:schemeClr val="bg1"/>
                    </a:solidFill>
                    <a:cs typeface="Arial" pitchFamily="34" charset="0"/>
                  </a:rPr>
                  <a:t>PM-KISAN Launched</a:t>
                </a:r>
                <a:endParaRPr lang="ko-KR" altLang="en-US" sz="1400" b="1" dirty="0">
                  <a:solidFill>
                    <a:schemeClr val="bg1"/>
                  </a:solidFill>
                  <a:cs typeface="Arial" pitchFamily="34" charset="0"/>
                </a:endParaRPr>
              </a:p>
            </p:txBody>
          </p:sp>
        </p:grpSp>
      </p:grpSp>
      <p:grpSp>
        <p:nvGrpSpPr>
          <p:cNvPr id="51" name="Group 50">
            <a:extLst>
              <a:ext uri="{FF2B5EF4-FFF2-40B4-BE49-F238E27FC236}">
                <a16:creationId xmlns:a16="http://schemas.microsoft.com/office/drawing/2014/main" xmlns="" id="{965A73D5-E27E-491A-AD69-B15F263DC2AE}"/>
              </a:ext>
            </a:extLst>
          </p:cNvPr>
          <p:cNvGrpSpPr/>
          <p:nvPr/>
        </p:nvGrpSpPr>
        <p:grpSpPr>
          <a:xfrm>
            <a:off x="4142779" y="4272956"/>
            <a:ext cx="1843047" cy="1944766"/>
            <a:chOff x="851023" y="4254470"/>
            <a:chExt cx="1843047" cy="1944766"/>
          </a:xfrm>
        </p:grpSpPr>
        <p:sp>
          <p:nvSpPr>
            <p:cNvPr id="52" name="L-Shape 51">
              <a:extLst>
                <a:ext uri="{FF2B5EF4-FFF2-40B4-BE49-F238E27FC236}">
                  <a16:creationId xmlns:a16="http://schemas.microsoft.com/office/drawing/2014/main" xmlns="" id="{BECCEDBD-0B84-4769-A1E3-ECEB23E09FD9}"/>
                </a:ext>
              </a:extLst>
            </p:cNvPr>
            <p:cNvSpPr/>
            <p:nvPr/>
          </p:nvSpPr>
          <p:spPr>
            <a:xfrm>
              <a:off x="851023" y="4402583"/>
              <a:ext cx="1770764" cy="1753773"/>
            </a:xfrm>
            <a:prstGeom prst="corner">
              <a:avLst>
                <a:gd name="adj1" fmla="val 24844"/>
                <a:gd name="adj2" fmla="val 47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xmlns="" id="{981DDA22-9368-4D88-9DDE-37C585BDAED4}"/>
                </a:ext>
              </a:extLst>
            </p:cNvPr>
            <p:cNvGrpSpPr/>
            <p:nvPr/>
          </p:nvGrpSpPr>
          <p:grpSpPr>
            <a:xfrm>
              <a:off x="1038305" y="4254470"/>
              <a:ext cx="1655765" cy="1944766"/>
              <a:chOff x="1888940" y="4210492"/>
              <a:chExt cx="2963973" cy="1944766"/>
            </a:xfrm>
          </p:grpSpPr>
          <p:sp>
            <p:nvSpPr>
              <p:cNvPr id="54" name="TextBox 53">
                <a:extLst>
                  <a:ext uri="{FF2B5EF4-FFF2-40B4-BE49-F238E27FC236}">
                    <a16:creationId xmlns:a16="http://schemas.microsoft.com/office/drawing/2014/main" xmlns="" id="{F1D499D8-32E7-4A7A-8070-5F8CFF96E1EF}"/>
                  </a:ext>
                </a:extLst>
              </p:cNvPr>
              <p:cNvSpPr txBox="1"/>
              <p:nvPr/>
            </p:nvSpPr>
            <p:spPr>
              <a:xfrm>
                <a:off x="1888940" y="4210492"/>
                <a:ext cx="2691170" cy="1569660"/>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To ensure that Exclusion's criteria is followed with the scheme, Integration with Income Tax Department is done</a:t>
                </a:r>
                <a:endParaRPr lang="ko-KR" altLang="en-US" sz="1200" dirty="0">
                  <a:solidFill>
                    <a:schemeClr val="tx1">
                      <a:lumMod val="85000"/>
                      <a:lumOff val="15000"/>
                    </a:schemeClr>
                  </a:solidFill>
                  <a:cs typeface="Arial" pitchFamily="34" charset="0"/>
                </a:endParaRPr>
              </a:p>
            </p:txBody>
          </p:sp>
          <p:sp>
            <p:nvSpPr>
              <p:cNvPr id="55" name="TextBox 54">
                <a:extLst>
                  <a:ext uri="{FF2B5EF4-FFF2-40B4-BE49-F238E27FC236}">
                    <a16:creationId xmlns:a16="http://schemas.microsoft.com/office/drawing/2014/main" xmlns="" id="{1980B86E-9E08-4C9B-A065-A6CE100881E4}"/>
                  </a:ext>
                </a:extLst>
              </p:cNvPr>
              <p:cNvSpPr txBox="1"/>
              <p:nvPr/>
            </p:nvSpPr>
            <p:spPr>
              <a:xfrm>
                <a:off x="1951321" y="5632038"/>
                <a:ext cx="2901592" cy="523220"/>
              </a:xfrm>
              <a:prstGeom prst="rect">
                <a:avLst/>
              </a:prstGeom>
              <a:noFill/>
            </p:spPr>
            <p:txBody>
              <a:bodyPr wrap="square" rtlCol="0" anchor="ctr">
                <a:spAutoFit/>
              </a:bodyPr>
              <a:lstStyle/>
              <a:p>
                <a:r>
                  <a:rPr lang="en-US" altLang="ko-KR" sz="1400" b="1" dirty="0">
                    <a:solidFill>
                      <a:schemeClr val="bg1"/>
                    </a:solidFill>
                    <a:cs typeface="Arial" pitchFamily="34" charset="0"/>
                  </a:rPr>
                  <a:t>Integration with Income Tax</a:t>
                </a:r>
                <a:endParaRPr lang="ko-KR" altLang="en-US" sz="1400" b="1" dirty="0">
                  <a:solidFill>
                    <a:schemeClr val="bg1"/>
                  </a:solidFill>
                  <a:cs typeface="Arial" pitchFamily="34" charset="0"/>
                </a:endParaRPr>
              </a:p>
            </p:txBody>
          </p:sp>
        </p:grpSp>
      </p:grpSp>
      <p:grpSp>
        <p:nvGrpSpPr>
          <p:cNvPr id="61" name="Group 60">
            <a:extLst>
              <a:ext uri="{FF2B5EF4-FFF2-40B4-BE49-F238E27FC236}">
                <a16:creationId xmlns:a16="http://schemas.microsoft.com/office/drawing/2014/main" xmlns="" id="{A2E02790-0F84-428D-93C1-C92FEDC5B5E5}"/>
              </a:ext>
            </a:extLst>
          </p:cNvPr>
          <p:cNvGrpSpPr/>
          <p:nvPr/>
        </p:nvGrpSpPr>
        <p:grpSpPr>
          <a:xfrm flipV="1">
            <a:off x="2576522" y="1699075"/>
            <a:ext cx="1865132" cy="1897178"/>
            <a:chOff x="851023" y="4302057"/>
            <a:chExt cx="1865132" cy="1897178"/>
          </a:xfrm>
        </p:grpSpPr>
        <p:sp>
          <p:nvSpPr>
            <p:cNvPr id="62" name="L-Shape 61">
              <a:extLst>
                <a:ext uri="{FF2B5EF4-FFF2-40B4-BE49-F238E27FC236}">
                  <a16:creationId xmlns:a16="http://schemas.microsoft.com/office/drawing/2014/main" xmlns="" id="{9EDF7FBF-27CF-4FDD-8AFF-54D436BDFC6C}"/>
                </a:ext>
              </a:extLst>
            </p:cNvPr>
            <p:cNvSpPr/>
            <p:nvPr/>
          </p:nvSpPr>
          <p:spPr>
            <a:xfrm>
              <a:off x="851023" y="4402583"/>
              <a:ext cx="1770764" cy="1753773"/>
            </a:xfrm>
            <a:prstGeom prst="corner">
              <a:avLst>
                <a:gd name="adj1" fmla="val 24844"/>
                <a:gd name="adj2" fmla="val 47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xmlns="" id="{FC7E445C-0053-437C-97A8-4D0ACFD5D625}"/>
                </a:ext>
              </a:extLst>
            </p:cNvPr>
            <p:cNvGrpSpPr/>
            <p:nvPr/>
          </p:nvGrpSpPr>
          <p:grpSpPr>
            <a:xfrm>
              <a:off x="1073153" y="4302057"/>
              <a:ext cx="1643002" cy="1897178"/>
              <a:chOff x="1951321" y="4258079"/>
              <a:chExt cx="2941126" cy="1897178"/>
            </a:xfrm>
          </p:grpSpPr>
          <p:sp>
            <p:nvSpPr>
              <p:cNvPr id="64" name="TextBox 63">
                <a:extLst>
                  <a:ext uri="{FF2B5EF4-FFF2-40B4-BE49-F238E27FC236}">
                    <a16:creationId xmlns:a16="http://schemas.microsoft.com/office/drawing/2014/main" xmlns="" id="{2CEDD839-4923-49BF-A0E2-F52E0CCECA66}"/>
                  </a:ext>
                </a:extLst>
              </p:cNvPr>
              <p:cNvSpPr txBox="1"/>
              <p:nvPr/>
            </p:nvSpPr>
            <p:spPr>
              <a:xfrm flipV="1">
                <a:off x="1951321" y="4258079"/>
                <a:ext cx="2691170" cy="138499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To provide benefits to genuine farmers, integration with PFMS, Aadhar seeded farmers is enabled.</a:t>
                </a:r>
                <a:endParaRPr lang="ko-KR" altLang="en-US" sz="1200" dirty="0">
                  <a:solidFill>
                    <a:schemeClr val="tx1">
                      <a:lumMod val="85000"/>
                      <a:lumOff val="15000"/>
                    </a:schemeClr>
                  </a:solidFill>
                  <a:cs typeface="Arial" pitchFamily="34" charset="0"/>
                </a:endParaRPr>
              </a:p>
            </p:txBody>
          </p:sp>
          <p:sp>
            <p:nvSpPr>
              <p:cNvPr id="65" name="TextBox 64">
                <a:extLst>
                  <a:ext uri="{FF2B5EF4-FFF2-40B4-BE49-F238E27FC236}">
                    <a16:creationId xmlns:a16="http://schemas.microsoft.com/office/drawing/2014/main" xmlns="" id="{285C852D-EC16-45B8-A6D8-7A8595F4F2BB}"/>
                  </a:ext>
                </a:extLst>
              </p:cNvPr>
              <p:cNvSpPr txBox="1"/>
              <p:nvPr/>
            </p:nvSpPr>
            <p:spPr>
              <a:xfrm flipV="1">
                <a:off x="1951321" y="5632037"/>
                <a:ext cx="2941126" cy="523220"/>
              </a:xfrm>
              <a:prstGeom prst="rect">
                <a:avLst/>
              </a:prstGeom>
              <a:noFill/>
            </p:spPr>
            <p:txBody>
              <a:bodyPr wrap="square" rtlCol="0" anchor="ctr">
                <a:spAutoFit/>
              </a:bodyPr>
              <a:lstStyle/>
              <a:p>
                <a:r>
                  <a:rPr lang="en-US" altLang="ko-KR" sz="1400" b="1" dirty="0">
                    <a:solidFill>
                      <a:schemeClr val="bg1"/>
                    </a:solidFill>
                    <a:cs typeface="Arial" pitchFamily="34" charset="0"/>
                  </a:rPr>
                  <a:t>Integration with UIDAI &amp; PFMS</a:t>
                </a:r>
                <a:endParaRPr lang="ko-KR" altLang="en-US" sz="1400" b="1" dirty="0">
                  <a:solidFill>
                    <a:schemeClr val="bg1"/>
                  </a:solidFill>
                  <a:cs typeface="Arial" pitchFamily="34" charset="0"/>
                </a:endParaRPr>
              </a:p>
            </p:txBody>
          </p:sp>
        </p:grpSp>
      </p:grpSp>
      <p:grpSp>
        <p:nvGrpSpPr>
          <p:cNvPr id="66" name="Group 65">
            <a:extLst>
              <a:ext uri="{FF2B5EF4-FFF2-40B4-BE49-F238E27FC236}">
                <a16:creationId xmlns:a16="http://schemas.microsoft.com/office/drawing/2014/main" xmlns="" id="{D1988678-B37F-4525-83D7-372A196F0721}"/>
              </a:ext>
            </a:extLst>
          </p:cNvPr>
          <p:cNvGrpSpPr/>
          <p:nvPr/>
        </p:nvGrpSpPr>
        <p:grpSpPr>
          <a:xfrm flipV="1">
            <a:off x="8713531" y="1729996"/>
            <a:ext cx="1770764" cy="1796652"/>
            <a:chOff x="851023" y="4402583"/>
            <a:chExt cx="1770764" cy="1796652"/>
          </a:xfrm>
          <a:solidFill>
            <a:schemeClr val="accent1">
              <a:lumMod val="25000"/>
              <a:lumOff val="75000"/>
            </a:schemeClr>
          </a:solidFill>
        </p:grpSpPr>
        <p:sp>
          <p:nvSpPr>
            <p:cNvPr id="67" name="L-Shape 66">
              <a:extLst>
                <a:ext uri="{FF2B5EF4-FFF2-40B4-BE49-F238E27FC236}">
                  <a16:creationId xmlns:a16="http://schemas.microsoft.com/office/drawing/2014/main" xmlns="" id="{A872C16C-F4DD-4942-BA96-DE122C75050E}"/>
                </a:ext>
              </a:extLst>
            </p:cNvPr>
            <p:cNvSpPr/>
            <p:nvPr/>
          </p:nvSpPr>
          <p:spPr>
            <a:xfrm>
              <a:off x="851023" y="4402583"/>
              <a:ext cx="1770764" cy="1753773"/>
            </a:xfrm>
            <a:prstGeom prst="corner">
              <a:avLst>
                <a:gd name="adj1" fmla="val 24844"/>
                <a:gd name="adj2" fmla="val 475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xmlns="" id="{40E9095A-2EA3-4E05-ABDB-4C9EDA9DA778}"/>
                </a:ext>
              </a:extLst>
            </p:cNvPr>
            <p:cNvSpPr txBox="1"/>
            <p:nvPr/>
          </p:nvSpPr>
          <p:spPr>
            <a:xfrm flipV="1">
              <a:off x="996263" y="5676015"/>
              <a:ext cx="1557686" cy="523220"/>
            </a:xfrm>
            <a:prstGeom prst="rect">
              <a:avLst/>
            </a:prstGeom>
            <a:solidFill>
              <a:schemeClr val="accent2"/>
            </a:solidFill>
          </p:spPr>
          <p:txBody>
            <a:bodyPr wrap="square" rtlCol="0" anchor="ctr">
              <a:spAutoFit/>
            </a:bodyPr>
            <a:lstStyle/>
            <a:p>
              <a:r>
                <a:rPr lang="en-US" altLang="ko-KR" sz="1400" b="1" dirty="0">
                  <a:solidFill>
                    <a:schemeClr val="bg1"/>
                  </a:solidFill>
                  <a:cs typeface="Arial" pitchFamily="34" charset="0"/>
                </a:rPr>
                <a:t>E-KYC Implementation</a:t>
              </a:r>
              <a:endParaRPr lang="ko-KR" altLang="en-US" sz="1400" b="1" dirty="0">
                <a:solidFill>
                  <a:schemeClr val="bg1"/>
                </a:solidFill>
                <a:cs typeface="Arial" pitchFamily="34" charset="0"/>
              </a:endParaRPr>
            </a:p>
          </p:txBody>
        </p:sp>
      </p:grpSp>
      <p:sp>
        <p:nvSpPr>
          <p:cNvPr id="38" name="TextBox 37">
            <a:extLst>
              <a:ext uri="{FF2B5EF4-FFF2-40B4-BE49-F238E27FC236}">
                <a16:creationId xmlns:a16="http://schemas.microsoft.com/office/drawing/2014/main" xmlns="" id="{DBD82C1E-DDDC-491B-9B7F-2E79CDA805AF}"/>
              </a:ext>
            </a:extLst>
          </p:cNvPr>
          <p:cNvSpPr txBox="1"/>
          <p:nvPr/>
        </p:nvSpPr>
        <p:spPr>
          <a:xfrm>
            <a:off x="8965756" y="2263394"/>
            <a:ext cx="1503369" cy="1200329"/>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To verify the farmer actual identity, e-KYC for is made mandatory in PM-KISAN</a:t>
            </a:r>
            <a:endParaRPr lang="ko-KR" altLang="en-US" sz="1200" dirty="0">
              <a:solidFill>
                <a:schemeClr val="tx1">
                  <a:lumMod val="85000"/>
                  <a:lumOff val="15000"/>
                </a:schemeClr>
              </a:solidFill>
              <a:cs typeface="Arial" pitchFamily="34" charset="0"/>
            </a:endParaRPr>
          </a:p>
        </p:txBody>
      </p:sp>
      <p:sp>
        <p:nvSpPr>
          <p:cNvPr id="43" name="Rectangle 42">
            <a:extLst>
              <a:ext uri="{FF2B5EF4-FFF2-40B4-BE49-F238E27FC236}">
                <a16:creationId xmlns:a16="http://schemas.microsoft.com/office/drawing/2014/main" xmlns="" id="{317B03C1-D6A0-4763-8C60-1E591193A800}"/>
              </a:ext>
            </a:extLst>
          </p:cNvPr>
          <p:cNvSpPr/>
          <p:nvPr/>
        </p:nvSpPr>
        <p:spPr>
          <a:xfrm>
            <a:off x="7414339" y="3722744"/>
            <a:ext cx="2174091" cy="46587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300" dirty="0">
                <a:solidFill>
                  <a:schemeClr val="bg1"/>
                </a:solidFill>
                <a:cs typeface="Arial" pitchFamily="34" charset="0"/>
              </a:rPr>
              <a:t>2021</a:t>
            </a:r>
          </a:p>
        </p:txBody>
      </p:sp>
      <p:sp>
        <p:nvSpPr>
          <p:cNvPr id="56" name="Isosceles Triangle 55">
            <a:extLst>
              <a:ext uri="{FF2B5EF4-FFF2-40B4-BE49-F238E27FC236}">
                <a16:creationId xmlns:a16="http://schemas.microsoft.com/office/drawing/2014/main" xmlns="" id="{F89FD26C-C902-452C-9AD5-3EBCE15F2A84}"/>
              </a:ext>
            </a:extLst>
          </p:cNvPr>
          <p:cNvSpPr/>
          <p:nvPr/>
        </p:nvSpPr>
        <p:spPr>
          <a:xfrm rot="10800000">
            <a:off x="7711307" y="4152122"/>
            <a:ext cx="273052" cy="235390"/>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Shape 57">
            <a:extLst>
              <a:ext uri="{FF2B5EF4-FFF2-40B4-BE49-F238E27FC236}">
                <a16:creationId xmlns:a16="http://schemas.microsoft.com/office/drawing/2014/main" xmlns="" id="{DE25F967-7297-4AF8-B3E1-6F9CFCCB9B95}"/>
              </a:ext>
            </a:extLst>
          </p:cNvPr>
          <p:cNvSpPr/>
          <p:nvPr/>
        </p:nvSpPr>
        <p:spPr>
          <a:xfrm>
            <a:off x="7802079" y="4393563"/>
            <a:ext cx="1770764" cy="1753773"/>
          </a:xfrm>
          <a:prstGeom prst="corner">
            <a:avLst>
              <a:gd name="adj1" fmla="val 24844"/>
              <a:gd name="adj2" fmla="val 4753"/>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Integration with NTRP</a:t>
            </a:r>
          </a:p>
        </p:txBody>
      </p:sp>
      <p:sp>
        <p:nvSpPr>
          <p:cNvPr id="73" name="TextBox 72">
            <a:extLst>
              <a:ext uri="{FF2B5EF4-FFF2-40B4-BE49-F238E27FC236}">
                <a16:creationId xmlns:a16="http://schemas.microsoft.com/office/drawing/2014/main" xmlns="" id="{134C0115-B825-4E76-9225-E998CB721AF3}"/>
              </a:ext>
            </a:extLst>
          </p:cNvPr>
          <p:cNvSpPr txBox="1"/>
          <p:nvPr/>
        </p:nvSpPr>
        <p:spPr>
          <a:xfrm>
            <a:off x="7935776" y="4356906"/>
            <a:ext cx="1503369" cy="1569660"/>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Recovery to Ineligible beneficiaries  from state/UTs is made by integrating  NTRP portal </a:t>
            </a:r>
            <a:endParaRPr lang="ko-KR" altLang="en-US" sz="1200" dirty="0">
              <a:solidFill>
                <a:schemeClr val="tx1">
                  <a:lumMod val="85000"/>
                  <a:lumOff val="15000"/>
                </a:schemeClr>
              </a:solidFill>
              <a:cs typeface="Arial" pitchFamily="34" charset="0"/>
            </a:endParaRPr>
          </a:p>
          <a:p>
            <a:endParaRPr lang="ko-KR" altLang="en-US" sz="1200" dirty="0">
              <a:solidFill>
                <a:schemeClr val="tx1">
                  <a:lumMod val="85000"/>
                  <a:lumOff val="15000"/>
                </a:schemeClr>
              </a:solidFill>
              <a:cs typeface="Arial" pitchFamily="34" charset="0"/>
            </a:endParaRPr>
          </a:p>
        </p:txBody>
      </p:sp>
      <p:sp>
        <p:nvSpPr>
          <p:cNvPr id="59" name="TextBox 58">
            <a:extLst>
              <a:ext uri="{FF2B5EF4-FFF2-40B4-BE49-F238E27FC236}">
                <a16:creationId xmlns:a16="http://schemas.microsoft.com/office/drawing/2014/main" xmlns="" id="{D8F39208-1608-4C53-B2ED-63818467685C}"/>
              </a:ext>
            </a:extLst>
          </p:cNvPr>
          <p:cNvSpPr txBox="1"/>
          <p:nvPr/>
        </p:nvSpPr>
        <p:spPr>
          <a:xfrm>
            <a:off x="6004789" y="2477594"/>
            <a:ext cx="1503369" cy="1015663"/>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Integration with Pensioners &amp; Employee Record is enabled in PM-KISAN</a:t>
            </a:r>
            <a:endParaRPr lang="ko-KR" altLang="en-US" sz="1200" dirty="0">
              <a:solidFill>
                <a:schemeClr val="tx1">
                  <a:lumMod val="85000"/>
                  <a:lumOff val="15000"/>
                </a:schemeClr>
              </a:solidFill>
              <a:cs typeface="Arial" pitchFamily="34" charset="0"/>
            </a:endParaRPr>
          </a:p>
        </p:txBody>
      </p:sp>
      <p:grpSp>
        <p:nvGrpSpPr>
          <p:cNvPr id="60" name="Group 59">
            <a:extLst>
              <a:ext uri="{FF2B5EF4-FFF2-40B4-BE49-F238E27FC236}">
                <a16:creationId xmlns:a16="http://schemas.microsoft.com/office/drawing/2014/main" xmlns="" id="{F48BDA1B-4CA2-4E64-88B0-EF7D7B603242}"/>
              </a:ext>
            </a:extLst>
          </p:cNvPr>
          <p:cNvGrpSpPr/>
          <p:nvPr/>
        </p:nvGrpSpPr>
        <p:grpSpPr>
          <a:xfrm flipV="1">
            <a:off x="5818323" y="1653235"/>
            <a:ext cx="1823533" cy="2028110"/>
            <a:chOff x="851023" y="4402583"/>
            <a:chExt cx="1823533" cy="2028110"/>
          </a:xfrm>
          <a:solidFill>
            <a:schemeClr val="accent3">
              <a:lumMod val="50000"/>
            </a:schemeClr>
          </a:solidFill>
        </p:grpSpPr>
        <p:sp>
          <p:nvSpPr>
            <p:cNvPr id="68" name="L-Shape 67">
              <a:extLst>
                <a:ext uri="{FF2B5EF4-FFF2-40B4-BE49-F238E27FC236}">
                  <a16:creationId xmlns:a16="http://schemas.microsoft.com/office/drawing/2014/main" xmlns="" id="{276FD377-50A7-4D78-A133-A7966125991A}"/>
                </a:ext>
              </a:extLst>
            </p:cNvPr>
            <p:cNvSpPr/>
            <p:nvPr/>
          </p:nvSpPr>
          <p:spPr>
            <a:xfrm>
              <a:off x="851023" y="4402583"/>
              <a:ext cx="1770764" cy="1753773"/>
            </a:xfrm>
            <a:prstGeom prst="corner">
              <a:avLst>
                <a:gd name="adj1" fmla="val 24844"/>
                <a:gd name="adj2" fmla="val 475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xmlns="" id="{40E9BB34-D229-4E9F-848C-409AA3833FD4}"/>
                </a:ext>
              </a:extLst>
            </p:cNvPr>
            <p:cNvSpPr txBox="1"/>
            <p:nvPr/>
          </p:nvSpPr>
          <p:spPr>
            <a:xfrm flipV="1">
              <a:off x="903792" y="5692029"/>
              <a:ext cx="1770764" cy="738664"/>
            </a:xfrm>
            <a:prstGeom prst="rect">
              <a:avLst/>
            </a:prstGeom>
            <a:grpFill/>
          </p:spPr>
          <p:txBody>
            <a:bodyPr wrap="square" rtlCol="0" anchor="ctr">
              <a:spAutoFit/>
            </a:bodyPr>
            <a:lstStyle/>
            <a:p>
              <a:r>
                <a:rPr lang="en-US" altLang="ko-KR" sz="1400" b="1" dirty="0">
                  <a:solidFill>
                    <a:schemeClr val="bg1"/>
                  </a:solidFill>
                  <a:cs typeface="Arial" pitchFamily="34" charset="0"/>
                </a:rPr>
                <a:t>Integration with Pensioners &amp; Employee Record</a:t>
              </a:r>
              <a:endParaRPr lang="ko-KR" altLang="en-US" sz="1400" b="1" dirty="0">
                <a:solidFill>
                  <a:schemeClr val="bg1"/>
                </a:solidFill>
                <a:cs typeface="Arial" pitchFamily="34" charset="0"/>
              </a:endParaRPr>
            </a:p>
          </p:txBody>
        </p:sp>
      </p:grpSp>
      <p:sp>
        <p:nvSpPr>
          <p:cNvPr id="57" name="L-Shape 56">
            <a:extLst>
              <a:ext uri="{FF2B5EF4-FFF2-40B4-BE49-F238E27FC236}">
                <a16:creationId xmlns:a16="http://schemas.microsoft.com/office/drawing/2014/main" xmlns="" id="{DE25F967-7297-4AF8-B3E1-6F9CFCCB9B95}"/>
              </a:ext>
            </a:extLst>
          </p:cNvPr>
          <p:cNvSpPr/>
          <p:nvPr/>
        </p:nvSpPr>
        <p:spPr>
          <a:xfrm>
            <a:off x="10021505" y="4393562"/>
            <a:ext cx="1770764" cy="1753773"/>
          </a:xfrm>
          <a:prstGeom prst="corner">
            <a:avLst>
              <a:gd name="adj1" fmla="val 24844"/>
              <a:gd name="adj2" fmla="val 475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Integration with NFSA (Pilot)</a:t>
            </a:r>
          </a:p>
        </p:txBody>
      </p:sp>
      <p:sp>
        <p:nvSpPr>
          <p:cNvPr id="71" name="Isosceles Triangle 70">
            <a:extLst>
              <a:ext uri="{FF2B5EF4-FFF2-40B4-BE49-F238E27FC236}">
                <a16:creationId xmlns:a16="http://schemas.microsoft.com/office/drawing/2014/main" xmlns="" id="{F89FD26C-C902-452C-9AD5-3EBCE15F2A84}"/>
              </a:ext>
            </a:extLst>
          </p:cNvPr>
          <p:cNvSpPr/>
          <p:nvPr/>
        </p:nvSpPr>
        <p:spPr>
          <a:xfrm rot="10800000">
            <a:off x="9932454" y="4190373"/>
            <a:ext cx="273052" cy="23539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xmlns="" id="{134C0115-B825-4E76-9225-E998CB721AF3}"/>
              </a:ext>
            </a:extLst>
          </p:cNvPr>
          <p:cNvSpPr txBox="1"/>
          <p:nvPr/>
        </p:nvSpPr>
        <p:spPr>
          <a:xfrm>
            <a:off x="10267687" y="4459733"/>
            <a:ext cx="1503369" cy="1015663"/>
          </a:xfrm>
          <a:prstGeom prst="rect">
            <a:avLst/>
          </a:prstGeom>
          <a:noFill/>
        </p:spPr>
        <p:txBody>
          <a:bodyPr wrap="square" rtlCol="0">
            <a:spAutoFit/>
          </a:bodyPr>
          <a:lstStyle/>
          <a:p>
            <a:r>
              <a:rPr lang="en-US" sz="1200" dirty="0"/>
              <a:t>Pilot Run with NFSA is initiated in 2022 and currently in progress.</a:t>
            </a:r>
            <a:endParaRPr lang="ko-KR" altLang="en-US" sz="1000" dirty="0">
              <a:solidFill>
                <a:schemeClr val="tx1">
                  <a:lumMod val="85000"/>
                  <a:lumOff val="15000"/>
                </a:schemeClr>
              </a:solidFill>
              <a:cs typeface="Arial" pitchFamily="34" charset="0"/>
            </a:endParaRPr>
          </a:p>
        </p:txBody>
      </p:sp>
      <p:sp>
        <p:nvSpPr>
          <p:cNvPr id="72" name="Rectangle 71">
            <a:extLst>
              <a:ext uri="{FF2B5EF4-FFF2-40B4-BE49-F238E27FC236}">
                <a16:creationId xmlns:a16="http://schemas.microsoft.com/office/drawing/2014/main" xmlns="" id="{317B03C1-D6A0-4763-8C60-1E591193A800}"/>
              </a:ext>
            </a:extLst>
          </p:cNvPr>
          <p:cNvSpPr/>
          <p:nvPr/>
        </p:nvSpPr>
        <p:spPr>
          <a:xfrm>
            <a:off x="9587163" y="3730912"/>
            <a:ext cx="2174091" cy="46587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pc="300" dirty="0">
                <a:solidFill>
                  <a:schemeClr val="bg1"/>
                </a:solidFill>
                <a:cs typeface="Arial" pitchFamily="34" charset="0"/>
              </a:rPr>
              <a:t>2022</a:t>
            </a:r>
          </a:p>
        </p:txBody>
      </p:sp>
    </p:spTree>
    <p:extLst>
      <p:ext uri="{BB962C8B-B14F-4D97-AF65-F5344CB8AC3E}">
        <p14:creationId xmlns:p14="http://schemas.microsoft.com/office/powerpoint/2010/main" xmlns="" val="722300708"/>
      </p:ext>
    </p:extLst>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8" grpId="0" animBg="1"/>
      <p:bldP spid="73" grpId="0"/>
      <p:bldP spid="59" grpId="0"/>
      <p:bldP spid="57" grpId="0" animBg="1"/>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FE8C4"/>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22D775B-93BA-454B-AB0E-B85032F9226F}"/>
              </a:ext>
            </a:extLst>
          </p:cNvPr>
          <p:cNvGraphicFramePr>
            <a:graphicFrameLocks noChangeAspect="1"/>
          </p:cNvGraphicFramePr>
          <p:nvPr/>
        </p:nvGraphicFramePr>
        <p:xfrm>
          <a:off x="1588" y="1588"/>
          <a:ext cx="1588" cy="1588"/>
        </p:xfrm>
        <a:graphic>
          <a:graphicData uri="http://schemas.openxmlformats.org/presentationml/2006/ole">
            <p:oleObj spid="_x0000_s76801" name="think-cell Slide" r:id="rId6" imgW="360" imgH="360" progId="">
              <p:embed/>
            </p:oleObj>
          </a:graphicData>
        </a:graphic>
      </p:graphicFrame>
      <p:sp>
        <p:nvSpPr>
          <p:cNvPr id="2" name="Title 1"/>
          <p:cNvSpPr>
            <a:spLocks noGrp="1"/>
          </p:cNvSpPr>
          <p:nvPr>
            <p:ph type="title"/>
          </p:nvPr>
        </p:nvSpPr>
        <p:spPr>
          <a:xfrm>
            <a:off x="230505" y="353268"/>
            <a:ext cx="10933350" cy="387798"/>
          </a:xfrm>
        </p:spPr>
        <p:txBody>
          <a:bodyPr vert="horz"/>
          <a:lstStyle/>
          <a:p>
            <a:r>
              <a:rPr lang="en-US" sz="2800" b="1" dirty="0"/>
              <a:t>Important Modules for PM-KISAN - Farmer’s Corner</a:t>
            </a:r>
          </a:p>
        </p:txBody>
      </p:sp>
      <p:sp>
        <p:nvSpPr>
          <p:cNvPr id="14" name="TextBox 13">
            <a:extLst>
              <a:ext uri="{FF2B5EF4-FFF2-40B4-BE49-F238E27FC236}">
                <a16:creationId xmlns:a16="http://schemas.microsoft.com/office/drawing/2014/main" xmlns="" id="{FC5717FD-3B27-4000-8A40-492EDE6AB058}"/>
              </a:ext>
            </a:extLst>
          </p:cNvPr>
          <p:cNvSpPr txBox="1"/>
          <p:nvPr/>
        </p:nvSpPr>
        <p:spPr>
          <a:xfrm>
            <a:off x="1924048" y="3999132"/>
            <a:ext cx="10048875" cy="638175"/>
          </a:xfrm>
          <a:prstGeom prst="rect">
            <a:avLst/>
          </a:prstGeom>
          <a:noFill/>
          <a:ln w="9525" cap="flat" cmpd="sng" algn="ctr">
            <a:noFill/>
            <a:prstDash val="solid"/>
            <a:round/>
            <a:headEnd type="none" w="med" len="med"/>
            <a:tailEnd type="none" w="med" len="med"/>
          </a:ln>
        </p:spPr>
        <p:txBody>
          <a:bodyPr wrap="square" lIns="0" tIns="0" rIns="0" bIns="0" rtlCol="0" anchor="ctr">
            <a:noAutofit/>
          </a:bodyPr>
          <a:lstStyle/>
          <a:p>
            <a:pPr>
              <a:lnSpc>
                <a:spcPct val="90000"/>
              </a:lnSpc>
              <a:spcAft>
                <a:spcPts val="600"/>
              </a:spcAft>
            </a:pPr>
            <a:endParaRPr lang="en-US" sz="1600" dirty="0">
              <a:latin typeface="Century Gothic" panose="020B0502020202020204" pitchFamily="34" charset="0"/>
              <a:sym typeface="Century Gothic" panose="020B0502020202020204" pitchFamily="34" charset="0"/>
            </a:endParaRPr>
          </a:p>
        </p:txBody>
      </p:sp>
      <p:graphicFrame>
        <p:nvGraphicFramePr>
          <p:cNvPr id="5" name="Diagram 4">
            <a:extLst>
              <a:ext uri="{FF2B5EF4-FFF2-40B4-BE49-F238E27FC236}">
                <a16:creationId xmlns:a16="http://schemas.microsoft.com/office/drawing/2014/main" xmlns="" id="{5346F0CC-20B7-4631-B1CE-1D01E755A669}"/>
              </a:ext>
            </a:extLst>
          </p:cNvPr>
          <p:cNvGraphicFramePr/>
          <p:nvPr>
            <p:extLst>
              <p:ext uri="{D42A27DB-BD31-4B8C-83A1-F6EECF244321}">
                <p14:modId xmlns:p14="http://schemas.microsoft.com/office/powerpoint/2010/main" xmlns="" val="1010938448"/>
              </p:ext>
            </p:extLst>
          </p:nvPr>
        </p:nvGraphicFramePr>
        <p:xfrm>
          <a:off x="460652" y="1119162"/>
          <a:ext cx="11320016" cy="54148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3"/>
    </p:custDataLst>
    <p:extLst>
      <p:ext uri="{BB962C8B-B14F-4D97-AF65-F5344CB8AC3E}">
        <p14:creationId xmlns:p14="http://schemas.microsoft.com/office/powerpoint/2010/main" xmlns="" val="27661014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tFIWXYsl2onxQdy_U9ng4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VOMMrZKU4N4eL1_xgZk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RKd3jHmzNyM3XiPRWmejs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dqQgwEwD202CZ2zli38XP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d.KQx_tYmlwkQ4ePltO3c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u_Kgh4bWl1S7wF_pYjUL_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cQhFHxQTBEjHAEKvI6Oyu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4.K34G8Y2yuBnZ6SeH2IU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KpG6HRdeGF8M.XVoyt2UO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O10rf.vrrxpY2xk0a6.qs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EF0YXU1_B893T6I0vbb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8qClWGehHoA4ijeL_Hqdw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7YER5B1zhqZzjNXErCs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zCpW.gJFOI8pR_jkW2Eoy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8mveOhkDKyr95HGiXNeVf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MVEaqgSVSlfAhbOy67Gyn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fVisnD2eOLVKwHapoyod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5OL0VhpDMSHKfXJ0kgkaw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b5r3ZebKQzggNwnNrOb3U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cxmYHLE6xyelYIOMOf26T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V3SsvizYnj8J.ZZDKIT.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dkBk9lvrI6LkQQX311Myi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CTeii4Fvd3kcUHaqkk8k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MCj2vY1Z9t4tImgBp7KNm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FRjLS2cPyKnPX5KwaV0Zh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G_OjEvOebHm2btZ15lfI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adD_DUwn_upSjZNuvBwjn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J9fxk1p6Sud8MA_nyAv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S4289VF7jpTSgqrgiBokR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zDN9kgAYRmt1tt0chdYdT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iueQ93ZXThUkiK2iREEp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_tFUZqzFzL5a8bJyvwiJ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TLQp7UFMLNjOQHr3iQGD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mnzfGugfI6W.WeftBOSfH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4.fhA6VPIs2o5A0vnq60H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Q3QYsoll5uH8S5qnO0Jp6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graxLmYGfnwaIgJxDUPv2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6TuLu0vKkOi5kx3i_9QvP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9N8Mp_kGMaW5VmMB69zNO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sNcnZY2IZtJ6IK95jcMP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O9JoyDenPQGkrzaKpCJL5Q"/>
</p:tagLst>
</file>

<file path=ppt/tags/tag4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4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Fa3_PGDinX2FxC.jieU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cFQ2rYu7a23JnNOLBNiwg"/>
</p:tagLst>
</file>

<file path=ppt/tags/tag50.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2.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PFa3_PGDinX2FxC.jieUBQ"/>
</p:tagLst>
</file>

<file path=ppt/tags/tag5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6.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7.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8.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LNRWIgKbGdBdjHyw7zsM6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9tKnjgesGv5RrK_edeTUR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LNRWIgKbGdBdjHyw7zsM6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LNRWIgKbGdBdjHyw7zsM6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GNL83GHteuhaD0k8OLK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V76SazBlzRjFHEHc5Cs2q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A1ezepFNQzGjToEGS71gtg"/>
</p:tagLst>
</file>

<file path=ppt/theme/theme1.xml><?xml version="1.0" encoding="utf-8"?>
<a:theme xmlns:a="http://schemas.openxmlformats.org/drawingml/2006/main" name="Ministry of Agri Grid 16:9">
  <a:themeElements>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fontScheme name="Ministry of Agri">
      <a:majorFont>
        <a:latin typeface="Century Gothic"/>
        <a:ea typeface=""/>
        <a:cs typeface=""/>
      </a:majorFont>
      <a:minorFont>
        <a:latin typeface="Century Gothic"/>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cap="rnd" cmpd="sng" algn="ctr">
          <a:solidFill>
            <a:schemeClr val="tx2"/>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5"/>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accent5"/>
          </a:solidFill>
          <a:prstDash val="solid"/>
          <a:round/>
          <a:headEnd type="none" w="med" len="med"/>
          <a:tailEnd type="none" w="med" len="med"/>
        </a:ln>
      </a:spPr>
      <a:bodyPr wrap="square" lIns="0" tIns="0" rIns="0" bIns="0" rtlCol="0" anchor="ctr">
        <a:noAutofit/>
      </a:bodyPr>
      <a:lstStyle>
        <a:defPPr algn="ctr">
          <a:lnSpc>
            <a:spcPct val="90000"/>
          </a:lnSpc>
          <a:spcAft>
            <a:spcPts val="600"/>
          </a:spcAft>
          <a:defRPr sz="1200" dirty="0">
            <a:latin typeface="Century Gothic" panose="020B0502020202020204" pitchFamily="34" charset="0"/>
            <a:sym typeface="Century Gothic" panose="020B0502020202020204" pitchFamily="34" charset="0"/>
          </a:defRPr>
        </a:defPPr>
      </a:lst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xmlns=""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0.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1.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2.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3.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4.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5.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6.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7.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8.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19.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2.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3.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4.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5.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6.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7.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8.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ppt/theme/themeOverride9.xml><?xml version="1.0" encoding="utf-8"?>
<a:themeOverride xmlns:a="http://schemas.openxmlformats.org/drawingml/2006/main">
  <a:clrScheme name="Ministry of Agri">
    <a:dk1>
      <a:srgbClr val="000000"/>
    </a:dk1>
    <a:lt1>
      <a:sysClr val="window" lastClr="FFFFFF"/>
    </a:lt1>
    <a:dk2>
      <a:srgbClr val="A53010"/>
    </a:dk2>
    <a:lt2>
      <a:srgbClr val="F2F2F2"/>
    </a:lt2>
    <a:accent1>
      <a:srgbClr val="5B1B09"/>
    </a:accent1>
    <a:accent2>
      <a:srgbClr val="85270D"/>
    </a:accent2>
    <a:accent3>
      <a:srgbClr val="FFFF00"/>
    </a:accent3>
    <a:accent4>
      <a:srgbClr val="DD4015"/>
    </a:accent4>
    <a:accent5>
      <a:srgbClr val="646464"/>
    </a:accent5>
    <a:accent6>
      <a:srgbClr val="0146E9"/>
    </a:accent6>
    <a:hlink>
      <a:srgbClr val="2E3558"/>
    </a:hlink>
    <a:folHlink>
      <a:srgbClr val="2E3558"/>
    </a:folHlink>
  </a:clrScheme>
</a:themeOverride>
</file>

<file path=docProps/app.xml><?xml version="1.0" encoding="utf-8"?>
<Properties xmlns="http://schemas.openxmlformats.org/officeDocument/2006/extended-properties" xmlns:vt="http://schemas.openxmlformats.org/officeDocument/2006/docPropsVTypes">
  <TotalTime>0</TotalTime>
  <Words>2810</Words>
  <PresentationFormat>Custom</PresentationFormat>
  <Paragraphs>497</Paragraphs>
  <Slides>29</Slides>
  <Notes>12</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Ministry of Agri Grid 16:9</vt:lpstr>
      <vt:lpstr>think-cell Slide</vt:lpstr>
      <vt:lpstr>Department of Agriculture &amp; Farmer Welfare (DA&amp;FW)  PM KIsan SAmman Nidhi  (PM-KISAN)  Department of Agriculture &amp;Farmer Welfare  Government of India</vt:lpstr>
      <vt:lpstr>About the Scheme – PM-KISAN</vt:lpstr>
      <vt:lpstr>Exclusions Criteria in PM-KISAN</vt:lpstr>
      <vt:lpstr>Stakeholders of  PM-KISAN</vt:lpstr>
      <vt:lpstr>Responsibility of States/UTs in PM-KISAN</vt:lpstr>
      <vt:lpstr>Flow Chart –  PM-KISAN</vt:lpstr>
      <vt:lpstr>Features &amp; Functionalities in PM-KISAN</vt:lpstr>
      <vt:lpstr>Slide 7</vt:lpstr>
      <vt:lpstr>Important Modules for PM-KISAN - Farmer’s Corner</vt:lpstr>
      <vt:lpstr>Farmer’s Corner - Achievements</vt:lpstr>
      <vt:lpstr>Important Modules Cont…..</vt:lpstr>
      <vt:lpstr>Linking with UFSP - E-KYC of PM-KISAN beneficiaries</vt:lpstr>
      <vt:lpstr>Outreach and Grievance redressal PM-KISAN</vt:lpstr>
      <vt:lpstr>Slide 13</vt:lpstr>
      <vt:lpstr>Why PM-KISAN is a Watershed in Agriculture Sector?</vt:lpstr>
      <vt:lpstr>Slide 15</vt:lpstr>
      <vt:lpstr>Budget Announcement 2022-23 on Emerging Hi-tech &amp; Digital Agri Ecosystem  </vt:lpstr>
      <vt:lpstr>Slide 17</vt:lpstr>
      <vt:lpstr>Slide 18</vt:lpstr>
      <vt:lpstr>State/UT-wise Status of Digitized Land Records made available</vt:lpstr>
      <vt:lpstr>Slide 20</vt:lpstr>
      <vt:lpstr>Slide 21</vt:lpstr>
      <vt:lpstr>Slide 22</vt:lpstr>
      <vt:lpstr>Slide 23</vt:lpstr>
      <vt:lpstr>Slide 24</vt:lpstr>
      <vt:lpstr>Slide 25</vt:lpstr>
      <vt:lpstr>Slide 26</vt:lpstr>
      <vt:lpstr>Slide 27</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Agriculture &amp; Farmer Welfare (DA&amp;FW)  PM KIsan SAmman Nidhi  (PM-KISAN)  Department of Agriculture &amp;Farmer Welfare  Government of India</dc:title>
  <dc:creator>HP</dc:creator>
  <cp:lastModifiedBy>HP</cp:lastModifiedBy>
  <cp:revision>1</cp:revision>
  <dcterms:modified xsi:type="dcterms:W3CDTF">2022-04-18T05:43:11Z</dcterms:modified>
</cp:coreProperties>
</file>