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30" autoAdjust="0"/>
  </p:normalViewPr>
  <p:slideViewPr>
    <p:cSldViewPr>
      <p:cViewPr varScale="1">
        <p:scale>
          <a:sx n="86" d="100"/>
          <a:sy n="86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02ED-0B38-49A4-9000-BE5704E20758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D0418-FC16-4148-8337-BB6C426D9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2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0418-FC16-4148-8337-BB6C426D9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0418-FC16-4148-8337-BB6C426D92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7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6A8B4D-F1C7-4518-97C7-530DCC668266}" type="datetimeFigureOut">
              <a:rPr lang="en-US" smtClean="0"/>
              <a:t>25-07-2019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DC56293-832D-4407-8A04-F603A9E2C75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696200" cy="1447799"/>
          </a:xfrm>
        </p:spPr>
        <p:txBody>
          <a:bodyPr/>
          <a:lstStyle/>
          <a:p>
            <a:r>
              <a:rPr lang="en-US" sz="4000" b="1" spc="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>LIBRARY MANAGEMENT</a:t>
            </a:r>
            <a:br>
              <a:rPr lang="en-US" sz="4000" b="1" spc="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</a:br>
            <a:r>
              <a:rPr lang="en-US" sz="4000" b="1" spc="3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itchFamily="34" charset="0"/>
              </a:rPr>
              <a:t>SYSTEM</a:t>
            </a:r>
            <a:endParaRPr lang="en-US" sz="4000" b="1" spc="3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33988"/>
            <a:ext cx="1143000" cy="264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56314"/>
            <a:ext cx="1676400" cy="2381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2600" y="517867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dirty="0"/>
              <a:t>	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Apoorva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847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76400" y="14689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Add new Book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371600"/>
            <a:ext cx="8372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5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3559" y="0"/>
            <a:ext cx="7071176" cy="1204306"/>
          </a:xfrm>
        </p:spPr>
        <p:txBody>
          <a:bodyPr/>
          <a:lstStyle/>
          <a:p>
            <a:pPr algn="ctr"/>
            <a:r>
              <a:rPr lang="en-US" sz="3800" dirty="0" smtClean="0">
                <a:latin typeface="Arial Rounded MT Bold" pitchFamily="34" charset="0"/>
              </a:rPr>
              <a:t>Issue book to student </a:t>
            </a:r>
            <a:endParaRPr lang="en-US" sz="38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2" y="1371600"/>
            <a:ext cx="8305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0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836"/>
            <a:ext cx="6410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Issued book details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4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5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31214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Return book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4010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0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Conclusion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447800"/>
            <a:ext cx="5867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It reduces the paper work.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It maintains the potentially vast mount of books held in the library.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It reduces human effort.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Bookman Old Style" pitchFamily="18" charset="0"/>
              </a:rPr>
              <a:t>It reduces time span.</a:t>
            </a:r>
            <a:endParaRPr lang="en-US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2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10886"/>
            <a:ext cx="6400800" cy="1153886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PROBLEM STATEMENT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1" y="2133600"/>
            <a:ext cx="6934199" cy="219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man Old Style" pitchFamily="18" charset="0"/>
              </a:rPr>
              <a:t>To devise software for providing the information and simplifies the procedure to renew and search books</a:t>
            </a:r>
          </a:p>
        </p:txBody>
      </p:sp>
    </p:spTree>
    <p:extLst>
      <p:ext uri="{BB962C8B-B14F-4D97-AF65-F5344CB8AC3E}">
        <p14:creationId xmlns:p14="http://schemas.microsoft.com/office/powerpoint/2010/main" val="218566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0"/>
            <a:ext cx="5648623" cy="1204306"/>
          </a:xfrm>
        </p:spPr>
        <p:txBody>
          <a:bodyPr/>
          <a:lstStyle/>
          <a:p>
            <a:pPr algn="ctr"/>
            <a:r>
              <a:rPr lang="en-US" sz="4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INTRODUCTION</a:t>
            </a:r>
            <a:endParaRPr lang="en-US" sz="40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18288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ookman Old Style" pitchFamily="18" charset="0"/>
              </a:rPr>
              <a:t>This project is dedicated to-</a:t>
            </a:r>
          </a:p>
          <a:p>
            <a:endParaRPr lang="en-US" sz="2800" b="1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514600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Bookman Old Style" pitchFamily="18" charset="0"/>
              </a:rPr>
              <a:t>Simplify the Library Procedure.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Bookman Old Style" pitchFamily="18" charset="0"/>
              </a:rPr>
              <a:t>To provide a comprehensive set of set of features.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Bookman Old Style" pitchFamily="18" charset="0"/>
              </a:rPr>
              <a:t>Evaluate their functions in different scenarios.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Bookman Old Style" pitchFamily="18" charset="0"/>
              </a:rPr>
              <a:t>Suggest modification for greater efficiency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1466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32657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Existing system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133600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man Old Style" pitchFamily="18" charset="0"/>
              </a:rPr>
              <a:t>Fast report generation is not possible.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man Old Style" pitchFamily="18" charset="0"/>
              </a:rPr>
              <a:t>Tracking a book is difficult.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Bookman Old Style" pitchFamily="18" charset="0"/>
              </a:rPr>
              <a:t>Information about the issue or return of the book is not maintained  properly.</a:t>
            </a: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6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0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Proposed work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4514" y="1524000"/>
            <a:ext cx="6934200" cy="492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It provides better and efficient service to users.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Reduces the workload.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Faster retrieval of information about the desired book.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Provide facilities for proper monitoring, reduce paperwork.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All details will be available on click.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itchFamily="18" charset="0"/>
              </a:rPr>
              <a:t>Be quick and more efficient. </a:t>
            </a:r>
          </a:p>
        </p:txBody>
      </p:sp>
    </p:spTree>
    <p:extLst>
      <p:ext uri="{BB962C8B-B14F-4D97-AF65-F5344CB8AC3E}">
        <p14:creationId xmlns:p14="http://schemas.microsoft.com/office/powerpoint/2010/main" val="42604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10886"/>
            <a:ext cx="5648623" cy="1204306"/>
          </a:xfrm>
        </p:spPr>
        <p:txBody>
          <a:bodyPr/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Key functions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6172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Student_Registration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Add_Book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Search_Book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Book_Details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Issue_Book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Issued_Book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Bookman Old Style" pitchFamily="18" charset="0"/>
              </a:rPr>
              <a:t>Return_Book</a:t>
            </a:r>
            <a:r>
              <a:rPr lang="en-US" sz="2400" dirty="0" smtClean="0">
                <a:latin typeface="Bookman Old Style" pitchFamily="18" charset="0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1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0"/>
            <a:ext cx="8001000" cy="1204306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ER Diagram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8174488" cy="1204306"/>
          </a:xfrm>
        </p:spPr>
        <p:txBody>
          <a:bodyPr/>
          <a:lstStyle/>
          <a:p>
            <a:pPr algn="ctr"/>
            <a:r>
              <a:rPr lang="en-US" sz="4000" dirty="0">
                <a:latin typeface="Arial Rounded MT Bold" pitchFamily="34" charset="0"/>
              </a:rPr>
              <a:t>Graphical User interface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19140000">
            <a:off x="1290646" y="2067920"/>
            <a:ext cx="6511131" cy="3292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8195"/>
            <a:ext cx="8456775" cy="50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70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-31214"/>
            <a:ext cx="8001000" cy="1204306"/>
          </a:xfrm>
        </p:spPr>
        <p:txBody>
          <a:bodyPr/>
          <a:lstStyle/>
          <a:p>
            <a:pPr algn="ctr"/>
            <a:r>
              <a:rPr lang="en-US" sz="3600" dirty="0" smtClean="0">
                <a:latin typeface="Arial Rounded MT Bold" pitchFamily="34" charset="0"/>
              </a:rPr>
              <a:t>Student Registration Page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153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178</TotalTime>
  <Words>199</Words>
  <Application>Microsoft Office PowerPoint</Application>
  <PresentationFormat>On-screen Show (4:3)</PresentationFormat>
  <Paragraphs>44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LIBRARY MANAGEMENT SYSTEM</vt:lpstr>
      <vt:lpstr>PROBLEM STATEMENT</vt:lpstr>
      <vt:lpstr>INTRODUCTION</vt:lpstr>
      <vt:lpstr>Existing system</vt:lpstr>
      <vt:lpstr>Proposed work</vt:lpstr>
      <vt:lpstr>Key functions</vt:lpstr>
      <vt:lpstr>ER Diagram</vt:lpstr>
      <vt:lpstr>Graphical User interface</vt:lpstr>
      <vt:lpstr>Student Registration Page</vt:lpstr>
      <vt:lpstr>Add new Book</vt:lpstr>
      <vt:lpstr>Issue book to student </vt:lpstr>
      <vt:lpstr>Issued book details</vt:lpstr>
      <vt:lpstr>Return book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Rathan</dc:creator>
  <cp:lastModifiedBy>Rathan</cp:lastModifiedBy>
  <cp:revision>15</cp:revision>
  <dcterms:created xsi:type="dcterms:W3CDTF">2019-07-25T14:46:12Z</dcterms:created>
  <dcterms:modified xsi:type="dcterms:W3CDTF">2019-07-25T17:45:06Z</dcterms:modified>
</cp:coreProperties>
</file>