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4DE3-11A4-188F-B77B-07C3ED725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C371B-C3D5-21FF-9450-6FC971C1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D824-873C-B999-4ACE-8540ACB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DCE4-A3F7-8C3C-3FC8-B49C7E24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D7C8-A550-D9D7-2D3C-6FE4DFCF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DD76-FC35-D716-E902-A6AA84D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7C6CA-44BF-C7DF-AB2C-7393E0BD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FB22-8B10-FF6F-71BA-C4A0A80A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FDE8-FFE3-3805-5E1E-D23EB572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E142-E67A-0BA4-80DD-03BE4F6A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75517-558B-8AAE-3B7B-04D2CCB8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BC50-1F04-183A-F164-8772EEDA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AF83-FF73-6439-0ED2-C0F026DC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2D7A-3A9F-7DF1-BE8C-53ADDC05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B0FA-F5C9-BEFB-F77C-BD63B87C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4745-1466-2543-E03F-89D9ABB0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A49-79C4-C146-9DEA-9AE37942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BA6B-EED8-F524-86FD-B242C4A1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343A-6952-0B9B-D9B9-878FA14C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BE24-14A2-F98F-8C78-CC2E260F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A33-0087-3E19-8523-BBC2AB78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C96C-3C02-F29E-5481-87ED518A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53E8-2835-59E5-925D-CC04460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7FE3-42F2-230F-5B61-87A62AFB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D327-A4F3-AF74-4D2A-9CC9DD8E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85E8-C5CB-C600-8B8E-FAF7FA9C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5334-BBEF-634B-A1DF-1C593F05C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98115-FC0E-BB30-91BC-462354000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538B-7557-852B-C94B-69A8FD79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65EF-E178-37BE-90D6-7E588220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AF1F-7CD7-D9BE-BCC3-FDB4E0FF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CFE5-15F9-AD49-C017-56024ACD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9ACAB-9BD7-F260-7901-E32752F2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9F7D-F56E-25B5-3618-950831D7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6FF71-C5E0-E4E9-FAFD-1B911D04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429C-A2EC-1194-6D0A-215B6B1A6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5DB53-5CB9-A3CD-CC17-38AFEF9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8D353-05E0-F4CA-2333-E9B1958A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DBC6D-5739-00D4-D9DF-FC221E9A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DF4D-3845-A88E-8497-556FCCD1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86F3B-D6B2-4BDF-A217-C2F18258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CE7BC-118A-C014-5E7F-91F6CCFC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AF058-2446-5472-E8E8-388B6170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D668-1C15-4CAD-C551-CB1DFAE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29471-9988-6F33-202E-599C1005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72FB-BBDE-74E7-D643-E98ADB7C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D6D3-E2CE-46EC-AD15-AEC70E11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0E11-F8D3-2DAE-3337-1FB63196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C261C-F579-8186-E337-DA49C4BB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97694-E978-3F17-0F14-DC217396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4AE5-4F2D-CB98-DD41-F697EAD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C8A4-E258-F415-170E-CFC4AA63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BB96-61E0-367B-71C2-C4D26C7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08AD8-F8A0-C19D-6782-8E3E1D7E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B96F-377A-0D19-73A4-B35721CE2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C9E7-07CD-ACF5-1021-CFA074E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C23F0-7455-2E9F-0468-8B90B549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F624-C1E5-4C1A-8F9C-6418EA93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78189-B06C-EB7D-7753-23417D65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1FBA-13A3-9100-73CE-66102069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AF18-9AD8-7D22-F97E-F1ABC5B6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6BBE-4A34-AB41-AC49-B7D3D3D78E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EE1E-596A-58D9-BA2E-6FB0C20E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216A-1AAC-BA60-14C3-5396010A4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F5FC-4A42-C440-873A-26E59C2F2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3E2-5EFE-7F9D-FBD2-B4DB6E517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dirty="0"/>
              <a:t>Water Quality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D02E-3191-0579-2E7D-7227CAB87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9" y="3602037"/>
            <a:ext cx="11319435" cy="2864503"/>
          </a:xfrm>
        </p:spPr>
        <p:txBody>
          <a:bodyPr>
            <a:normAutofit/>
          </a:bodyPr>
          <a:lstStyle/>
          <a:p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congos</a:t>
            </a:r>
            <a:r>
              <a:rPr lang="en-US" dirty="0"/>
              <a:t> analytics </a:t>
            </a:r>
          </a:p>
        </p:txBody>
      </p:sp>
    </p:spTree>
    <p:extLst>
      <p:ext uri="{BB962C8B-B14F-4D97-AF65-F5344CB8AC3E}">
        <p14:creationId xmlns:p14="http://schemas.microsoft.com/office/powerpoint/2010/main" val="106191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CAE8-8367-90C5-0931-D8E3D989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CONGOS ANALYTICS: Create a account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E0862-44E9-3E98-2462-BF18B6F9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024"/>
            <a:ext cx="10515600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5CE-E186-BBE7-0FD0-203B720A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Loading and Preprocessing: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F7FE-95E7-0714-64E8-893434839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Loading or Uploading Dataset:</a:t>
            </a:r>
            <a:br>
              <a:rPr lang="en-IN" dirty="0"/>
            </a:br>
            <a:r>
              <a:rPr lang="en-IN" dirty="0"/>
              <a:t>• In this phase of the project we </a:t>
            </a:r>
            <a:br>
              <a:rPr lang="en-IN" dirty="0"/>
            </a:br>
            <a:r>
              <a:rPr lang="en-IN" dirty="0"/>
              <a:t>are going upload our dataset for </a:t>
            </a:r>
            <a:br>
              <a:rPr lang="en-IN" dirty="0"/>
            </a:br>
            <a:r>
              <a:rPr lang="en-IN" dirty="0"/>
              <a:t>analysis which is already</a:t>
            </a:r>
            <a:br>
              <a:rPr lang="en-IN" dirty="0"/>
            </a:br>
            <a:r>
              <a:rPr lang="en-IN" dirty="0"/>
              <a:t>provide through </a:t>
            </a:r>
            <a:r>
              <a:rPr lang="en-IN" dirty="0" err="1"/>
              <a:t>Kaggle</a:t>
            </a:r>
            <a:r>
              <a:rPr lang="en-IN" dirty="0"/>
              <a:t> link in </a:t>
            </a:r>
            <a:br>
              <a:rPr lang="en-IN" dirty="0"/>
            </a:br>
            <a:r>
              <a:rPr lang="en-IN" dirty="0"/>
              <a:t>the </a:t>
            </a:r>
            <a:r>
              <a:rPr lang="en-IN" dirty="0" err="1"/>
              <a:t>SkillUp</a:t>
            </a:r>
            <a:r>
              <a:rPr lang="en-IN" dirty="0"/>
              <a:t> platform.</a:t>
            </a:r>
            <a:br>
              <a:rPr lang="en-IN" dirty="0"/>
            </a:br>
            <a:r>
              <a:rPr lang="en-IN" dirty="0"/>
              <a:t>• For this purpose, first of all we </a:t>
            </a:r>
            <a:br>
              <a:rPr lang="en-IN" dirty="0"/>
            </a:br>
            <a:r>
              <a:rPr lang="en-IN" dirty="0"/>
              <a:t>have to access to the IBM </a:t>
            </a:r>
            <a:br>
              <a:rPr lang="en-IN" dirty="0"/>
            </a:br>
            <a:r>
              <a:rPr lang="en-IN" dirty="0"/>
              <a:t>Cloud services and IBM </a:t>
            </a:r>
            <a:br>
              <a:rPr lang="en-IN" dirty="0"/>
            </a:br>
            <a:r>
              <a:rPr lang="en-IN" dirty="0" err="1"/>
              <a:t>Cognos</a:t>
            </a:r>
            <a:r>
              <a:rPr lang="en-IN" dirty="0"/>
              <a:t> Analytics suit.</a:t>
            </a:r>
            <a:br>
              <a:rPr lang="en-IN" dirty="0"/>
            </a:br>
            <a:r>
              <a:rPr lang="en-IN" dirty="0"/>
              <a:t>• All must create a IBM Account </a:t>
            </a:r>
            <a:br>
              <a:rPr lang="en-IN" dirty="0"/>
            </a:br>
            <a:r>
              <a:rPr lang="en-IN" dirty="0"/>
              <a:t>and register as </a:t>
            </a:r>
            <a:r>
              <a:rPr lang="en-IN" dirty="0" err="1"/>
              <a:t>lite</a:t>
            </a:r>
            <a:r>
              <a:rPr lang="en-IN" dirty="0"/>
              <a:t> account for </a:t>
            </a:r>
            <a:br>
              <a:rPr lang="en-IN" dirty="0"/>
            </a:br>
            <a:r>
              <a:rPr lang="en-IN" dirty="0"/>
              <a:t>gaining access to the some </a:t>
            </a:r>
            <a:br>
              <a:rPr lang="en-IN" dirty="0"/>
            </a:br>
            <a:r>
              <a:rPr lang="en-IN" dirty="0"/>
              <a:t>premium membership </a:t>
            </a:r>
            <a:r>
              <a:rPr lang="en-IN" dirty="0" err="1"/>
              <a:t>accessibilitie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72E33-F008-2A86-23A0-9FFEEE38D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925" y="2591594"/>
            <a:ext cx="5010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1159-2E04-8C18-04A6-ACC84C1F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116-0559-ED39-5585-6CB05851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• A </a:t>
            </a:r>
            <a:r>
              <a:rPr lang="en-IN" dirty="0" err="1"/>
              <a:t>Lite</a:t>
            </a:r>
            <a:r>
              <a:rPr lang="en-IN" dirty="0"/>
              <a:t> account can use the features of </a:t>
            </a:r>
            <a:br>
              <a:rPr lang="en-IN" dirty="0"/>
            </a:br>
            <a:r>
              <a:rPr lang="en-IN" dirty="0"/>
              <a:t>IBM software of web applications </a:t>
            </a:r>
            <a:r>
              <a:rPr lang="en-IN" dirty="0" err="1"/>
              <a:t>upto</a:t>
            </a:r>
            <a:r>
              <a:rPr lang="en-IN" dirty="0"/>
              <a:t> a</a:t>
            </a:r>
            <a:br>
              <a:rPr lang="en-IN" dirty="0"/>
            </a:br>
            <a:r>
              <a:rPr lang="en-IN" dirty="0"/>
              <a:t>certain limits in time period , </a:t>
            </a:r>
            <a:r>
              <a:rPr lang="en-IN" dirty="0" err="1"/>
              <a:t>no.of</a:t>
            </a:r>
            <a:r>
              <a:rPr lang="en-IN" dirty="0"/>
              <a:t> sessions </a:t>
            </a:r>
            <a:br>
              <a:rPr lang="en-IN" dirty="0"/>
            </a:br>
            <a:r>
              <a:rPr lang="en-IN" dirty="0"/>
              <a:t>per </a:t>
            </a:r>
            <a:r>
              <a:rPr lang="en-IN" dirty="0" err="1"/>
              <a:t>month,storage</a:t>
            </a:r>
            <a:r>
              <a:rPr lang="en-IN" dirty="0"/>
              <a:t> limits etc.</a:t>
            </a:r>
            <a:br>
              <a:rPr lang="en-IN" dirty="0"/>
            </a:br>
            <a:r>
              <a:rPr lang="en-IN" dirty="0"/>
              <a:t>• After the account is created and </a:t>
            </a:r>
            <a:br>
              <a:rPr lang="en-IN" dirty="0"/>
            </a:br>
            <a:r>
              <a:rPr lang="en-IN" dirty="0"/>
              <a:t>accessibility gained we have create a project </a:t>
            </a:r>
            <a:br>
              <a:rPr lang="en-IN" dirty="0"/>
            </a:br>
            <a:r>
              <a:rPr lang="en-IN" dirty="0"/>
              <a:t>and Upload our Dataset that need to be </a:t>
            </a:r>
            <a:br>
              <a:rPr lang="en-IN" dirty="0"/>
            </a:br>
            <a:r>
              <a:rPr lang="en-IN" dirty="0"/>
              <a:t>analysed into the My </a:t>
            </a:r>
            <a:r>
              <a:rPr lang="en-IN" dirty="0" err="1"/>
              <a:t>Conents</a:t>
            </a:r>
            <a:r>
              <a:rPr lang="en-IN" dirty="0"/>
              <a:t> section. Using </a:t>
            </a:r>
            <a:br>
              <a:rPr lang="en-IN" dirty="0"/>
            </a:br>
            <a:r>
              <a:rPr lang="en-IN" dirty="0"/>
              <a:t>selecting from storage option or drag and </a:t>
            </a:r>
            <a:br>
              <a:rPr lang="en-IN" dirty="0"/>
            </a:br>
            <a:r>
              <a:rPr lang="en-IN" dirty="0"/>
              <a:t>drop option.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611A84-4EFA-754D-BDC9-D6A379A2AF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925" y="2805906"/>
            <a:ext cx="42481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4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C795-7A8E-EF2A-4AC5-18CBA34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Preprocessing</a:t>
            </a:r>
            <a:r>
              <a:rPr lang="en-IN" dirty="0"/>
              <a:t> Dataset:</a:t>
            </a:r>
            <a:br>
              <a:rPr lang="en-IN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8AE1-6CFA-FDFB-43D9-DF8251BE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Clean the data by handling missing values , outliers , and data quality issues.</a:t>
            </a:r>
            <a:br>
              <a:rPr lang="en-IN" dirty="0"/>
            </a:br>
            <a:r>
              <a:rPr lang="en-IN" dirty="0"/>
              <a:t>• Transform and reshape the data as needed . This might include feature engineering ,</a:t>
            </a:r>
            <a:br>
              <a:rPr lang="en-IN" dirty="0"/>
            </a:br>
            <a:r>
              <a:rPr lang="en-IN" dirty="0"/>
              <a:t>data aggregation ,or other data preparation.</a:t>
            </a:r>
            <a:endParaRPr lang="en-US" dirty="0"/>
          </a:p>
          <a:p>
            <a:r>
              <a:rPr lang="en-IN" dirty="0"/>
              <a:t>• Data </a:t>
            </a:r>
            <a:r>
              <a:rPr lang="en-IN" dirty="0" err="1"/>
              <a:t>Preprocess</a:t>
            </a:r>
            <a:r>
              <a:rPr lang="en-IN" dirty="0"/>
              <a:t> is one of the crucial step in the Data Analytics . Otherwise our analysis can </a:t>
            </a:r>
            <a:br>
              <a:rPr lang="en-IN" dirty="0"/>
            </a:br>
            <a:r>
              <a:rPr lang="en-IN" dirty="0"/>
              <a:t>be irrelevant due to unwanted noises in the data.</a:t>
            </a:r>
            <a:br>
              <a:rPr lang="en-IN" dirty="0"/>
            </a:br>
            <a:r>
              <a:rPr lang="en-IN" dirty="0"/>
              <a:t>• This includes null value removal , formatting ,etc.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6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6A51-DD74-D032-C4C3-7456BE8C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Analysis and Visualization (Dashboard Creation):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EA6FA4-C1D4-6393-B282-AD02125A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482" y="1825625"/>
            <a:ext cx="9063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08B5-ADA6-9CCB-C333-1BA9B508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1D1C-742C-E698-8DD9-867FD827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Analysis:</a:t>
            </a:r>
            <a:br>
              <a:rPr lang="en-IN" dirty="0"/>
            </a:br>
            <a:r>
              <a:rPr lang="en-IN" dirty="0"/>
              <a:t>• Use IBM </a:t>
            </a:r>
            <a:r>
              <a:rPr lang="en-IN" dirty="0" err="1"/>
              <a:t>Cognos</a:t>
            </a:r>
            <a:r>
              <a:rPr lang="en-IN" dirty="0"/>
              <a:t> for descriptive and exploratory data analysis. Conduct statistical analysis to </a:t>
            </a:r>
            <a:br>
              <a:rPr lang="en-IN" dirty="0"/>
            </a:br>
            <a:r>
              <a:rPr lang="en-IN" dirty="0"/>
              <a:t>understand the dataset's characteristics. </a:t>
            </a:r>
            <a:br>
              <a:rPr lang="en-IN" dirty="0"/>
            </a:br>
            <a:r>
              <a:rPr lang="en-IN" dirty="0"/>
              <a:t>• Identify patterns, trends, and correlations within the data. Look for potential factors that may </a:t>
            </a:r>
            <a:br>
              <a:rPr lang="en-IN" dirty="0"/>
            </a:br>
            <a:r>
              <a:rPr lang="en-IN" dirty="0"/>
              <a:t>contribute to website traffic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03CD-C5DE-A874-348F-D50665B2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E0DD1-F45C-80FB-44F3-CDDEB9958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• Create visualizations using IBM </a:t>
            </a:r>
            <a:r>
              <a:rPr lang="en-IN" dirty="0" err="1"/>
              <a:t>Cognos</a:t>
            </a:r>
            <a:r>
              <a:rPr lang="en-IN" dirty="0"/>
              <a:t> to present your findings. This might include: </a:t>
            </a:r>
            <a:br>
              <a:rPr lang="en-IN" dirty="0"/>
            </a:br>
            <a:r>
              <a:rPr lang="en-IN" dirty="0"/>
              <a:t>• Histograms, scatter plots, and box plots to visualize data distributions and relationships. </a:t>
            </a:r>
            <a:br>
              <a:rPr lang="en-IN" dirty="0"/>
            </a:br>
            <a:r>
              <a:rPr lang="en-IN" dirty="0"/>
              <a:t>• Line charts or time series visualizations to explore trends over time. </a:t>
            </a:r>
            <a:br>
              <a:rPr lang="en-IN" dirty="0"/>
            </a:br>
            <a:r>
              <a:rPr lang="en-IN" dirty="0"/>
              <a:t>• Dashboards that summarize key insights in a user-friendly manner.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40C6F-F118-8FC8-B7FC-A1B7D4463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95886"/>
            <a:ext cx="6172200" cy="26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A0D1-3B76-D998-558C-C9D4329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51100-117D-0CE3-38CB-23D3515F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12" y="513976"/>
            <a:ext cx="10936941" cy="52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7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Phase 3 Water Quality Analysis </vt:lpstr>
      <vt:lpstr>IBM CONGOS ANALYTICS: Create a account </vt:lpstr>
      <vt:lpstr>Dataset Loading and Preprocessing:</vt:lpstr>
      <vt:lpstr>PowerPoint Presentation</vt:lpstr>
      <vt:lpstr>Preprocessing Dataset: </vt:lpstr>
      <vt:lpstr>Basic Analysis and Visualization (Dashboard Creation):</vt:lpstr>
      <vt:lpstr>PowerPoint Presentation</vt:lpstr>
      <vt:lpstr>Visualization: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Water Quality Analysis </dc:title>
  <dc:creator>Rathee Meenatchi</dc:creator>
  <cp:lastModifiedBy>Rathee Meenatchi</cp:lastModifiedBy>
  <cp:revision>6</cp:revision>
  <dcterms:created xsi:type="dcterms:W3CDTF">2023-10-18T17:50:35Z</dcterms:created>
  <dcterms:modified xsi:type="dcterms:W3CDTF">2023-10-18T18:25:49Z</dcterms:modified>
</cp:coreProperties>
</file>