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custShowLst>
    <p:custShow name="Custom Show 1" id="0">
      <p:sldLst>
        <p:sld r:id="rId2"/>
        <p:sld r:id="rId4"/>
        <p:sld r:id="rId5"/>
        <p:sld r:id="rId6"/>
        <p:sld r:id="rId9"/>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xmlns="">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autoAdjust="0"/>
  </p:normalViewPr>
  <p:slideViewPr>
    <p:cSldViewPr snapToGrid="0">
      <p:cViewPr varScale="1">
        <p:scale>
          <a:sx n="111" d="100"/>
          <a:sy n="111" d="100"/>
        </p:scale>
        <p:origin x="-898" y="-82"/>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sz="11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852143683"/>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533400" y="763588"/>
            <a:ext cx="6704013" cy="3771900"/>
          </a:xfrm>
          <a:prstGeom prst="rect">
            <a:avLst/>
          </a:prstGeom>
          <a:noFill/>
          <a:ln w="12700" cap="flat" cmpd="sng">
            <a:noFill/>
            <a:prstDash val="solid"/>
            <a:miter/>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文本框"/>
          <p:cNvSpPr txBox="1">
            <a:spLocks/>
          </p:cNvSpPr>
          <p:nvPr/>
        </p:nvSpPr>
        <p:spPr>
          <a:xfrm>
            <a:off x="0" y="0"/>
            <a:ext cx="0" cy="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charset="0"/>
                <a:ea typeface="Arial" charset="0"/>
                <a:cs typeface="Arial" charset="0"/>
                <a:sym typeface="Arial" charset="0"/>
              </a:rPr>
              <a:pPr marL="0" indent="0" algn="r">
                <a:lnSpc>
                  <a:spcPct val="100000"/>
                </a:lnSpc>
                <a:spcBef>
                  <a:spcPts val="0"/>
                </a:spcBef>
                <a:spcAft>
                  <a:spcPts val="0"/>
                </a:spcAft>
                <a:buNone/>
              </a:pPr>
              <a:t>1</a:t>
            </a:fld>
            <a:endParaRPr lang="zh-CN" altLang="en-US" sz="1400" b="0" i="0" u="none" strike="noStrike" kern="0" cap="none" spc="-1" baseline="0">
              <a:solidFill>
                <a:srgbClr val="000000"/>
              </a:solidFill>
              <a:latin typeface="Times New Roman" charset="0"/>
              <a:ea typeface="Arial" charset="0"/>
              <a:cs typeface="Arial" charset="0"/>
              <a:sym typeface="Arial" charset="0"/>
            </a:endParaRPr>
          </a:p>
        </p:txBody>
      </p:sp>
    </p:spTree>
    <p:extLst>
      <p:ext uri="{BB962C8B-B14F-4D97-AF65-F5344CB8AC3E}">
        <p14:creationId xmlns:p14="http://schemas.microsoft.com/office/powerpoint/2010/main" xmlns="" val="1605858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152"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xmlns="" val="71738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211364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55020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204462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82686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7604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9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47178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42677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3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418274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21"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charset="0"/>
                <a:ea typeface="Arial" charset="0"/>
                <a:cs typeface="Lucida Sans"/>
              </a:rPr>
              <a:t>Click to edit Master title style</a:t>
            </a:r>
            <a:endParaRPr lang="zh-CN" altLang="en-US" sz="6000" b="0" i="0" u="none" strike="noStrike" kern="0" cap="none" spc="0" baseline="0">
              <a:solidFill>
                <a:srgbClr val="000000"/>
              </a:solidFill>
              <a:latin typeface="Arial" charset="0"/>
              <a:ea typeface="Arial" charset="0"/>
              <a:cs typeface="Lucida Sans"/>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Click to edit Master subtitle style</a:t>
            </a:r>
            <a:endParaRPr lang="zh-CN" altLang="en-US" sz="2400" b="0" i="0" u="none" strike="noStrike" kern="0" cap="none" spc="0" baseline="0">
              <a:solidFill>
                <a:srgbClr val="000000"/>
              </a:solidFill>
              <a:latin typeface="Arial" charset="0"/>
              <a:ea typeface="Arial" charset="0"/>
              <a:cs typeface="Lucida Sans"/>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pPr marL="0" indent="0" algn="l">
                <a:lnSpc>
                  <a:spcPct val="100000"/>
                </a:lnSpc>
                <a:spcBef>
                  <a:spcPts val="0"/>
                </a:spcBef>
                <a:spcAft>
                  <a:spcPts val="0"/>
                </a:spcAft>
                <a:buNone/>
              </a:p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78818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91738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40499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48"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3"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42"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buNone/>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93413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11"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0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0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0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06"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03"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sz="2400"/>
          </a:p>
        </p:txBody>
      </p:sp>
      <p:sp>
        <p:nvSpPr>
          <p:cNvPr id="104"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buNone/>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15788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3"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22"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1"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20"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19"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18"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5" name="文本框"/>
          <p:cNvSpPr>
            <a:spLocks noGrp="1"/>
          </p:cNvSpPr>
          <p:nvPr>
            <p:ph type="title"/>
          </p:nvPr>
        </p:nvSpPr>
        <p:spPr>
          <a:xfrm>
            <a:off x="628560" y="273780"/>
            <a:ext cx="7886430" cy="993869"/>
          </a:xfrm>
          <a:prstGeom prst="rect">
            <a:avLst/>
          </a:prstGeom>
          <a:noFill/>
          <a:ln w="12700" cap="flat" cmpd="sng">
            <a:noFill/>
            <a:prstDash val="solid"/>
            <a:miter/>
          </a:ln>
        </p:spPr>
        <p:txBody>
          <a:bodyPr vert="horz" wrap="square" lIns="0" tIns="0" rIns="0" bIns="0" anchor="ctr" anchorCtr="0">
            <a:prstTxWarp prst="textNoShape">
              <a:avLst/>
            </a:prstTxWarp>
          </a:bodyPr>
          <a:lstStyle/>
          <a:p>
            <a:endParaRPr lang="zh-CN" altLang="en-US" sz="1350" b="0" strike="noStrike" spc="-1">
              <a:solidFill>
                <a:srgbClr val="000000"/>
              </a:solidFill>
              <a:latin typeface="Calibri" charset="0"/>
            </a:endParaRPr>
          </a:p>
        </p:txBody>
      </p:sp>
      <p:sp>
        <p:nvSpPr>
          <p:cNvPr id="116" name="文本框"/>
          <p:cNvSpPr>
            <a:spLocks noGrp="1"/>
          </p:cNvSpPr>
          <p:nvPr>
            <p:ph type="body"/>
          </p:nvPr>
        </p:nvSpPr>
        <p:spPr>
          <a:xfrm>
            <a:off x="457110" y="1203390"/>
            <a:ext cx="8229330" cy="2982960"/>
          </a:xfrm>
          <a:prstGeom prst="rect">
            <a:avLst/>
          </a:prstGeom>
          <a:noFill/>
          <a:ln w="12700" cap="flat" cmpd="sng">
            <a:noFill/>
            <a:prstDash val="solid"/>
            <a:miter/>
          </a:ln>
        </p:spPr>
        <p:txBody>
          <a:bodyPr vert="horz" wrap="square" lIns="0" tIns="0" rIns="0" bIns="0" anchor="ctr" anchorCtr="0">
            <a:prstTxWarp prst="textNoShape">
              <a:avLst/>
            </a:prstTxWarp>
          </a:bodyPr>
          <a:lstStyle/>
          <a:p>
            <a:pPr algn="ctr"/>
            <a:endParaRPr lang="zh-CN" altLang="en-US" sz="2400" b="0" strike="noStrike" spc="-1">
              <a:latin typeface="Arial" charset="0"/>
            </a:endParaRPr>
          </a:p>
        </p:txBody>
      </p:sp>
    </p:spTree>
    <p:extLst>
      <p:ext uri="{BB962C8B-B14F-4D97-AF65-F5344CB8AC3E}">
        <p14:creationId xmlns:p14="http://schemas.microsoft.com/office/powerpoint/2010/main" xmlns="" val="129675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48"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43"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38" name="文本框"/>
          <p:cNvSpPr>
            <a:spLocks noGrp="1"/>
          </p:cNvSpPr>
          <p:nvPr>
            <p:ph type="title"/>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sz="2400" b="0" i="0">
              <a:solidFill>
                <a:schemeClr val="tx1"/>
              </a:solidFill>
              <a:latin typeface="Arial MT" charset="0"/>
              <a:cs typeface="Arial MT" charset="0"/>
            </a:endParaRPr>
          </a:p>
        </p:txBody>
      </p:sp>
      <p:sp>
        <p:nvSpPr>
          <p:cNvPr id="139" name="文本框"/>
          <p:cNvSpPr>
            <a:spLocks noGrp="1"/>
          </p:cNvSpPr>
          <p:nvPr>
            <p:ph type="body" idx="1"/>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b="0" i="0">
              <a:solidFill>
                <a:schemeClr val="tx1"/>
              </a:solidFill>
            </a:endParaRPr>
          </a:p>
        </p:txBody>
      </p:sp>
      <p:sp>
        <p:nvSpPr>
          <p:cNvPr id="140" name="文本框"/>
          <p:cNvSpPr>
            <a:spLocks noGrp="1"/>
          </p:cNvSpPr>
          <p:nvPr>
            <p:ph type="ftr" idx="5"/>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marL="12700" indent="0">
              <a:lnSpc>
                <a:spcPct val="100000"/>
              </a:lnSpc>
              <a:spcBef>
                <a:spcPts val="25"/>
              </a:spcBef>
            </a:pPr>
            <a:endParaRPr lang="zh-CN" altLang="en-US" sz="800" b="0" i="0">
              <a:solidFill>
                <a:schemeClr val="tx1"/>
              </a:solidFill>
              <a:latin typeface="Arial MT" charset="0"/>
              <a:ea typeface="Arial" charset="0"/>
              <a:cs typeface="Arial MT" charset="0"/>
              <a:sym typeface="Arial" charset="0"/>
            </a:endParaRPr>
          </a:p>
        </p:txBody>
      </p:sp>
      <p:sp>
        <p:nvSpPr>
          <p:cNvPr id="141" name="文本框"/>
          <p:cNvSpPr>
            <a:spLocks noGrp="1"/>
          </p:cNvSpPr>
          <p:nvPr>
            <p:ph type="dt" idx="6"/>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l"/>
            <a:fld id="{CAD2D6BD-DE1B-4B5F-8B41-2702339687B9}" type="datetime1">
              <a:rPr lang="en-US" altLang="zh-CN">
                <a:solidFill>
                  <a:srgbClr val="898989"/>
                </a:solidFill>
                <a:latin typeface="Arial" charset="0"/>
                <a:ea typeface="Arial" charset="0"/>
                <a:cs typeface="Arial" charset="0"/>
                <a:sym typeface="Arial" charset="0"/>
              </a:rPr>
              <a:pPr algn="l"/>
              <a:t>4/10/2024</a:t>
            </a:fld>
            <a:endParaRPr lang="zh-CN" altLang="en-US">
              <a:solidFill>
                <a:srgbClr val="898989"/>
              </a:solidFill>
              <a:latin typeface="Arial" charset="0"/>
              <a:ea typeface="Arial" charset="0"/>
              <a:cs typeface="Arial" charset="0"/>
              <a:sym typeface="Arial" charset="0"/>
            </a:endParaRPr>
          </a:p>
        </p:txBody>
      </p:sp>
      <p:sp>
        <p:nvSpPr>
          <p:cNvPr id="142" name="文本框"/>
          <p:cNvSpPr>
            <a:spLocks noGrp="1"/>
          </p:cNvSpPr>
          <p:nvPr>
            <p:ph type="sldNum" idx="7"/>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r"/>
            <a:fld id="{CAD2D6BD-DE1B-4B5F-8B41-2702339687B9}" type="slidenum">
              <a:rPr lang="en-US" altLang="zh-CN" sz="1400" b="0" i="0" u="none" strike="noStrike" kern="0" cap="none" spc="0" baseline="0">
                <a:solidFill>
                  <a:srgbClr val="898989"/>
                </a:solidFill>
                <a:latin typeface="Arial" charset="0"/>
                <a:ea typeface="Arial" charset="0"/>
                <a:cs typeface="Arial" charset="0"/>
                <a:sym typeface="Arial" charset="0"/>
              </a:rPr>
              <a:pPr algn="r"/>
              <a:t>‹#›</a:t>
            </a:fld>
            <a:endParaRPr lang="zh-CN" altLang="en-US">
              <a:solidFill>
                <a:srgbClr val="89898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85630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59566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xmlns="" val="78693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49707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48687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xmlns="" val="23998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6869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107559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39078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616500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25400" cap="flat" cmpd="sng">
            <a:noFill/>
            <a:prstDash val="solid"/>
            <a:round/>
          </a:ln>
        </p:spPr>
      </p:sp>
      <p:pic>
        <p:nvPicPr>
          <p:cNvPr id="24" name="图片" descr="A white circle in the sky&#10;&#10;Description automatically generated"/>
          <p:cNvPicPr>
            <a:picLocks noChangeAspect="1"/>
          </p:cNvPicPr>
          <p:nvPr/>
        </p:nvPicPr>
        <p:blipFill>
          <a:blip r:embed="rId3" cstate="print"/>
          <a:srcRect t="5928" r="746" b="10206"/>
          <a:stretch>
            <a:fillRect/>
          </a:stretch>
        </p:blipFill>
        <p:spPr>
          <a:xfrm>
            <a:off x="13062" y="-1"/>
            <a:ext cx="9130937" cy="5143501"/>
          </a:xfrm>
          <a:prstGeom prst="rect">
            <a:avLst/>
          </a:prstGeom>
          <a:noFill/>
          <a:ln w="12700" cap="flat" cmpd="sng">
            <a:noFill/>
            <a:prstDash val="solid"/>
            <a:miter/>
          </a:ln>
        </p:spPr>
      </p:pic>
      <p:sp>
        <p:nvSpPr>
          <p:cNvPr id="25" name="矩形"/>
          <p:cNvSpPr>
            <a:spLocks/>
          </p:cNvSpPr>
          <p:nvPr/>
        </p:nvSpPr>
        <p:spPr>
          <a:xfrm>
            <a:off x="1865074" y="730897"/>
            <a:ext cx="6301139" cy="3966471"/>
          </a:xfrm>
          <a:prstGeom prst="rect">
            <a:avLst/>
          </a:prstGeom>
          <a:solidFill>
            <a:srgbClr val="00B0F0"/>
          </a:solidFill>
          <a:ln w="25400" cap="flat" cmpd="sng">
            <a:solidFill>
              <a:srgbClr val="213163"/>
            </a:solidFill>
            <a:prstDash val="solid"/>
            <a:round/>
          </a:ln>
        </p:spPr>
      </p:sp>
      <p:sp>
        <p:nvSpPr>
          <p:cNvPr id="26" name="矩形"/>
          <p:cNvSpPr>
            <a:spLocks/>
          </p:cNvSpPr>
          <p:nvPr/>
        </p:nvSpPr>
        <p:spPr>
          <a:xfrm>
            <a:off x="988684" y="1023080"/>
            <a:ext cx="6985193" cy="3451405"/>
          </a:xfrm>
          <a:prstGeom prst="rect">
            <a:avLst/>
          </a:prstGeom>
          <a:solidFill>
            <a:schemeClr val="bg1"/>
          </a:solidFill>
          <a:ln w="25400" cap="flat" cmpd="sng">
            <a:solidFill>
              <a:srgbClr val="FFFFFF"/>
            </a:solidFill>
            <a:prstDash val="solid"/>
            <a:round/>
          </a:ln>
          <a:effectLst>
            <a:outerShdw blurRad="508000" sx="104999" sy="104999" algn="ctr" rotWithShape="0">
              <a:srgbClr val="000000">
                <a:alpha val="39607"/>
              </a:srgbClr>
            </a:outerShdw>
          </a:effectLst>
        </p:spPr>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2000" b="1" i="0" u="none" strike="noStrike" kern="0" cap="none" spc="0" baseline="0">
              <a:solidFill>
                <a:srgbClr val="161D23"/>
              </a:solidFill>
              <a:latin typeface="Arial" charset="0"/>
              <a:ea typeface="Arial" charset="0"/>
              <a:cs typeface="Arial" charset="0"/>
              <a:sym typeface="Arial" charset="0"/>
            </a:endParaRPr>
          </a:p>
        </p:txBody>
      </p:sp>
      <p:sp>
        <p:nvSpPr>
          <p:cNvPr id="29" name="矩形"/>
          <p:cNvSpPr>
            <a:spLocks/>
          </p:cNvSpPr>
          <p:nvPr/>
        </p:nvSpPr>
        <p:spPr>
          <a:xfrm>
            <a:off x="2541121" y="2795733"/>
            <a:ext cx="4019698"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2000" b="0" i="0" u="none" strike="noStrike" kern="0" cap="none" spc="0" baseline="0">
              <a:solidFill>
                <a:srgbClr val="161D23"/>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Team Members</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1" name="矩形"/>
          <p:cNvSpPr>
            <a:spLocks/>
          </p:cNvSpPr>
          <p:nvPr/>
        </p:nvSpPr>
        <p:spPr>
          <a:xfrm>
            <a:off x="1095095" y="3956068"/>
            <a:ext cx="2095554" cy="6258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Name :</a:t>
            </a:r>
            <a:r>
              <a:rPr lang="en-US" altLang="zh-CN" sz="1100" dirty="0" err="1">
                <a:solidFill>
                  <a:schemeClr val="tx1"/>
                </a:solidFill>
                <a:sym typeface="Arial" charset="0"/>
              </a:rPr>
              <a:t>Rathee</a:t>
            </a:r>
            <a:r>
              <a:rPr lang="en-US" altLang="zh-CN" sz="1100" dirty="0">
                <a:solidFill>
                  <a:schemeClr val="tx1"/>
                </a:solidFill>
                <a:sym typeface="Arial" charset="0"/>
              </a:rPr>
              <a:t> </a:t>
            </a:r>
            <a:r>
              <a:rPr lang="en-US" altLang="zh-CN" sz="1100" dirty="0" err="1">
                <a:solidFill>
                  <a:schemeClr val="tx1"/>
                </a:solidFill>
                <a:sym typeface="Arial" charset="0"/>
              </a:rPr>
              <a:t>Meenatchi</a:t>
            </a:r>
            <a:r>
              <a:rPr lang="en-US" altLang="zh-CN" sz="1100" dirty="0">
                <a:solidFill>
                  <a:schemeClr val="tx1"/>
                </a:solidFill>
                <a:sym typeface="Arial" charset="0"/>
              </a:rPr>
              <a:t> P</a:t>
            </a:r>
            <a:endParaRPr lang="en-US" altLang="zh-CN" sz="1100" b="0" i="0" u="none" strike="noStrike" kern="0" cap="none" spc="0" baseline="0" dirty="0">
              <a:solidFill>
                <a:schemeClr val="tx1"/>
              </a:solidFill>
              <a:latin typeface="Arial" charset="0"/>
              <a:ea typeface="Arial" charset="0"/>
              <a:cs typeface="Lucida Sans"/>
              <a:sym typeface="Arial" charset="0"/>
            </a:endParaRPr>
          </a:p>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ID :720921243046</a:t>
            </a:r>
            <a:endParaRPr lang="zh-CN" altLang="en-US" sz="1100" b="0" i="0" u="none" strike="noStrike" kern="0" cap="none" spc="0" baseline="0" dirty="0">
              <a:solidFill>
                <a:schemeClr val="tx1"/>
              </a:solidFill>
              <a:latin typeface="Arial" charset="0"/>
              <a:ea typeface="Arial" charset="0"/>
              <a:cs typeface="Lucida Sans"/>
              <a:sym typeface="Arial" charset="0"/>
            </a:endParaRPr>
          </a:p>
        </p:txBody>
      </p:sp>
      <p:sp>
        <p:nvSpPr>
          <p:cNvPr id="32" name="直线"/>
          <p:cNvSpPr>
            <a:spLocks/>
          </p:cNvSpPr>
          <p:nvPr/>
        </p:nvSpPr>
        <p:spPr>
          <a:xfrm>
            <a:off x="1100213" y="3919492"/>
            <a:ext cx="1986613" cy="0"/>
          </a:xfrm>
          <a:prstGeom prst="line">
            <a:avLst/>
          </a:prstGeom>
          <a:noFill/>
          <a:ln w="3175" cap="flat" cmpd="sng">
            <a:solidFill>
              <a:srgbClr val="000000"/>
            </a:solidFill>
            <a:prstDash val="lgDashDotDot"/>
            <a:round/>
          </a:ln>
        </p:spPr>
      </p:sp>
      <p:sp>
        <p:nvSpPr>
          <p:cNvPr id="33" name="矩形"/>
          <p:cNvSpPr>
            <a:spLocks/>
          </p:cNvSpPr>
          <p:nvPr/>
        </p:nvSpPr>
        <p:spPr>
          <a:xfrm>
            <a:off x="5596477" y="3627293"/>
            <a:ext cx="1456919" cy="272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College Name</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4" name="直线"/>
          <p:cNvSpPr>
            <a:spLocks/>
          </p:cNvSpPr>
          <p:nvPr/>
        </p:nvSpPr>
        <p:spPr>
          <a:xfrm>
            <a:off x="5693065" y="3919492"/>
            <a:ext cx="1360331" cy="0"/>
          </a:xfrm>
          <a:prstGeom prst="line">
            <a:avLst/>
          </a:prstGeom>
          <a:noFill/>
          <a:ln w="3175" cap="flat" cmpd="sng">
            <a:solidFill>
              <a:srgbClr val="000000"/>
            </a:solidFill>
            <a:prstDash val="lgDashDotDot"/>
            <a:round/>
          </a:ln>
        </p:spPr>
      </p:sp>
      <p:sp>
        <p:nvSpPr>
          <p:cNvPr id="35" name="矩形"/>
          <p:cNvSpPr>
            <a:spLocks/>
          </p:cNvSpPr>
          <p:nvPr/>
        </p:nvSpPr>
        <p:spPr>
          <a:xfrm>
            <a:off x="5693356" y="3956068"/>
            <a:ext cx="2095554" cy="415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charset="0"/>
                <a:ea typeface="Arial" charset="0"/>
                <a:cs typeface="Arial" charset="0"/>
                <a:sym typeface="Arial" charset="0"/>
              </a:rPr>
              <a:t>Jct College of Engineering &amp; Technology-Coimbatore</a:t>
            </a:r>
            <a:endParaRPr lang="zh-CN" altLang="en-US" sz="1100" b="0" i="0" u="none" strike="noStrike" kern="0" cap="none" spc="0" baseline="0">
              <a:solidFill>
                <a:schemeClr val="tx1"/>
              </a:solidFill>
              <a:latin typeface="Arial" charset="0"/>
              <a:ea typeface="Arial" charset="0"/>
              <a:cs typeface="Arial" charset="0"/>
              <a:sym typeface="Arial" charset="0"/>
            </a:endParaRPr>
          </a:p>
        </p:txBody>
      </p:sp>
      <p:pic>
        <p:nvPicPr>
          <p:cNvPr id="36" name="图片"/>
          <p:cNvPicPr>
            <a:picLocks noChangeAspect="1"/>
          </p:cNvPicPr>
          <p:nvPr/>
        </p:nvPicPr>
        <p:blipFill>
          <a:blip r:embed="rId4" cstate="print"/>
          <a:stretch>
            <a:fillRect/>
          </a:stretch>
        </p:blipFill>
        <p:spPr>
          <a:xfrm>
            <a:off x="1834749" y="1249149"/>
            <a:ext cx="1146741" cy="666201"/>
          </a:xfrm>
          <a:prstGeom prst="rect">
            <a:avLst/>
          </a:prstGeom>
          <a:noFill/>
          <a:ln w="12700" cap="flat" cmpd="sng">
            <a:noFill/>
            <a:prstDash val="solid"/>
            <a:miter/>
          </a:ln>
        </p:spPr>
      </p:pic>
      <p:pic>
        <p:nvPicPr>
          <p:cNvPr id="37" name="图片" descr="A logo with people and map&#10;&#10;Description automatically generated"/>
          <p:cNvPicPr>
            <a:picLocks noChangeAspect="1"/>
          </p:cNvPicPr>
          <p:nvPr/>
        </p:nvPicPr>
        <p:blipFill>
          <a:blip r:embed="rId5" cstate="print"/>
          <a:stretch>
            <a:fillRect/>
          </a:stretch>
        </p:blipFill>
        <p:spPr>
          <a:xfrm>
            <a:off x="6461189" y="1211666"/>
            <a:ext cx="668564" cy="666202"/>
          </a:xfrm>
          <a:prstGeom prst="rect">
            <a:avLst/>
          </a:prstGeom>
          <a:noFill/>
          <a:ln w="12700" cap="flat" cmpd="sng">
            <a:noFill/>
            <a:prstDash val="solid"/>
            <a:miter/>
          </a:ln>
        </p:spPr>
      </p:pic>
      <p:pic>
        <p:nvPicPr>
          <p:cNvPr id="38" name="图片" descr="A close up of a logo&#10;&#10;Description automatically generated"/>
          <p:cNvPicPr>
            <a:picLocks noChangeAspect="1"/>
          </p:cNvPicPr>
          <p:nvPr/>
        </p:nvPicPr>
        <p:blipFill>
          <a:blip r:embed="rId6" cstate="print"/>
          <a:stretch>
            <a:fillRect/>
          </a:stretch>
        </p:blipFill>
        <p:spPr>
          <a:xfrm>
            <a:off x="3927667" y="1286630"/>
            <a:ext cx="1587347" cy="516272"/>
          </a:xfrm>
          <a:prstGeom prst="rect">
            <a:avLst/>
          </a:prstGeom>
          <a:noFill/>
          <a:ln w="12700" cap="flat" cmpd="sng">
            <a:noFill/>
            <a:prstDash val="solid"/>
            <a:miter/>
          </a:ln>
        </p:spPr>
      </p:pic>
    </p:spTree>
    <p:extLst>
      <p:ext uri="{BB962C8B-B14F-4D97-AF65-F5344CB8AC3E}">
        <p14:creationId xmlns:p14="http://schemas.microsoft.com/office/powerpoint/2010/main" xmlns="" val="99618537"/>
      </p:ext>
    </p:extLst>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文本框"/>
          <p:cNvSpPr>
            <a:spLocks noGrp="1"/>
          </p:cNvSpPr>
          <p:nvPr>
            <p:ph type="title"/>
          </p:nvPr>
        </p:nvSpPr>
        <p:spPr>
          <a:xfrm>
            <a:off x="155850" y="613141"/>
            <a:ext cx="8832300" cy="451933"/>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Homepage</a:t>
            </a:r>
            <a:endParaRPr lang="zh-CN" altLang="en-US" sz="2400" b="0" i="0" u="none" strike="noStrike" kern="0" cap="none" spc="0" baseline="0">
              <a:solidFill>
                <a:srgbClr val="000000"/>
              </a:solidFill>
              <a:latin typeface="Arial" charset="0"/>
              <a:ea typeface="Arial" charset="0"/>
              <a:cs typeface="Lucida Sans"/>
            </a:endParaRPr>
          </a:p>
        </p:txBody>
      </p:sp>
      <p:pic>
        <p:nvPicPr>
          <p:cNvPr id="2050" name="Picture 2" descr="C:\Users\admin\Desktop\Screenshot 4_10_2024 4_35_10 AM.png"/>
          <p:cNvPicPr>
            <a:picLocks noChangeAspect="1" noChangeArrowheads="1"/>
          </p:cNvPicPr>
          <p:nvPr/>
        </p:nvPicPr>
        <p:blipFill>
          <a:blip r:embed="rId2"/>
          <a:srcRect/>
          <a:stretch>
            <a:fillRect/>
          </a:stretch>
        </p:blipFill>
        <p:spPr bwMode="auto">
          <a:xfrm>
            <a:off x="1159376" y="1112682"/>
            <a:ext cx="6921500" cy="3454400"/>
          </a:xfrm>
          <a:prstGeom prst="rect">
            <a:avLst/>
          </a:prstGeom>
          <a:noFill/>
        </p:spPr>
      </p:pic>
    </p:spTree>
    <p:extLst>
      <p:ext uri="{BB962C8B-B14F-4D97-AF65-F5344CB8AC3E}">
        <p14:creationId xmlns:p14="http://schemas.microsoft.com/office/powerpoint/2010/main" xmlns="" val="94116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title"/>
          </p:nvPr>
        </p:nvSpPr>
        <p:spPr>
          <a:xfrm>
            <a:off x="628560" y="601132"/>
            <a:ext cx="7886430" cy="666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User-Profile</a:t>
            </a:r>
            <a:endParaRPr lang="zh-CN" altLang="en-US" sz="1400" b="1" i="0" u="none" strike="noStrike" kern="0" cap="none" spc="0" baseline="0">
              <a:solidFill>
                <a:srgbClr val="000000"/>
              </a:solidFill>
              <a:latin typeface="Arial" charset="0"/>
              <a:ea typeface="Arial" charset="0"/>
              <a:cs typeface="Lucida Sans"/>
            </a:endParaRPr>
          </a:p>
        </p:txBody>
      </p:sp>
      <p:pic>
        <p:nvPicPr>
          <p:cNvPr id="3074" name="Picture 2" descr="C:\Users\admin\Desktop\Screenshot 4_10_2024 4_35_18 AM.png"/>
          <p:cNvPicPr>
            <a:picLocks noChangeAspect="1" noChangeArrowheads="1"/>
          </p:cNvPicPr>
          <p:nvPr/>
        </p:nvPicPr>
        <p:blipFill>
          <a:blip r:embed="rId2"/>
          <a:srcRect/>
          <a:stretch>
            <a:fillRect/>
          </a:stretch>
        </p:blipFill>
        <p:spPr bwMode="auto">
          <a:xfrm>
            <a:off x="1101725" y="717550"/>
            <a:ext cx="6940550" cy="3708400"/>
          </a:xfrm>
          <a:prstGeom prst="rect">
            <a:avLst/>
          </a:prstGeom>
          <a:noFill/>
        </p:spPr>
      </p:pic>
    </p:spTree>
    <p:extLst>
      <p:ext uri="{BB962C8B-B14F-4D97-AF65-F5344CB8AC3E}">
        <p14:creationId xmlns:p14="http://schemas.microsoft.com/office/powerpoint/2010/main" xmlns="" val="183353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文本框"/>
          <p:cNvSpPr>
            <a:spLocks noGrp="1"/>
          </p:cNvSpPr>
          <p:nvPr>
            <p:ph type="title"/>
          </p:nvPr>
        </p:nvSpPr>
        <p:spPr>
          <a:xfrm>
            <a:off x="628560" y="634999"/>
            <a:ext cx="7886430" cy="63264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Admin-Page</a:t>
            </a:r>
            <a:endParaRPr lang="zh-CN" altLang="en-US" sz="1400" b="1" i="0" u="none" strike="noStrike" kern="0" cap="none" spc="0" baseline="0">
              <a:solidFill>
                <a:srgbClr val="000000"/>
              </a:solidFill>
              <a:latin typeface="Arial" charset="0"/>
              <a:ea typeface="Arial" charset="0"/>
              <a:cs typeface="Lucida Sans"/>
            </a:endParaRPr>
          </a:p>
        </p:txBody>
      </p:sp>
      <p:pic>
        <p:nvPicPr>
          <p:cNvPr id="4098" name="Picture 2" descr="C:\Users\admin\Desktop\Screenshot 4_10_2024 4_35_25 AM.png"/>
          <p:cNvPicPr>
            <a:picLocks noChangeAspect="1" noChangeArrowheads="1"/>
          </p:cNvPicPr>
          <p:nvPr/>
        </p:nvPicPr>
        <p:blipFill>
          <a:blip r:embed="rId2"/>
          <a:srcRect/>
          <a:stretch>
            <a:fillRect/>
          </a:stretch>
        </p:blipFill>
        <p:spPr bwMode="auto">
          <a:xfrm>
            <a:off x="1390173" y="1291485"/>
            <a:ext cx="6184900" cy="3302000"/>
          </a:xfrm>
          <a:prstGeom prst="rect">
            <a:avLst/>
          </a:prstGeom>
          <a:noFill/>
        </p:spPr>
      </p:pic>
    </p:spTree>
    <p:extLst>
      <p:ext uri="{BB962C8B-B14F-4D97-AF65-F5344CB8AC3E}">
        <p14:creationId xmlns:p14="http://schemas.microsoft.com/office/powerpoint/2010/main" xmlns="" val="10717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文本框"/>
          <p:cNvSpPr>
            <a:spLocks noGrp="1"/>
          </p:cNvSpPr>
          <p:nvPr>
            <p:ph type="title"/>
          </p:nvPr>
        </p:nvSpPr>
        <p:spPr>
          <a:xfrm>
            <a:off x="628560" y="643466"/>
            <a:ext cx="7886430" cy="6241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Departments-Page</a:t>
            </a:r>
            <a:endParaRPr lang="zh-CN" altLang="en-US" sz="1400" b="1" i="0" u="none" strike="noStrike" kern="0" cap="none" spc="0" baseline="0">
              <a:solidFill>
                <a:srgbClr val="000000"/>
              </a:solidFill>
              <a:latin typeface="Arial" charset="0"/>
              <a:ea typeface="Arial" charset="0"/>
              <a:cs typeface="Lucida Sans"/>
            </a:endParaRPr>
          </a:p>
        </p:txBody>
      </p:sp>
      <p:pic>
        <p:nvPicPr>
          <p:cNvPr id="5122" name="Picture 2" descr="C:\Users\admin\Desktop\Screenshot 4_10_2024 4_35_33 AM.png"/>
          <p:cNvPicPr>
            <a:picLocks noChangeAspect="1" noChangeArrowheads="1"/>
          </p:cNvPicPr>
          <p:nvPr/>
        </p:nvPicPr>
        <p:blipFill>
          <a:blip r:embed="rId2"/>
          <a:srcRect/>
          <a:stretch>
            <a:fillRect/>
          </a:stretch>
        </p:blipFill>
        <p:spPr bwMode="auto">
          <a:xfrm>
            <a:off x="1314426" y="1373509"/>
            <a:ext cx="6597650" cy="3111500"/>
          </a:xfrm>
          <a:prstGeom prst="rect">
            <a:avLst/>
          </a:prstGeom>
          <a:noFill/>
        </p:spPr>
      </p:pic>
    </p:spTree>
    <p:extLst>
      <p:ext uri="{BB962C8B-B14F-4D97-AF65-F5344CB8AC3E}">
        <p14:creationId xmlns:p14="http://schemas.microsoft.com/office/powerpoint/2010/main" xmlns="" val="44842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文本框"/>
          <p:cNvSpPr>
            <a:spLocks noGrp="1"/>
          </p:cNvSpPr>
          <p:nvPr>
            <p:ph type="title"/>
          </p:nvPr>
        </p:nvSpPr>
        <p:spPr>
          <a:xfrm>
            <a:off x="215052" y="719666"/>
            <a:ext cx="8421857" cy="5479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Future Enhancements</a:t>
            </a:r>
            <a:r>
              <a:rPr lang="en-US" altLang="zh-CN" sz="1600" b="1" i="0" u="none" strike="noStrike" kern="0" cap="none" spc="0" baseline="0">
                <a:solidFill>
                  <a:srgbClr val="374151"/>
                </a:solidFill>
                <a:latin typeface="Arial" charset="0"/>
                <a:ea typeface="Arial" charset="0"/>
                <a:cs typeface="Times New Roman" charset="0"/>
              </a:rPr>
              <a:t>:</a:t>
            </a:r>
            <a:r>
              <a:rPr lang="zh-CN" altLang="en-US" sz="1400" b="0" i="0" u="none" strike="noStrike" kern="0" cap="none" spc="0" baseline="0">
                <a:solidFill>
                  <a:srgbClr val="374151"/>
                </a:solidFill>
                <a:latin typeface="Söhne" charset="0"/>
                <a:ea typeface="Arial" charset="0"/>
                <a:cs typeface="Lucida Sans"/>
              </a:rPr>
              <a:t/>
            </a:r>
            <a:br>
              <a:rPr lang="zh-CN" altLang="en-US" sz="1400" b="0" i="0" u="none" strike="noStrike" kern="0" cap="none" spc="0" baseline="0">
                <a:solidFill>
                  <a:srgbClr val="374151"/>
                </a:solidFill>
                <a:latin typeface="Söhne" charset="0"/>
                <a:ea typeface="Arial" charset="0"/>
                <a:cs typeface="Lucida Sans"/>
              </a:rPr>
            </a:br>
            <a:endParaRPr lang="zh-CN" altLang="en-US" sz="1400" b="0" i="0" u="none" strike="noStrike" kern="0" cap="none" spc="0" baseline="0">
              <a:solidFill>
                <a:srgbClr val="000000"/>
              </a:solidFill>
              <a:latin typeface="Arial" charset="0"/>
              <a:ea typeface="Arial" charset="0"/>
              <a:cs typeface="Lucida Sans"/>
            </a:endParaRPr>
          </a:p>
        </p:txBody>
      </p:sp>
      <p:sp>
        <p:nvSpPr>
          <p:cNvPr id="131" name="矩形"/>
          <p:cNvSpPr>
            <a:spLocks/>
          </p:cNvSpPr>
          <p:nvPr/>
        </p:nvSpPr>
        <p:spPr>
          <a:xfrm>
            <a:off x="250772" y="1113760"/>
            <a:ext cx="8521753" cy="35394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1. Artificial Intelligence and Machine Learning Integration</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Content Recommendation System</a:t>
            </a:r>
            <a:r>
              <a:rPr lang="en-US" altLang="zh-CN" sz="1400" b="0" i="0" u="none" strike="noStrike" kern="0" cap="none" spc="0" baseline="0">
                <a:solidFill>
                  <a:srgbClr val="0D0D0D"/>
                </a:solidFill>
                <a:latin typeface="Söhne" charset="0"/>
                <a:ea typeface="Arial" charset="0"/>
                <a:cs typeface="Arial" charset="0"/>
                <a:sym typeface="Arial" charset="0"/>
              </a:rPr>
              <a:t>: Implement machine learning algorithms to analyze user behavior, preferences, and interactions with the content to provide personalized note recommendations.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Automatic Categorization</a:t>
            </a:r>
            <a:r>
              <a:rPr lang="en-US" altLang="zh-CN" sz="1400" b="0" i="0" u="none" strike="noStrike" kern="0" cap="none" spc="0" baseline="0">
                <a:solidFill>
                  <a:srgbClr val="0D0D0D"/>
                </a:solidFill>
                <a:latin typeface="Söhne" charset="0"/>
                <a:ea typeface="Arial" charset="0"/>
                <a:cs typeface="Arial" charset="0"/>
                <a:sym typeface="Arial" charset="0"/>
              </a:rPr>
              <a:t>: Utilize natural language processing (NLP) techniques to automatically categorize notes based on their content, making the upload process more efficient and improving the discoverability of resources.</a:t>
            </a: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2. Enhanced Collaboration Features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Real-Time Collaboration</a:t>
            </a:r>
            <a:r>
              <a:rPr lang="en-US" altLang="zh-CN" sz="1400" b="0" i="0" u="none" strike="noStrike" kern="0" cap="none" spc="0" baseline="0">
                <a:solidFill>
                  <a:srgbClr val="0D0D0D"/>
                </a:solidFill>
                <a:latin typeface="Söhne" charset="0"/>
                <a:ea typeface="Arial" charset="0"/>
                <a:cs typeface="Arial" charset="0"/>
                <a:sym typeface="Arial" charset="0"/>
              </a:rPr>
              <a:t>: Introduce real-time editing and commenting features, allowing multiple users to work on the same document simultaneously, similar to Google Docs.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Study Groups</a:t>
            </a:r>
            <a:r>
              <a:rPr lang="en-US" altLang="zh-CN" sz="1400" b="0" i="0" u="none" strike="noStrike" kern="0" cap="none" spc="0" baseline="0">
                <a:solidFill>
                  <a:srgbClr val="0D0D0D"/>
                </a:solidFill>
                <a:latin typeface="Söhne" charset="0"/>
                <a:ea typeface="Arial" charset="0"/>
                <a:cs typeface="Arial" charset="0"/>
                <a:sym typeface="Arial" charset="0"/>
              </a:rPr>
              <a:t>: Enable users to create and join study groups within the application, fostering a more organized and collaborative learning environment.</a:t>
            </a: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3. Integration with External Platforms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Cloud Storage Services</a:t>
            </a:r>
            <a:r>
              <a:rPr lang="en-US" altLang="zh-CN" sz="1400" b="0" i="0" u="none" strike="noStrike" kern="0" cap="none" spc="0" baseline="0">
                <a:solidFill>
                  <a:srgbClr val="0D0D0D"/>
                </a:solidFill>
                <a:latin typeface="Söhne" charset="0"/>
                <a:ea typeface="Arial" charset="0"/>
                <a:cs typeface="Arial" charset="0"/>
                <a:sym typeface="Arial" charset="0"/>
              </a:rPr>
              <a:t>: Offer integration with cloud storage platforms (e.g., Google Drive, Dropbox) to allow users to easily upload and backup their notes.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Educational Tools and Platforms</a:t>
            </a:r>
            <a:r>
              <a:rPr lang="en-US" altLang="zh-CN" sz="1400" b="0" i="0" u="none" strike="noStrike" kern="0" cap="none" spc="0" baseline="0">
                <a:solidFill>
                  <a:srgbClr val="0D0D0D"/>
                </a:solidFill>
                <a:latin typeface="Söhne" charset="0"/>
                <a:ea typeface="Arial" charset="0"/>
                <a:cs typeface="Arial" charset="0"/>
                <a:sym typeface="Arial" charset="0"/>
              </a:rPr>
              <a:t>: Integrate with other educational platforms and tools, providing a seamless experience for users to access a wide range of resources and tools from within the application.</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13722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Conclusion</a:t>
            </a:r>
            <a:endParaRPr lang="zh-CN" altLang="en-US" sz="1600" b="0" i="0" u="none" strike="noStrike" kern="0" cap="none" spc="0" baseline="0">
              <a:solidFill>
                <a:srgbClr val="000000"/>
              </a:solidFill>
              <a:latin typeface="Arial" charset="0"/>
              <a:ea typeface="Arial" charset="0"/>
              <a:cs typeface="Lucida Sans"/>
            </a:endParaRPr>
          </a:p>
        </p:txBody>
      </p:sp>
      <p:sp>
        <p:nvSpPr>
          <p:cNvPr id="13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3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135" name="矩形"/>
          <p:cNvSpPr>
            <a:spLocks/>
          </p:cNvSpPr>
          <p:nvPr/>
        </p:nvSpPr>
        <p:spPr>
          <a:xfrm>
            <a:off x="131032" y="1081162"/>
            <a:ext cx="8715375" cy="2031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chemeClr val="tx1"/>
                </a:solidFill>
                <a:latin typeface="Arial" charset="0"/>
                <a:ea typeface="Arial" charset="0"/>
                <a:cs typeface="Arial" charset="0"/>
                <a:sym typeface="Arial"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60765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文本框"/>
          <p:cNvSpPr>
            <a:spLocks noGrp="1"/>
          </p:cNvSpPr>
          <p:nvPr>
            <p:ph type="title"/>
          </p:nvPr>
        </p:nvSpPr>
        <p:spPr>
          <a:xfrm>
            <a:off x="3504528" y="2334505"/>
            <a:ext cx="2149019" cy="474488"/>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charset="0"/>
                <a:ea typeface="Arial" charset="0"/>
                <a:cs typeface="Arial MT" charset="0"/>
              </a:rPr>
              <a:t>Thank You!</a:t>
            </a:r>
            <a:endParaRPr lang="zh-CN" altLang="en-US" sz="3000" b="1" i="0" u="none" strike="noStrike" kern="0" cap="none" spc="-5" baseline="0" dirty="0">
              <a:solidFill>
                <a:srgbClr val="223366"/>
              </a:solidFill>
              <a:latin typeface="Arial MT" charset="0"/>
              <a:ea typeface="Arial" charset="0"/>
              <a:cs typeface="Arial MT" charset="0"/>
            </a:endParaRPr>
          </a:p>
        </p:txBody>
      </p:sp>
    </p:spTree>
    <p:extLst>
      <p:ext uri="{BB962C8B-B14F-4D97-AF65-F5344CB8AC3E}">
        <p14:creationId xmlns:p14="http://schemas.microsoft.com/office/powerpoint/2010/main" xmlns="" val="3626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3" cstate="print"/>
          <a:stretch>
            <a:fillRect/>
          </a:stretch>
        </p:blipFill>
        <p:spPr>
          <a:xfrm>
            <a:off x="0" y="0"/>
            <a:ext cx="9144000" cy="5143500"/>
          </a:xfrm>
          <a:prstGeom prst="rect">
            <a:avLst/>
          </a:prstGeom>
          <a:noFill/>
          <a:ln w="12700" cap="flat" cmpd="sng">
            <a:noFill/>
            <a:prstDash val="solid"/>
            <a:miter/>
          </a:ln>
        </p:spPr>
      </p:pic>
      <p:sp>
        <p:nvSpPr>
          <p:cNvPr id="51" name="矩形"/>
          <p:cNvSpPr>
            <a:spLocks/>
          </p:cNvSpPr>
          <p:nvPr/>
        </p:nvSpPr>
        <p:spPr>
          <a:xfrm>
            <a:off x="2422762" y="970065"/>
            <a:ext cx="4283236" cy="4991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charset="0"/>
                <a:ea typeface="宋体" charset="0"/>
                <a:cs typeface="Arial" charset="0"/>
                <a:sym typeface="Arial" charset="0"/>
              </a:rPr>
              <a:t>CAPSTONE PROJECT SHOWCASE</a:t>
            </a:r>
            <a:endParaRPr lang="zh-CN" altLang="en-US" sz="2000" b="1" i="0" u="none" strike="noStrike" kern="1200" cap="none" spc="0" baseline="0">
              <a:solidFill>
                <a:srgbClr val="213164"/>
              </a:solidFill>
              <a:latin typeface="Arial" charset="0"/>
              <a:ea typeface="宋体" charset="0"/>
              <a:cs typeface="Arial" charset="0"/>
              <a:sym typeface="Arial" charset="0"/>
            </a:endParaRPr>
          </a:p>
        </p:txBody>
      </p:sp>
      <p:sp>
        <p:nvSpPr>
          <p:cNvPr id="52"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143"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charset="0"/>
                <a:ea typeface="宋体" charset="0"/>
                <a:cs typeface="Arial" charset="0"/>
                <a:sym typeface="Arial" charset="0"/>
              </a:rPr>
              <a:t>Notes Sharing Web Application using Django Framework</a:t>
            </a:r>
            <a:endParaRPr lang="zh-CN" altLang="en-US" sz="1600" b="0" i="0" u="none" strike="noStrike" kern="1200" cap="none" spc="0" baseline="0">
              <a:solidFill>
                <a:schemeClr val="tx1"/>
              </a:solidFill>
              <a:latin typeface="Arial" charset="0"/>
              <a:ea typeface="宋体" charset="0"/>
              <a:cs typeface="Poppins" charset="0"/>
              <a:sym typeface="Arial" charset="0"/>
            </a:endParaRPr>
          </a:p>
        </p:txBody>
      </p:sp>
      <p:sp>
        <p:nvSpPr>
          <p:cNvPr id="54" name="矩形"/>
          <p:cNvSpPr>
            <a:spLocks/>
          </p:cNvSpPr>
          <p:nvPr/>
        </p:nvSpPr>
        <p:spPr>
          <a:xfrm>
            <a:off x="3872230" y="2704571"/>
            <a:ext cx="1399540"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charset="0"/>
                <a:ea typeface="宋体" charset="0"/>
                <a:cs typeface="Arial" charset="0"/>
                <a:sym typeface="Arial" charset="0"/>
              </a:rPr>
              <a:t>Project Title</a:t>
            </a:r>
            <a:endParaRPr lang="zh-CN" altLang="en-US" sz="1600" b="1" i="0" u="none" strike="noStrike" kern="1200" cap="none" spc="0" baseline="0">
              <a:solidFill>
                <a:schemeClr val="bg1"/>
              </a:solidFill>
              <a:latin typeface="Arial" charset="0"/>
              <a:ea typeface="宋体" charset="0"/>
              <a:cs typeface="Poppins" charset="0"/>
              <a:sym typeface="Arial" charset="0"/>
            </a:endParaRPr>
          </a:p>
        </p:txBody>
      </p:sp>
      <p:sp>
        <p:nvSpPr>
          <p:cNvPr id="55" name="矩形"/>
          <p:cNvSpPr>
            <a:spLocks/>
          </p:cNvSpPr>
          <p:nvPr/>
        </p:nvSpPr>
        <p:spPr>
          <a:xfrm>
            <a:off x="1276812" y="4029973"/>
            <a:ext cx="6590374" cy="5123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charset="0"/>
                <a:ea typeface="宋体" charset="0"/>
                <a:cs typeface="Arial" charset="0"/>
                <a:sym typeface="Arial" charset="0"/>
              </a:rPr>
              <a:t>Abstract | Problem Statement | Project Overview |</a:t>
            </a:r>
            <a:r>
              <a:rPr lang="en-US" altLang="zh-CN" sz="1600" b="0" i="0" u="none" strike="noStrike" kern="1200" cap="none" spc="0" baseline="0">
                <a:solidFill>
                  <a:schemeClr val="bg1"/>
                </a:solidFill>
                <a:latin typeface="Arial" charset="0"/>
                <a:ea typeface="Arial" charset="0"/>
                <a:cs typeface="Poppins" charset="0"/>
                <a:sym typeface="Arial" charset="0"/>
              </a:rPr>
              <a:t> Proposed </a:t>
            </a:r>
            <a:r>
              <a:rPr lang="en-US" altLang="zh-CN" sz="1600" b="0" i="0" u="none" strike="noStrike" kern="1200" cap="none" spc="0" baseline="0">
                <a:solidFill>
                  <a:schemeClr val="bg1"/>
                </a:solidFill>
                <a:latin typeface="Arial" charset="0"/>
                <a:ea typeface="Arial" charset="0"/>
                <a:cs typeface="Arial" charset="0"/>
                <a:sym typeface="Arial" charset="0"/>
              </a:rPr>
              <a:t>Solution </a:t>
            </a:r>
            <a:r>
              <a:rPr lang="en-US" altLang="zh-CN" sz="1600" b="0" i="0" u="none" strike="noStrike" kern="1200" cap="none" spc="0" baseline="0">
                <a:solidFill>
                  <a:schemeClr val="bg1"/>
                </a:solidFill>
                <a:latin typeface="Arial" charset="0"/>
                <a:ea typeface="宋体" charset="0"/>
                <a:cs typeface="Arial" charset="0"/>
                <a:sym typeface="Arial" charset="0"/>
              </a:rPr>
              <a:t>| </a:t>
            </a:r>
            <a:r>
              <a:rPr lang="en-US" altLang="zh-CN" sz="1600" b="0" i="0" u="none" strike="noStrike" kern="1200" cap="none" spc="0" baseline="0">
                <a:solidFill>
                  <a:schemeClr val="bg1"/>
                </a:solidFill>
                <a:latin typeface="Arial" charset="0"/>
                <a:ea typeface="Arial" charset="0"/>
                <a:cs typeface="Poppins" charset="0"/>
                <a:sym typeface="Arial" charset="0"/>
              </a:rPr>
              <a:t>Technology Used</a:t>
            </a:r>
            <a:r>
              <a:rPr lang="en-US" altLang="zh-CN" sz="1600" b="0" i="0" u="none" strike="noStrike" kern="1200" cap="none" spc="0" baseline="0">
                <a:solidFill>
                  <a:schemeClr val="bg1"/>
                </a:solidFill>
                <a:latin typeface="Arial" charset="0"/>
                <a:ea typeface="宋体" charset="0"/>
                <a:cs typeface="Arial" charset="0"/>
                <a:sym typeface="Arial" charset="0"/>
              </a:rPr>
              <a:t> | Modelling &amp; Results </a:t>
            </a:r>
            <a:r>
              <a:rPr lang="en-US" altLang="zh-CN" sz="1600" b="0" i="0" u="none" strike="noStrike" kern="1200" cap="none" spc="0" baseline="0">
                <a:solidFill>
                  <a:schemeClr val="bg1"/>
                </a:solidFill>
                <a:latin typeface="Arial" charset="0"/>
                <a:ea typeface="Arial" charset="0"/>
                <a:cs typeface="Arial" charset="0"/>
                <a:sym typeface="Arial" charset="0"/>
              </a:rPr>
              <a:t>| Conclusion </a:t>
            </a:r>
            <a:endParaRPr lang="zh-CN" altLang="en-US" sz="1600" b="0" i="0" u="none" strike="noStrike" kern="1200" cap="none" spc="0" baseline="0">
              <a:solidFill>
                <a:schemeClr val="bg1"/>
              </a:solidFill>
              <a:latin typeface="Arial" charset="0"/>
              <a:ea typeface="宋体" charset="0"/>
              <a:cs typeface="Poppins" charset="0"/>
              <a:sym typeface="Arial" charset="0"/>
            </a:endParaRPr>
          </a:p>
        </p:txBody>
      </p:sp>
    </p:spTree>
    <p:extLst>
      <p:ext uri="{BB962C8B-B14F-4D97-AF65-F5344CB8AC3E}">
        <p14:creationId xmlns:p14="http://schemas.microsoft.com/office/powerpoint/2010/main" xmlns="" val="37363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Abstract</a:t>
            </a:r>
            <a:endParaRPr lang="zh-CN" altLang="en-US" sz="1600" b="0" i="0" u="none" strike="noStrike" kern="0" cap="none" spc="0" baseline="0">
              <a:solidFill>
                <a:srgbClr val="000000"/>
              </a:solidFill>
              <a:latin typeface="Arial" charset="0"/>
              <a:ea typeface="Arial" charset="0"/>
              <a:cs typeface="Lucida Sans"/>
            </a:endParaRPr>
          </a:p>
        </p:txBody>
      </p:sp>
      <p:sp>
        <p:nvSpPr>
          <p:cNvPr id="59"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0" name="矩形"/>
          <p:cNvSpPr>
            <a:spLocks/>
          </p:cNvSpPr>
          <p:nvPr/>
        </p:nvSpPr>
        <p:spPr>
          <a:xfrm>
            <a:off x="138651" y="4713110"/>
            <a:ext cx="1047211"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61" name="矩形"/>
          <p:cNvSpPr>
            <a:spLocks/>
          </p:cNvSpPr>
          <p:nvPr/>
        </p:nvSpPr>
        <p:spPr>
          <a:xfrm>
            <a:off x="138651" y="1184467"/>
            <a:ext cx="8751093" cy="2186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9390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Problem Statement</a:t>
            </a:r>
            <a:endParaRPr lang="zh-CN" altLang="en-US" sz="1600" b="0" i="0" u="none" strike="noStrike" kern="0" cap="none" spc="0" baseline="0">
              <a:solidFill>
                <a:srgbClr val="000000"/>
              </a:solidFill>
              <a:latin typeface="Arial" charset="0"/>
              <a:ea typeface="Arial" charset="0"/>
              <a:cs typeface="Lucida Sans"/>
            </a:endParaRPr>
          </a:p>
        </p:txBody>
      </p:sp>
      <p:sp>
        <p:nvSpPr>
          <p:cNvPr id="65"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6"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67" name="矩形"/>
          <p:cNvSpPr>
            <a:spLocks/>
          </p:cNvSpPr>
          <p:nvPr/>
        </p:nvSpPr>
        <p:spPr>
          <a:xfrm>
            <a:off x="138652" y="1171576"/>
            <a:ext cx="8636793" cy="134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51562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Project Overview</a:t>
            </a:r>
            <a:endParaRPr lang="zh-CN" altLang="en-US" sz="1600" b="0" i="0" u="none" strike="noStrike" kern="0" cap="none" spc="0" baseline="0">
              <a:solidFill>
                <a:srgbClr val="000000"/>
              </a:solidFill>
              <a:latin typeface="Arial" charset="0"/>
              <a:ea typeface="Arial" charset="0"/>
              <a:cs typeface="Lucida Sans"/>
            </a:endParaRPr>
          </a:p>
        </p:txBody>
      </p:sp>
      <p:sp>
        <p:nvSpPr>
          <p:cNvPr id="71"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2" name="矩形"/>
          <p:cNvSpPr>
            <a:spLocks/>
          </p:cNvSpPr>
          <p:nvPr/>
        </p:nvSpPr>
        <p:spPr>
          <a:xfrm>
            <a:off x="138651" y="4713110"/>
            <a:ext cx="125437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:google</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pic>
        <p:nvPicPr>
          <p:cNvPr id="73" name="图片"/>
          <p:cNvPicPr>
            <a:picLocks noChangeAspect="1"/>
          </p:cNvPicPr>
          <p:nvPr/>
        </p:nvPicPr>
        <p:blipFill>
          <a:blip r:embed="rId3" cstate="print"/>
          <a:stretch>
            <a:fillRect/>
          </a:stretch>
        </p:blipFill>
        <p:spPr>
          <a:xfrm>
            <a:off x="1514474" y="1004392"/>
            <a:ext cx="5283003" cy="3518562"/>
          </a:xfrm>
          <a:prstGeom prst="rect">
            <a:avLst/>
          </a:prstGeom>
          <a:noFill/>
          <a:ln w="12700" cap="flat" cmpd="sng">
            <a:noFill/>
            <a:prstDash val="solid"/>
            <a:miter/>
          </a:ln>
        </p:spPr>
      </p:pic>
    </p:spTree>
    <p:extLst>
      <p:ext uri="{BB962C8B-B14F-4D97-AF65-F5344CB8AC3E}">
        <p14:creationId xmlns:p14="http://schemas.microsoft.com/office/powerpoint/2010/main" xmlns="" val="82717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文本框"/>
          <p:cNvSpPr>
            <a:spLocks noGrp="1"/>
          </p:cNvSpPr>
          <p:nvPr>
            <p:ph type="title"/>
          </p:nvPr>
        </p:nvSpPr>
        <p:spPr>
          <a:xfrm>
            <a:off x="138533" y="600226"/>
            <a:ext cx="2936082"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Proposed Solution</a:t>
            </a:r>
            <a:endParaRPr lang="zh-CN" altLang="en-US" sz="1600" b="0" i="0" u="none" strike="noStrike" kern="0" cap="none" spc="0" baseline="0">
              <a:solidFill>
                <a:srgbClr val="000000"/>
              </a:solidFill>
              <a:latin typeface="Arial" charset="0"/>
              <a:ea typeface="Arial" charset="0"/>
              <a:cs typeface="Lucida Sans"/>
            </a:endParaRPr>
          </a:p>
        </p:txBody>
      </p:sp>
      <p:sp>
        <p:nvSpPr>
          <p:cNvPr id="77" name="矩形"/>
          <p:cNvSpPr>
            <a:spLocks/>
          </p:cNvSpPr>
          <p:nvPr/>
        </p:nvSpPr>
        <p:spPr>
          <a:xfrm>
            <a:off x="138533" y="1102220"/>
            <a:ext cx="8866934" cy="405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charset="0"/>
                <a:ea typeface="Arial" charset="0"/>
                <a:cs typeface="Times New Roman" charset="0"/>
                <a:sym typeface="Arial" charset="0"/>
              </a:rPr>
              <a:t>.</a:t>
            </a: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7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9" name="矩形"/>
          <p:cNvSpPr>
            <a:spLocks/>
          </p:cNvSpPr>
          <p:nvPr/>
        </p:nvSpPr>
        <p:spPr>
          <a:xfrm>
            <a:off x="138652" y="4713110"/>
            <a:ext cx="111864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80" name="矩形"/>
          <p:cNvSpPr>
            <a:spLocks/>
          </p:cNvSpPr>
          <p:nvPr/>
        </p:nvSpPr>
        <p:spPr>
          <a:xfrm>
            <a:off x="138533" y="922489"/>
            <a:ext cx="8422480" cy="3863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1. </a:t>
            </a:r>
            <a:r>
              <a:rPr lang="en-US" altLang="zh-CN" sz="1400" b="1" i="0" u="none" strike="noStrike" kern="0" cap="none" spc="0" baseline="0">
                <a:solidFill>
                  <a:srgbClr val="0D0D0D"/>
                </a:solidFill>
                <a:latin typeface="Söhne" charset="0"/>
                <a:ea typeface="Arial" charset="0"/>
                <a:cs typeface="Arial" charset="0"/>
                <a:sym typeface="Arial" charset="0"/>
              </a:rPr>
              <a:t>System Architecture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Backend Development</a:t>
            </a:r>
            <a:r>
              <a:rPr lang="en-US" altLang="zh-CN" sz="1400" b="0" i="0" u="none" strike="noStrike" kern="0" cap="none" spc="0" baseline="0">
                <a:solidFill>
                  <a:srgbClr val="0D0D0D"/>
                </a:solidFill>
                <a:latin typeface="Söhne" charset="0"/>
                <a:ea typeface="Arial" charset="0"/>
                <a:cs typeface="Arial" charset="0"/>
                <a:sym typeface="Arial" charset="0"/>
              </a:rPr>
              <a:t>: Utilize Django for server-side logic, database management, user authentication, and session management, ensuring a secure and efficient backend structure.</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Frontend Integration</a:t>
            </a:r>
            <a:r>
              <a:rPr lang="en-US" altLang="zh-CN" sz="1400" b="0" i="0" u="none" strike="noStrike" kern="0" cap="none" spc="0" baseline="0">
                <a:solidFill>
                  <a:srgbClr val="0D0D0D"/>
                </a:solidFill>
                <a:latin typeface="Söhne" charset="0"/>
                <a:ea typeface="Arial" charset="0"/>
                <a:cs typeface="Arial" charset="0"/>
                <a:sym typeface="Arial" charset="0"/>
              </a:rPr>
              <a:t>: Employ HTML, CSS, and JavaScript, alongside Django’s template system, to create an intuitive and responsive user interface that enhances user experience.</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Database Design</a:t>
            </a:r>
            <a:r>
              <a:rPr lang="en-US" altLang="zh-CN" sz="1400" b="0" i="0" u="none" strike="noStrike" kern="0" cap="none" spc="0" baseline="0">
                <a:solidFill>
                  <a:srgbClr val="0D0D0D"/>
                </a:solidFill>
                <a:latin typeface="Söhne" charset="0"/>
                <a:ea typeface="Arial" charset="0"/>
                <a:cs typeface="Arial" charset="0"/>
                <a:sym typeface="Arial" charset="0"/>
              </a:rPr>
              <a:t>: Design a relational database schema that efficiently stores user data, notes, categories, and interactions to facilitate quick retrieval and secure storage of information.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2. </a:t>
            </a:r>
            <a:r>
              <a:rPr lang="en-US" altLang="zh-CN" sz="1400" b="1" i="0" u="none" strike="noStrike" kern="0" cap="none" spc="0" baseline="0">
                <a:solidFill>
                  <a:srgbClr val="0D0D0D"/>
                </a:solidFill>
                <a:latin typeface="Söhne" charset="0"/>
                <a:ea typeface="Arial" charset="0"/>
                <a:cs typeface="Arial" charset="0"/>
                <a:sym typeface="Arial" charset="0"/>
              </a:rPr>
              <a:t>Core Features</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User Authentication and Authorization</a:t>
            </a:r>
            <a:r>
              <a:rPr lang="en-US" altLang="zh-CN" sz="1400" b="0" i="0" u="none" strike="noStrike" kern="0" cap="none" spc="0" baseline="0">
                <a:solidFill>
                  <a:srgbClr val="0D0D0D"/>
                </a:solidFill>
                <a:latin typeface="Söhne" charset="0"/>
                <a:ea typeface="Arial" charset="0"/>
                <a:cs typeface="Arial" charset="0"/>
                <a:sym typeface="Arial" charset="0"/>
              </a:rPr>
              <a:t>: Implement Django’s built-in authentication system to manage user accounts, secure login/logout processes, and ensure user data privacy.</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Notes Management</a:t>
            </a:r>
            <a:r>
              <a:rPr lang="en-US" altLang="zh-CN" sz="1400" b="0" i="0" u="none" strike="noStrike" kern="0" cap="none" spc="0" baseline="0">
                <a:solidFill>
                  <a:srgbClr val="0D0D0D"/>
                </a:solidFill>
                <a:latin typeface="Söhne" charset="0"/>
                <a:ea typeface="Arial" charset="0"/>
                <a:cs typeface="Arial" charset="0"/>
                <a:sym typeface="Arial" charset="0"/>
              </a:rPr>
              <a:t>: Enable users to upload, download, and manage notes in various formats (PDF, DOCX, PPT, etc.), with features for creating, editing, and deleting notes.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Collaboration Tools</a:t>
            </a:r>
            <a:r>
              <a:rPr lang="en-US" altLang="zh-CN" sz="1400" b="0" i="0" u="none" strike="noStrike" kern="0" cap="none" spc="0" baseline="0">
                <a:solidFill>
                  <a:srgbClr val="0D0D0D"/>
                </a:solidFill>
                <a:latin typeface="Söhne" charset="0"/>
                <a:ea typeface="Arial" charset="0"/>
                <a:cs typeface="Arial" charset="0"/>
                <a:sym typeface="Arial" charset="0"/>
              </a:rPr>
              <a:t>: Incorporate features for users to comment on notes, rate them, and engage in discussions, fostering a collaborative learning environment.</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00445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933" cy="7000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4"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5" name="矩形"/>
          <p:cNvSpPr>
            <a:spLocks/>
          </p:cNvSpPr>
          <p:nvPr/>
        </p:nvSpPr>
        <p:spPr>
          <a:xfrm>
            <a:off x="138652" y="4713110"/>
            <a:ext cx="1018636"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86" name="矩形"/>
          <p:cNvSpPr>
            <a:spLocks/>
          </p:cNvSpPr>
          <p:nvPr/>
        </p:nvSpPr>
        <p:spPr>
          <a:xfrm>
            <a:off x="235744" y="678657"/>
            <a:ext cx="8779669" cy="375487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3. </a:t>
            </a:r>
            <a:r>
              <a:rPr lang="en-US" altLang="zh-CN" sz="1400" b="1" i="0" u="none" strike="noStrike" kern="0" cap="none" spc="0" baseline="0">
                <a:solidFill>
                  <a:srgbClr val="0D0D0D"/>
                </a:solidFill>
                <a:latin typeface="Söhne" charset="0"/>
                <a:ea typeface="Arial" charset="0"/>
                <a:cs typeface="Arial" charset="0"/>
                <a:sym typeface="Arial" charset="0"/>
              </a:rPr>
              <a:t>Security and Privacy</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Implement Django’s security best practices to protect against common vulnerabilities such as SQL injection, Cross-Site Scripting (XSS), and Cross-Site Request Forgery (CSRF).</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Ensure data privacy by adhering to regulations such as GDPR for the handling of personal information.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4. </a:t>
            </a:r>
            <a:r>
              <a:rPr lang="en-US" altLang="zh-CN" sz="1400" b="1" i="0" u="none" strike="noStrike" kern="0" cap="none" spc="0" baseline="0">
                <a:solidFill>
                  <a:srgbClr val="0D0D0D"/>
                </a:solidFill>
                <a:latin typeface="Söhne" charset="0"/>
                <a:ea typeface="Arial" charset="0"/>
                <a:cs typeface="Arial" charset="0"/>
                <a:sym typeface="Arial" charset="0"/>
              </a:rPr>
              <a:t>Scalability and Performance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Design the application with scalability in mind, allowing for easy adaptation to increased user numbers and data volume without performance degradation.</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Utilize Django’s caching framework to enhance application performance and reduce server load.</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5. </a:t>
            </a:r>
            <a:r>
              <a:rPr lang="en-US" altLang="zh-CN" sz="1400" b="1" i="0" u="none" strike="noStrike" kern="0" cap="none" spc="0" baseline="0">
                <a:solidFill>
                  <a:srgbClr val="0D0D0D"/>
                </a:solidFill>
                <a:latin typeface="Söhne" charset="0"/>
                <a:ea typeface="Arial" charset="0"/>
                <a:cs typeface="Arial" charset="0"/>
                <a:sym typeface="Arial" charset="0"/>
              </a:rPr>
              <a:t>User Experience (UX) Design</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Follow a user-centered design approach to create an accessible and engaging platform, ensuring that the UI/UX caters to the needs and preferences of the target audience.</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Implement responsive design principles to ensure the application is accessible across various devices and screen sizes.</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6. </a:t>
            </a:r>
            <a:r>
              <a:rPr lang="en-US" altLang="zh-CN" sz="1400" b="1" i="0" u="none" strike="noStrike" kern="0" cap="none" spc="0" baseline="0">
                <a:solidFill>
                  <a:srgbClr val="0D0D0D"/>
                </a:solidFill>
                <a:latin typeface="Söhne" charset="0"/>
                <a:ea typeface="Arial" charset="0"/>
                <a:cs typeface="Arial" charset="0"/>
                <a:sym typeface="Arial" charset="0"/>
              </a:rPr>
              <a:t>Testing and Quality Assurance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Conduct thorough testing, including unit tests, integration tests, and user acceptance testing (UAT), to ensure the application is reliable, secure, and user-friendly.</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Utilize Django’s testing framework to automate test cases and ensure code integrity.</a:t>
            </a:r>
            <a:endParaRPr lang="zh-CN" altLang="en-US" sz="1400" b="0" i="0" u="none" strike="noStrike" kern="0" cap="none" spc="0" baseline="0">
              <a:solidFill>
                <a:srgbClr val="0D0D0D"/>
              </a:solidFill>
              <a:latin typeface="Söhne" charset="0"/>
              <a:ea typeface="Arial" charset="0"/>
              <a:cs typeface="Arial" charset="0"/>
              <a:sym typeface="Arial" charset="0"/>
            </a:endParaRPr>
          </a:p>
        </p:txBody>
      </p:sp>
    </p:spTree>
    <p:extLst>
      <p:ext uri="{BB962C8B-B14F-4D97-AF65-F5344CB8AC3E}">
        <p14:creationId xmlns:p14="http://schemas.microsoft.com/office/powerpoint/2010/main" xmlns="" val="72879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Technology Used</a:t>
            </a:r>
            <a:endParaRPr lang="zh-CN" altLang="en-US" sz="1600" b="0" i="0" u="none" strike="noStrike" kern="0" cap="none" spc="0" baseline="0">
              <a:solidFill>
                <a:srgbClr val="000000"/>
              </a:solidFill>
              <a:latin typeface="Arial" charset="0"/>
              <a:ea typeface="Arial" charset="0"/>
              <a:cs typeface="Lucida Sans"/>
            </a:endParaRPr>
          </a:p>
        </p:txBody>
      </p:sp>
      <p:sp>
        <p:nvSpPr>
          <p:cNvPr id="88"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89" name="图片"/>
          <p:cNvPicPr>
            <a:picLocks noChangeAspect="1"/>
          </p:cNvPicPr>
          <p:nvPr/>
        </p:nvPicPr>
        <p:blipFill>
          <a:blip r:embed="rId3" cstate="print"/>
          <a:stretch>
            <a:fillRect/>
          </a:stretch>
        </p:blipFill>
        <p:spPr>
          <a:xfrm>
            <a:off x="1021171" y="1723257"/>
            <a:ext cx="2956469" cy="2573047"/>
          </a:xfrm>
          <a:prstGeom prst="rect">
            <a:avLst/>
          </a:prstGeom>
          <a:noFill/>
          <a:ln w="12700" cap="flat" cmpd="sng">
            <a:noFill/>
            <a:prstDash val="solid"/>
            <a:miter/>
          </a:ln>
        </p:spPr>
      </p:pic>
      <p:pic>
        <p:nvPicPr>
          <p:cNvPr id="90" name="图片"/>
          <p:cNvPicPr>
            <a:picLocks noChangeAspect="1"/>
          </p:cNvPicPr>
          <p:nvPr/>
        </p:nvPicPr>
        <p:blipFill>
          <a:blip r:embed="rId4" cstate="print"/>
          <a:stretch>
            <a:fillRect/>
          </a:stretch>
        </p:blipFill>
        <p:spPr>
          <a:xfrm>
            <a:off x="4564380" y="1712691"/>
            <a:ext cx="4165598" cy="2090952"/>
          </a:xfrm>
          <a:prstGeom prst="rect">
            <a:avLst/>
          </a:prstGeom>
          <a:noFill/>
          <a:ln w="12700" cap="flat" cmpd="sng">
            <a:noFill/>
            <a:prstDash val="solid"/>
            <a:miter/>
          </a:ln>
        </p:spPr>
      </p:pic>
      <p:sp>
        <p:nvSpPr>
          <p:cNvPr id="91" name="矩形"/>
          <p:cNvSpPr>
            <a:spLocks/>
          </p:cNvSpPr>
          <p:nvPr/>
        </p:nvSpPr>
        <p:spPr>
          <a:xfrm>
            <a:off x="1000361" y="1361511"/>
            <a:ext cx="3318483"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865736" y="1287522"/>
            <a:ext cx="3580969"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32002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Modelling &amp; Results</a:t>
            </a:r>
            <a:endParaRPr lang="zh-CN" altLang="en-US" sz="1600" b="0" i="0" u="none" strike="noStrike" kern="0" cap="none" spc="0" baseline="0">
              <a:solidFill>
                <a:srgbClr val="000000"/>
              </a:solidFill>
              <a:latin typeface="Arial" charset="0"/>
              <a:ea typeface="Arial" charset="0"/>
              <a:cs typeface="Lucida Sans"/>
            </a:endParaRPr>
          </a:p>
        </p:txBody>
      </p:sp>
      <p:sp>
        <p:nvSpPr>
          <p:cNvPr id="9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9"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5" name="Rectangle 4"/>
          <p:cNvSpPr/>
          <p:nvPr/>
        </p:nvSpPr>
        <p:spPr>
          <a:xfrm>
            <a:off x="3012919" y="2417862"/>
            <a:ext cx="184731" cy="307777"/>
          </a:xfrm>
          <a:prstGeom prst="rect">
            <a:avLst/>
          </a:prstGeom>
        </p:spPr>
        <p:txBody>
          <a:bodyPr wrap="none">
            <a:spAutoFit/>
          </a:bodyPr>
          <a:lstStyle/>
          <a:p>
            <a:endParaRPr lang="en-US" dirty="0"/>
          </a:p>
        </p:txBody>
      </p:sp>
      <p:pic>
        <p:nvPicPr>
          <p:cNvPr id="1026" name="Picture 2" descr="C:\Users\admin\Desktop\Screenshot 4_10_2024 4_35_02 AM.png"/>
          <p:cNvPicPr>
            <a:picLocks noChangeAspect="1" noChangeArrowheads="1"/>
          </p:cNvPicPr>
          <p:nvPr/>
        </p:nvPicPr>
        <p:blipFill>
          <a:blip r:embed="rId3"/>
          <a:srcRect/>
          <a:stretch>
            <a:fillRect/>
          </a:stretch>
        </p:blipFill>
        <p:spPr bwMode="auto">
          <a:xfrm>
            <a:off x="1276350" y="1000125"/>
            <a:ext cx="6591300" cy="3143250"/>
          </a:xfrm>
          <a:prstGeom prst="rect">
            <a:avLst/>
          </a:prstGeom>
          <a:noFill/>
        </p:spPr>
      </p:pic>
    </p:spTree>
    <p:extLst>
      <p:ext uri="{BB962C8B-B14F-4D97-AF65-F5344CB8AC3E}">
        <p14:creationId xmlns:p14="http://schemas.microsoft.com/office/powerpoint/2010/main" xmlns="" val="11667226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171</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12</cp:revision>
  <dcterms:modified xsi:type="dcterms:W3CDTF">2024-04-09T23:17:24Z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