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0F319-FDC0-492D-859A-D49C851F2F45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4AEF-7ED1-4D2A-B34D-39CFCDB3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98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4AEF-7ED1-4D2A-B34D-39CFCDB39A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4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BBB7-DE13-43A8-98A4-FE2E9FC6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F055-322D-4182-B4EB-233C764D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BAAC-0250-4F51-B07C-D21B8A6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CC2B-7FC2-42A0-B6E5-3C26EA3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0E15-BD01-42FE-930D-13A5C54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044-7EFF-41C3-902D-0C3EC559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2051-9FCB-46A2-9C58-7D18D4AE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3F2F-00DC-4D42-A487-788460E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251B-7D22-4D9D-B3A0-F15E1B6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5289-52EC-4B21-A317-1A09508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EB4B-198E-4BE0-8A52-9C4DE31E6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89C3-BF23-4F1B-932A-F0264CFE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A8C4-0A61-4261-A05C-2D71E6D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8A8C-8FF6-4747-BC37-667737FF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CC74-B5C9-4C0C-A575-1B03934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87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37C-7315-4B90-BAC5-BDB13F3D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5A5-7764-4A11-B037-40E247CF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2538-96C3-415C-98B3-6843A1B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8BFD-8615-4A31-8B4B-1D87489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B8BE-4485-4550-B222-BBD399E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3EC2-91D7-4FE6-AB1A-4A642722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0F69-2B51-4F29-A53A-73822E95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75AB-2042-4C7F-A346-FF4EC297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FC8D-487F-466F-B664-D1E4DE01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C92A-CC40-48DE-99E3-8EB7A585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23D1-2764-43F9-B286-52AE462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C5E-3E6E-4A62-861B-68933BE0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DC3E-64D6-4100-9F15-F334CBAF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A27DD-FE00-4A79-8446-E303401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7943-278F-4555-B27A-DB210552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39F3-A26F-4AE9-9E40-5629588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BCE-3DE2-46BE-9829-D393D04F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CD97-5844-4ADC-963C-51173227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08B4-3EA9-41D9-BDFC-2BA3586E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DEC68-DE28-4CCB-9353-9C502AA7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D9DDF-C9F7-4793-AFFF-16CB7249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625DB-FE5B-4256-87AB-2645101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DF8CD-953E-42D4-AE7A-9C81A99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C54E2-6377-4233-8703-E01479D1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2B15-94D0-4E0F-B581-64C935BA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EE70-D4FB-4649-BD86-0A0C142D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CC1D-1CCE-4476-9773-026D29C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716C9-9EDA-48A0-B71C-610A8A1A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FDD9F-DE36-4959-B1C1-CE3C9C77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8066-F4BB-45FC-B455-71BFDE3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9072-9C32-4B5E-B99C-6E3E5691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20F-BCA9-4480-BB12-7E2FEC8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E65-38E1-4A94-9F13-71F76AF0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8039-A674-4FDB-A73D-AD31A70E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688D-ABB2-421C-B646-BDA1B7C0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0906-E3E8-4BF0-87E1-4E2FA9B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5EE7-1D07-477C-9641-E023018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6CD-9528-4A97-ADDC-38CA3AC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C2848-E308-4C7D-8205-B5A821C07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570E-58C5-4427-818D-506E96AC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E96F-640F-4DBC-AB90-927FB71C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45AA-BD1F-43A6-8075-04617BE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312F-98AD-4D01-8F94-6212E1C1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1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483C6-58B1-4A8D-9F97-D9715D84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41C4-5D74-4167-BC2D-98379583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D569-884B-4FE3-B170-4E1F6A17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F81A-0A4F-4821-BE45-A9FC670C2586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66E9-8065-461F-8DEC-A129F161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16EB-88A0-46C9-BBAB-4C53861E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DBD0-5494-461A-8AD9-CDAA7135E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BEE73A-E1C1-462F-9458-FF95313C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08" y="1829000"/>
            <a:ext cx="3326984" cy="3200000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5DBFE5B-11C1-44C7-B247-27158809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8" y="1829000"/>
            <a:ext cx="3326984" cy="320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5ABAB74-759A-451F-B336-339D0955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88" y="1829000"/>
            <a:ext cx="3326984" cy="320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E96-0E68-4B96-9F24-1600A253FC4E}"/>
              </a:ext>
            </a:extLst>
          </p:cNvPr>
          <p:cNvSpPr/>
          <p:nvPr/>
        </p:nvSpPr>
        <p:spPr>
          <a:xfrm>
            <a:off x="110176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80772-77B4-4DD1-8C72-3DACA411F75F}"/>
              </a:ext>
            </a:extLst>
          </p:cNvPr>
          <p:cNvSpPr/>
          <p:nvPr/>
        </p:nvSpPr>
        <p:spPr>
          <a:xfrm>
            <a:off x="5057947" y="5211192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40A7F-6D3A-44C9-83E0-C6CA17EE4171}"/>
              </a:ext>
            </a:extLst>
          </p:cNvPr>
          <p:cNvSpPr/>
          <p:nvPr/>
        </p:nvSpPr>
        <p:spPr>
          <a:xfrm>
            <a:off x="9014127" y="5188798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Pred.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48F8-25D6-4756-9FF3-EAC3E69E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0349-052B-4FAD-80A0-5CCD6E81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745F-481E-4872-B2B3-DC248F76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447"/>
            <a:ext cx="12192000" cy="4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4B36-53A0-4A85-AD79-24DB950F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FA3E870-3D70-4FFB-BDE8-746DBFA3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16" y="2400729"/>
            <a:ext cx="4191955" cy="3201129"/>
          </a:xfrm>
        </p:spPr>
      </p:pic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6DC7AD51-8F13-4319-83D3-523883C50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31" y="2400728"/>
            <a:ext cx="4191955" cy="3201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E7F1A-7848-4492-9E89-E2BDD1EA58C0}"/>
              </a:ext>
            </a:extLst>
          </p:cNvPr>
          <p:cNvSpPr/>
          <p:nvPr/>
        </p:nvSpPr>
        <p:spPr>
          <a:xfrm>
            <a:off x="2794140" y="5579691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Input Image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410C0-C34D-4729-968A-FFE87ED899C2}"/>
              </a:ext>
            </a:extLst>
          </p:cNvPr>
          <p:cNvSpPr/>
          <p:nvPr/>
        </p:nvSpPr>
        <p:spPr>
          <a:xfrm>
            <a:off x="7321756" y="5601857"/>
            <a:ext cx="2076106" cy="73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G.T. Mask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52E2-5A21-41E2-AA5C-69A5591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B8BB-5AA5-48C0-BE10-972722DC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8F47-06DF-4BFA-B693-2F0F3228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89"/>
            <a:ext cx="12192000" cy="59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Jhong Jia Jheng</dc:creator>
  <cp:lastModifiedBy>Jhong Jia Jheng</cp:lastModifiedBy>
  <cp:revision>5</cp:revision>
  <dcterms:created xsi:type="dcterms:W3CDTF">2021-06-06T07:34:39Z</dcterms:created>
  <dcterms:modified xsi:type="dcterms:W3CDTF">2021-06-06T07:56:50Z</dcterms:modified>
</cp:coreProperties>
</file>