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ng Jia Jheng" initials="JJJ" lastIdx="1" clrIdx="0">
    <p:extLst>
      <p:ext uri="{19B8F6BF-5375-455C-9EA6-DF929625EA0E}">
        <p15:presenceInfo xmlns:p15="http://schemas.microsoft.com/office/powerpoint/2012/main" userId="1f2591c1c85b8b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0F319-FDC0-492D-859A-D49C851F2F45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14AEF-7ED1-4D2A-B34D-39CFCDB39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98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14AEF-7ED1-4D2A-B34D-39CFCDB39A1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94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BBB7-DE13-43A8-98A4-FE2E9FC6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FF055-322D-4182-B4EB-233C764D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EBAAC-0250-4F51-B07C-D21B8A66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8CC2B-7FC2-42A0-B6E5-3C26EA36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50E15-BD01-42FE-930D-13A5C542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88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F044-7EFF-41C3-902D-0C3EC559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62051-9FCB-46A2-9C58-7D18D4AEF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F3F2F-00DC-4D42-A487-788460E2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D251B-7D22-4D9D-B3A0-F15E1B6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25289-52EC-4B21-A317-1A095080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34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7EB4B-198E-4BE0-8A52-9C4DE31E6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689C3-BF23-4F1B-932A-F0264CFEB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DA8C4-0A61-4261-A05C-2D71E6D7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18A8C-8FF6-4747-BC37-667737FF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3CC74-B5C9-4C0C-A575-1B03934A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87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437C-7315-4B90-BAC5-BDB13F3D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35A5-7764-4A11-B037-40E247CFB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32538-96C3-415C-98B3-6843A1B5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C8BFD-8615-4A31-8B4B-1D874896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1B8BE-4485-4550-B222-BBD399E0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92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3EC2-91D7-4FE6-AB1A-4A642722F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B0F69-2B51-4F29-A53A-73822E95F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475AB-2042-4C7F-A346-FF4EC297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FFC8D-487F-466F-B664-D1E4DE01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FC92A-CC40-48DE-99E3-8EB7A585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57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23D1-2764-43F9-B286-52AE4625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2C5E-3E6E-4A62-861B-68933BE0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0DC3E-64D6-4100-9F15-F334CBAF8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A27DD-FE00-4A79-8446-E3034017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B7943-278F-4555-B27A-DB210552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439F3-A26F-4AE9-9E40-56295884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07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5BCE-3DE2-46BE-9829-D393D04F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3CD97-5844-4ADC-963C-51173227E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908B4-3EA9-41D9-BDFC-2BA3586EA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DEC68-DE28-4CCB-9353-9C502AA78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D9DDF-C9F7-4793-AFFF-16CB72490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625DB-FE5B-4256-87AB-26451013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DF8CD-953E-42D4-AE7A-9C81A996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C54E2-6377-4233-8703-E01479D1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41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2B15-94D0-4E0F-B581-64C935BA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EE70-D4FB-4649-BD86-0A0C142D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DCC1D-1CCE-4476-9773-026D29C6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716C9-9EDA-48A0-B71C-610A8A1A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7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FDD9F-DE36-4959-B1C1-CE3C9C77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38066-F4BB-45FC-B455-71BFDE35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A9072-9C32-4B5E-B99C-6E3E5691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7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F20F-BCA9-4480-BB12-7E2FEC88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10E65-38E1-4A94-9F13-71F76AF0B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78039-A674-4FDB-A73D-AD31A70E2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8688D-ABB2-421C-B646-BDA1B7C0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10906-E3E8-4BF0-87E1-4E2FA9B5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85EE7-1D07-477C-9641-E0230184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21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B6CD-9528-4A97-ADDC-38CA3ACF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C2848-E308-4C7D-8205-B5A821C07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4570E-58C5-4427-818D-506E96AC4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EE96F-640F-4DBC-AB90-927FB71C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345AA-BD1F-43A6-8075-04617BEC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8312F-98AD-4D01-8F94-6212E1C1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12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483C6-58B1-4A8D-9F97-D9715D84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441C4-5D74-4167-BC2D-98379583C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3D569-884B-4FE3-B170-4E1F6A179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66E9-8065-461F-8DEC-A129F1616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016EB-88A0-46C9-BBAB-4C53861EC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7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1BEE73A-E1C1-462F-9458-FF95313C8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508" y="1829000"/>
            <a:ext cx="3326984" cy="3200000"/>
          </a:xfrm>
          <a:prstGeom prst="rect">
            <a:avLst/>
          </a:prstGeom>
        </p:spPr>
      </p:pic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C5DBFE5B-11C1-44C7-B247-271588091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28" y="1829000"/>
            <a:ext cx="3326984" cy="32000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15ABAB74-759A-451F-B336-339D09555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688" y="1829000"/>
            <a:ext cx="3326984" cy="3200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DBCE96-0E68-4B96-9F24-1600A253FC4E}"/>
              </a:ext>
            </a:extLst>
          </p:cNvPr>
          <p:cNvSpPr/>
          <p:nvPr/>
        </p:nvSpPr>
        <p:spPr>
          <a:xfrm>
            <a:off x="1101767" y="5211192"/>
            <a:ext cx="2076106" cy="73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Input Image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D80772-77B4-4DD1-8C72-3DACA411F75F}"/>
              </a:ext>
            </a:extLst>
          </p:cNvPr>
          <p:cNvSpPr/>
          <p:nvPr/>
        </p:nvSpPr>
        <p:spPr>
          <a:xfrm>
            <a:off x="5057947" y="5211192"/>
            <a:ext cx="2076106" cy="73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G.T. Mask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E40A7F-6D3A-44C9-83E0-C6CA17EE4171}"/>
              </a:ext>
            </a:extLst>
          </p:cNvPr>
          <p:cNvSpPr/>
          <p:nvPr/>
        </p:nvSpPr>
        <p:spPr>
          <a:xfrm>
            <a:off x="9014127" y="5188798"/>
            <a:ext cx="2076106" cy="73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Pred. Mask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97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48F8-25D6-4756-9FF3-EAC3E69E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0349-052B-4FAD-80A0-5CCD6E818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7745F-481E-4872-B2B3-DC248F763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447"/>
            <a:ext cx="12192000" cy="480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4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4B36-53A0-4A85-AD79-24DB950F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9FA3E870-3D70-4FFB-BDE8-746DBFA36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216" y="2400729"/>
            <a:ext cx="4191955" cy="3201129"/>
          </a:xfrm>
        </p:spPr>
      </p:pic>
      <p:pic>
        <p:nvPicPr>
          <p:cNvPr id="7" name="Picture 6" descr="A picture containing dark&#10;&#10;Description automatically generated">
            <a:extLst>
              <a:ext uri="{FF2B5EF4-FFF2-40B4-BE49-F238E27FC236}">
                <a16:creationId xmlns:a16="http://schemas.microsoft.com/office/drawing/2014/main" id="{6DC7AD51-8F13-4319-83D3-523883C50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831" y="2400728"/>
            <a:ext cx="4191955" cy="32011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0E7F1A-7848-4492-9E89-E2BDD1EA58C0}"/>
              </a:ext>
            </a:extLst>
          </p:cNvPr>
          <p:cNvSpPr/>
          <p:nvPr/>
        </p:nvSpPr>
        <p:spPr>
          <a:xfrm>
            <a:off x="2794140" y="5579691"/>
            <a:ext cx="2076106" cy="73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Input Image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4410C0-C34D-4729-968A-FFE87ED899C2}"/>
              </a:ext>
            </a:extLst>
          </p:cNvPr>
          <p:cNvSpPr/>
          <p:nvPr/>
        </p:nvSpPr>
        <p:spPr>
          <a:xfrm>
            <a:off x="7321756" y="5601857"/>
            <a:ext cx="2076106" cy="73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G.T. Mask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52E2-5A21-41E2-AA5C-69A5591A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B8BB-5AA5-48C0-BE10-972722DC5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58F47-06DF-4BFA-B693-2F0F32282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289"/>
            <a:ext cx="12192000" cy="595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1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64C5150B-550E-46F5-BEE5-45FB0A2CA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51" y="270090"/>
            <a:ext cx="2365267" cy="1806204"/>
          </a:xfrm>
        </p:spPr>
      </p:pic>
      <p:pic>
        <p:nvPicPr>
          <p:cNvPr id="6" name="Picture 5" descr="A picture containing dark&#10;&#10;Description automatically generated">
            <a:extLst>
              <a:ext uri="{FF2B5EF4-FFF2-40B4-BE49-F238E27FC236}">
                <a16:creationId xmlns:a16="http://schemas.microsoft.com/office/drawing/2014/main" id="{AA7BDF4C-1643-4731-AEE2-D9B99DD27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015" y="270090"/>
            <a:ext cx="2365268" cy="18062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DCC7DCF-B556-4518-AF8F-2FD0DF70C982}"/>
              </a:ext>
            </a:extLst>
          </p:cNvPr>
          <p:cNvSpPr/>
          <p:nvPr/>
        </p:nvSpPr>
        <p:spPr>
          <a:xfrm>
            <a:off x="1465569" y="2076294"/>
            <a:ext cx="959182" cy="382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Input Image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966 x 1280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37C75E-468C-4735-AB7A-6CB374307981}"/>
              </a:ext>
            </a:extLst>
          </p:cNvPr>
          <p:cNvSpPr/>
          <p:nvPr/>
        </p:nvSpPr>
        <p:spPr>
          <a:xfrm>
            <a:off x="3835280" y="2076294"/>
            <a:ext cx="954738" cy="382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G.T. Mask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966 x 1280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80389DB-52B7-42ED-AEA1-9464CDC3B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011" y="3594683"/>
            <a:ext cx="1634006" cy="1571639"/>
          </a:xfrm>
          <a:prstGeom prst="rect">
            <a:avLst/>
          </a:prstGeom>
        </p:spPr>
      </p:pic>
      <p:pic>
        <p:nvPicPr>
          <p:cNvPr id="11" name="Picture 10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F6B41F60-37BF-4514-A321-D4D41B4FF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05" y="3594683"/>
            <a:ext cx="1634006" cy="15716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FF5C818-D0F4-4253-86C7-741DE83EA69B}"/>
              </a:ext>
            </a:extLst>
          </p:cNvPr>
          <p:cNvSpPr/>
          <p:nvPr/>
        </p:nvSpPr>
        <p:spPr>
          <a:xfrm>
            <a:off x="1775017" y="5337893"/>
            <a:ext cx="1127982" cy="382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*Input Image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512 x 512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CA77FD-86DC-4D4F-BC28-A0E82802238B}"/>
              </a:ext>
            </a:extLst>
          </p:cNvPr>
          <p:cNvSpPr/>
          <p:nvPr/>
        </p:nvSpPr>
        <p:spPr>
          <a:xfrm>
            <a:off x="3471681" y="5337893"/>
            <a:ext cx="1002666" cy="382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*G.T. Mask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512 x 512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7218DF6-2BE4-4BB6-ACCF-5D41E86B399D}"/>
              </a:ext>
            </a:extLst>
          </p:cNvPr>
          <p:cNvSpPr/>
          <p:nvPr/>
        </p:nvSpPr>
        <p:spPr>
          <a:xfrm>
            <a:off x="5132258" y="3781259"/>
            <a:ext cx="1916611" cy="1198485"/>
          </a:xfrm>
          <a:prstGeom prst="rightArrow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UNET/Training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D336500C-39F7-44E8-BC3C-70EA3DB725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415" y="3594683"/>
            <a:ext cx="1634006" cy="157163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88FBB72-F0CD-421D-8500-983F42F0E6BA}"/>
              </a:ext>
            </a:extLst>
          </p:cNvPr>
          <p:cNvSpPr/>
          <p:nvPr/>
        </p:nvSpPr>
        <p:spPr>
          <a:xfrm>
            <a:off x="7948290" y="5337893"/>
            <a:ext cx="1002666" cy="382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Pred. Mask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512 x 512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57BA627-CB51-4766-9619-3763A52CFC33}"/>
              </a:ext>
            </a:extLst>
          </p:cNvPr>
          <p:cNvSpPr/>
          <p:nvPr/>
        </p:nvSpPr>
        <p:spPr>
          <a:xfrm flipH="1">
            <a:off x="2050742" y="2577176"/>
            <a:ext cx="1784538" cy="703200"/>
          </a:xfrm>
          <a:prstGeom prst="downArrow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Resize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A816DD0C-E5CC-417C-B8DF-32B41C6095FB}"/>
              </a:ext>
            </a:extLst>
          </p:cNvPr>
          <p:cNvSpPr/>
          <p:nvPr/>
        </p:nvSpPr>
        <p:spPr>
          <a:xfrm>
            <a:off x="7173157" y="2459115"/>
            <a:ext cx="2396971" cy="821261"/>
          </a:xfrm>
          <a:prstGeom prst="upArrow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Resize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66A655-5CF0-49BB-B70B-0D8B94A9932B}"/>
              </a:ext>
            </a:extLst>
          </p:cNvPr>
          <p:cNvSpPr/>
          <p:nvPr/>
        </p:nvSpPr>
        <p:spPr>
          <a:xfrm>
            <a:off x="7173157" y="270090"/>
            <a:ext cx="2396970" cy="17064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*Pred. Mask</a:t>
            </a:r>
          </a:p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966 x 1280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4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7F4F-D69D-4932-BF13-A8EE5899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DAB01-9142-469F-8824-8AD3D6C1A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692F4-6CD7-4D44-AD1D-3F40D61CA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34" y="0"/>
            <a:ext cx="11358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8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64</Words>
  <Application>Microsoft Office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Jhong Jia Jheng</dc:creator>
  <cp:lastModifiedBy>Jhong Jia Jheng</cp:lastModifiedBy>
  <cp:revision>12</cp:revision>
  <dcterms:created xsi:type="dcterms:W3CDTF">2021-06-06T07:34:39Z</dcterms:created>
  <dcterms:modified xsi:type="dcterms:W3CDTF">2021-06-06T11:31:27Z</dcterms:modified>
</cp:coreProperties>
</file>