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D6E94-424C-4AF9-B582-F518479C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5FAA70-84B4-4A52-AC9D-906E1E6BC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BA4D15-40F9-4615-87BB-FACA0E82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6AEB7-2E50-4965-957A-918F3A80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26DC41-D692-42B4-8246-DD294932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1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30390-5B98-4F05-A7A3-4A84DEDF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FDFFC1-3E11-40F6-B205-B40684B3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AB9545-0394-477B-A7DE-F1C231FA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2ABC07-537A-4A72-8915-97737570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95FB7E-B431-4E15-9665-DBA93A7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4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BA7325-1CF7-47A2-A1D8-D9BA17010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2873EF-128A-4B56-896D-221A03B8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E3C26-8A39-4288-92FE-19989746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110C86-1FCB-4257-89EC-27C12440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6983D6-F043-4440-977A-DCBFC62B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4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43662-A375-4A42-997D-413569B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60CAF2-DCE2-4A98-A984-5FE84DC9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4B8CB1-968C-4F6B-BD74-753D8F1C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17E3E4-8E7B-41AE-88DB-9C64B402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C184C-4DB5-4F06-9B56-EBE5DD8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12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2E095-DEF1-41CB-93B8-45695B54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3A17C4-7337-4417-888F-F823719C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52DF38-DC23-4DBB-9920-BB4F61BB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4FD1BA-7A4D-4868-8DD1-C1D6D3BC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4A461C-A291-402E-8A17-D100C8F2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44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43777-6143-49D1-9E52-A325A9E5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9BB3C-3758-4A84-B56A-BF0E5C5E5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2AD676-C122-483A-8403-CF490D753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494E6A-0D6C-4326-B6F0-780AFD30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3CA8DA-8532-4761-9670-F65DEE9E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E661CF-42CC-4604-8D95-C6A8F976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93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6516F-0BBC-4B23-88B0-60787987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E29BE1-FAE9-493D-BBC2-EE1AB97A8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A58ADA-D2E7-4511-8234-2158D927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F65FF7-D92F-438C-A674-AD2586D85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FE9745-42AB-475A-BF03-39850D0A2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AB96CC-586C-4965-8E9D-3C6C5740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A52897-4FAF-4225-8506-BD6C9957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37D47B-7E70-476E-BF0C-C5DC848A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79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E1B67-5481-4FD6-8FA8-17882D50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465291-75F5-4400-BAC5-D56D80CD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5A1CC5-E0FF-4558-8941-8EB6D2D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EAC355-5DD8-4F13-BDE9-D0578557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3687B6-48FC-4C7C-A9E2-3890736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445D74-C41A-421C-BD6F-34AFD07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B04BB4-4000-436F-AEEB-B688C431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0302F-59B8-4D47-ADCD-8ABBA181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BD0040-39ED-4EB9-9C44-8890A7800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BAED4-5BE8-451A-A5D0-DC925A18F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9063EB-3619-4785-9D14-D7C014A7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D610C6-4B98-4F6B-A254-AF0E5694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87F404-D942-42D4-96DB-69DB09E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1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D9FC7-61BB-4F05-AD3D-2F9C2B2E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4506D2-BF0C-4913-9E58-73AD71EB2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311579-862A-4A72-A14E-3023E4F6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4F1855-A6B6-48AF-B857-2D7667B6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0FD514-D6BB-4318-AF35-5CCFB788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2C7AC6-BE45-44C9-B7E2-1A55E5E9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6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21C197-DE28-41B4-86A7-25B94BF9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1629A2-C5B4-4B30-9323-8C4CF143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70251-8CA7-4ED4-9208-97E0C75E5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F203-77E3-4A7E-B644-25B471DB1092}" type="datetimeFigureOut">
              <a:rPr lang="zh-TW" altLang="en-US" smtClean="0"/>
              <a:t>2021/10/30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4E940E-C20B-424B-A8C6-BC37C07D5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8571CA-4A2D-4F96-AEEC-86157F43D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8CCB-416C-4CE4-A5F9-4EA6865D2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68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D5276EA-5591-4BE0-8906-89593F28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3" y="1543791"/>
            <a:ext cx="3770417" cy="37704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33A5BE-6BF3-4B1C-AB1D-40A20EBA3870}"/>
              </a:ext>
            </a:extLst>
          </p:cNvPr>
          <p:cNvSpPr txBox="1"/>
          <p:nvPr/>
        </p:nvSpPr>
        <p:spPr>
          <a:xfrm>
            <a:off x="4397622" y="1720839"/>
            <a:ext cx="7377875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Purpose</a:t>
            </a:r>
          </a:p>
          <a:p>
            <a:pPr algn="just"/>
            <a:r>
              <a:rPr lang="en-US" altLang="zh-TW" sz="2000" dirty="0"/>
              <a:t>Purpose is to collect tons of pairs of words and audios. For each single person, we want to collect 24-hr long amount of audio data.</a:t>
            </a:r>
          </a:p>
          <a:p>
            <a:pPr algn="just"/>
            <a:endParaRPr lang="en-US" altLang="zh-TW" sz="2400" b="1" dirty="0"/>
          </a:p>
          <a:p>
            <a:pPr algn="ctr"/>
            <a:r>
              <a:rPr lang="en-US" altLang="zh-TW" sz="2400" b="1" dirty="0"/>
              <a:t>Why?</a:t>
            </a:r>
          </a:p>
          <a:p>
            <a:pPr algn="just"/>
            <a:r>
              <a:rPr lang="en-US" altLang="zh-TW" sz="2000" dirty="0"/>
              <a:t>Deep learning techniques are used in this certain task, which required tons of pairs of words and audios.</a:t>
            </a:r>
          </a:p>
          <a:p>
            <a:pPr algn="just"/>
            <a:endParaRPr lang="en-US" altLang="zh-TW" sz="2000" dirty="0"/>
          </a:p>
          <a:p>
            <a:pPr algn="ctr"/>
            <a:r>
              <a:rPr lang="en-US" altLang="zh-TW" sz="2400" b="1" dirty="0"/>
              <a:t>What is TTS?</a:t>
            </a:r>
          </a:p>
          <a:p>
            <a:pPr algn="just"/>
            <a:r>
              <a:rPr lang="en-US" altLang="zh-TW" sz="2000" dirty="0"/>
              <a:t>Text-to-Speech. It’s a technique to transfer words into speech.</a:t>
            </a:r>
          </a:p>
        </p:txBody>
      </p:sp>
    </p:spTree>
    <p:extLst>
      <p:ext uri="{BB962C8B-B14F-4D97-AF65-F5344CB8AC3E}">
        <p14:creationId xmlns:p14="http://schemas.microsoft.com/office/powerpoint/2010/main" val="381772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鄭中嘉</dc:creator>
  <cp:lastModifiedBy>鄭中嘉</cp:lastModifiedBy>
  <cp:revision>4</cp:revision>
  <dcterms:created xsi:type="dcterms:W3CDTF">2021-10-30T03:29:21Z</dcterms:created>
  <dcterms:modified xsi:type="dcterms:W3CDTF">2021-10-30T03:59:37Z</dcterms:modified>
</cp:coreProperties>
</file>