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67737-21E5-A7FE-1D7B-26272040F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3C6B2E-B9B3-EFF2-02DB-552C4753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FDB33D-1D44-ED84-7F8B-53156D71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82B973-61E8-33C8-F8C9-C5479FCA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8BB6E-3ABC-C23A-CAB9-DE5C03F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6FFEA-7691-F178-6D5E-BB8F4C55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823B9E-2C8F-FCA5-4E33-82C61864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022454-DC9A-4D99-30CA-6119653B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B26FBC-7329-F54E-D9A2-8A4AF7F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037D9-D855-3A12-5403-1C44E9B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80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BED733-0F78-6437-8E97-2C67ABB5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76F947-C8B0-AC41-83C0-29BDD2F7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6F6DA-50B9-C23A-A001-23F5C2AD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536532-2191-4AB1-7522-1137D8B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5B927-916C-1F02-C787-95CD8CD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D1DC9-2725-89AE-CC0A-5CF069E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C1728-4A8E-87F7-96DE-7570E496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CCB29-AB62-9E6E-E003-6AD87911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68A21-E1AE-4FFA-EC9F-9F17942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57500-FB68-F85F-CDF5-7FA7EEC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E3CCD-4B7F-8E66-4EE5-C1B6553E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D1E849-48BA-6163-42C4-DAA9CDE1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90EB4-1546-BCEA-0F96-27D0E48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FD582-E5E9-5969-24F8-B32CA8C2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72E83-88E8-3E2B-1428-4C1D327D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9B1BD-9F5F-B63D-9558-1D86A71E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989A-C7F6-753A-B925-AE5E2A81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67C5F-5DFC-CC75-C685-1612BD67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AD150C-E2D8-18F7-B042-3124A255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5CD8D-2200-30E3-DF3D-4F27E8A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BD2071-2535-78C2-DAED-666C96B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26183-919F-AA76-B849-465B985A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96BE1-CAB4-242B-C6B6-03AF2595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ABD869-B55E-102E-BBF6-DA6EB5F8E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2A1A87-069C-0BFF-6146-3DD7C153A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D54450-97B3-C0C2-9E8E-33E78751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A4E765-8F04-56B6-CC9C-63AEDE30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2EB1D8-867A-3FCC-E441-8BC30F8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150194-9903-5363-7698-775F2808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6FE7D-931D-C1B3-FB64-66F8C2B2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FACAF4-934B-5E98-363B-35BA942D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7880CA-E58D-A40B-A2DA-BA1C770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CBE89-464F-B06D-33A7-C8D678CB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FE890B-ECC8-9B07-7206-945343F8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8F868B-2910-1940-3BDC-363BD2FE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49B522-C76D-6FB9-BAD0-1EED767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4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90BD0-AB32-BB4B-4BA2-ED03ECEE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C701D-F341-91F6-06E0-2773785B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BA6AC6-7348-5E48-1406-C7385A47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BB8BA-709D-E36A-0D57-84049D9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C4ECA-8911-5B23-7CCD-872DB418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14AC5D-CA6B-0AF9-3AFC-D0DD7D15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5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02F6E-903E-549A-CAFA-CE9434B9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0B696A-5C1C-D078-ECC5-9C0ABD10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D0B276-C870-A111-7527-EA5A4D9C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CDBB07-63DE-6410-BC23-C0E1BCB1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9E156D-03CC-CEFD-6A9E-CB5D834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5FAE6-B3D9-171E-BA8F-6C96799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0D8953-0851-8C7A-F51B-71ADD32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25245-C5C2-A90A-068B-524F6AA2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398E5-03D2-AA89-690B-0DBE1B67B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780-1075-4C45-A970-8F6AF2BCBC9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189AC-34AA-BB66-265E-AC3CF507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9A1BE5-A0D5-FFE2-668A-DEAC71AB7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BB78-2BFD-4AA2-8540-1C95556EE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37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53F417-C25B-B0EE-1FA1-1DC72D6D284C}"/>
              </a:ext>
            </a:extLst>
          </p:cNvPr>
          <p:cNvSpPr/>
          <p:nvPr/>
        </p:nvSpPr>
        <p:spPr>
          <a:xfrm>
            <a:off x="1801368" y="1112782"/>
            <a:ext cx="2203704" cy="2203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點此上傳照片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203BED-4C21-EBDF-936C-97DF55ADB0CF}"/>
              </a:ext>
            </a:extLst>
          </p:cNvPr>
          <p:cNvSpPr/>
          <p:nvPr/>
        </p:nvSpPr>
        <p:spPr>
          <a:xfrm>
            <a:off x="1801368" y="4023360"/>
            <a:ext cx="2203704" cy="22037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點此上傳照片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517A15-42E7-D39F-6739-8FE3806BDC46}"/>
              </a:ext>
            </a:extLst>
          </p:cNvPr>
          <p:cNvSpPr txBox="1"/>
          <p:nvPr/>
        </p:nvSpPr>
        <p:spPr>
          <a:xfrm>
            <a:off x="2464638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明視野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A83C80-5A87-0B49-E50F-336E1A45EEDF}"/>
              </a:ext>
            </a:extLst>
          </p:cNvPr>
          <p:cNvSpPr txBox="1"/>
          <p:nvPr/>
        </p:nvSpPr>
        <p:spPr>
          <a:xfrm>
            <a:off x="2464638" y="6267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暗視野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9DF352-F25F-ADCE-A920-859344882C1A}"/>
              </a:ext>
            </a:extLst>
          </p:cNvPr>
          <p:cNvSpPr txBox="1"/>
          <p:nvPr/>
        </p:nvSpPr>
        <p:spPr>
          <a:xfrm>
            <a:off x="6272784" y="102812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連結上顯微鏡（可能不用這步驟）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進入明視野模式，並擷取（上傳）一張影像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切換至暗視野模式，並擷取（上傳）一張影像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模型解析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輸出分析結果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建議改善方法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EE7D13C-11E1-4707-E8CE-18F7BCBAED4D}"/>
              </a:ext>
            </a:extLst>
          </p:cNvPr>
          <p:cNvSpPr/>
          <p:nvPr/>
        </p:nvSpPr>
        <p:spPr>
          <a:xfrm>
            <a:off x="5684520" y="2949108"/>
            <a:ext cx="1511808" cy="151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AI</a:t>
            </a:r>
            <a:endParaRPr lang="zh-TW" altLang="en-US" sz="66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72D33FA-FAB0-045D-856A-54A138A282A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4005072" y="2214634"/>
            <a:ext cx="1679448" cy="1490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F2AF3BDE-AFBC-C1E5-37D5-1F0E8A9F520B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4005072" y="3705012"/>
            <a:ext cx="1679448" cy="142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4BB557-03CA-D221-FF5A-017354FB9561}"/>
              </a:ext>
            </a:extLst>
          </p:cNvPr>
          <p:cNvSpPr/>
          <p:nvPr/>
        </p:nvSpPr>
        <p:spPr>
          <a:xfrm>
            <a:off x="8366760" y="2411136"/>
            <a:ext cx="2587752" cy="2587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5</a:t>
            </a: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緊緻汙泥：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蓬鬆汙泥：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清澈區域：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D9057CF-8431-2B7C-05EF-33D3804F9810}"/>
              </a:ext>
            </a:extLst>
          </p:cNvPr>
          <p:cNvCxnSpPr>
            <a:stCxn id="9" idx="6"/>
            <a:endCxn id="18" idx="1"/>
          </p:cNvCxnSpPr>
          <p:nvPr/>
        </p:nvCxnSpPr>
        <p:spPr>
          <a:xfrm>
            <a:off x="7196328" y="3705012"/>
            <a:ext cx="117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2C1B53-D8C3-53EF-2295-7AE8AB369F61}"/>
              </a:ext>
            </a:extLst>
          </p:cNvPr>
          <p:cNvSpPr txBox="1"/>
          <p:nvPr/>
        </p:nvSpPr>
        <p:spPr>
          <a:xfrm>
            <a:off x="3393186" y="306669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16F73E-F27C-312C-915D-08E04C54E970}"/>
              </a:ext>
            </a:extLst>
          </p:cNvPr>
          <p:cNvSpPr/>
          <p:nvPr/>
        </p:nvSpPr>
        <p:spPr>
          <a:xfrm>
            <a:off x="8366760" y="5367528"/>
            <a:ext cx="2587752" cy="96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Step 6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建議：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7FCD92F-DE07-6741-4B44-3108D1F758A6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9660636" y="4998888"/>
            <a:ext cx="0" cy="3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F467-056E-3590-CE4C-F47BB351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E672B-633B-D808-BF90-3C61615E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–n “MAI_py37” python=3.7</a:t>
            </a: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activate MAI_py37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pip install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numpy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pip install matplotlib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我沒有 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specify </a:t>
            </a:r>
            <a:r>
              <a:rPr lang="zh-TW" altLang="en-US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版本，目前自動載 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2.9.1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pip install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opencv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-python 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同上，目前自動載 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4.6.0.66</a:t>
            </a:r>
          </a:p>
          <a:p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pip install </a:t>
            </a:r>
            <a:r>
              <a:rPr lang="en-US" altLang="zh-TW" sz="1600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jupyter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notebook  </a:t>
            </a:r>
            <a:r>
              <a:rPr lang="zh-TW" altLang="en-US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這個可以不用載，我只是比較習慣用 </a:t>
            </a:r>
            <a:r>
              <a:rPr lang="en-US" altLang="zh-TW" sz="1600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jupyter</a:t>
            </a:r>
            <a:r>
              <a:rPr lang="en-US" altLang="zh-TW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notebook </a:t>
            </a:r>
            <a:r>
              <a:rPr lang="zh-TW" altLang="en-US" sz="16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的介面寫程式</a:t>
            </a:r>
            <a:endParaRPr lang="en-US" altLang="zh-TW" sz="16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解壓縮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MAI_to_Tony.zip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到有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main.py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的路徑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main.py 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第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行需要改成顯微鏡即時輸入亮視野的影像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or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上傳的亮視野影像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第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行需要改成顯微鏡即時輸入暗視野的影像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or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上傳的暗視野影像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等待程式執行完畢，會生成一張影像在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“./display.png”</a:t>
            </a:r>
          </a:p>
        </p:txBody>
      </p:sp>
    </p:spTree>
    <p:extLst>
      <p:ext uri="{BB962C8B-B14F-4D97-AF65-F5344CB8AC3E}">
        <p14:creationId xmlns:p14="http://schemas.microsoft.com/office/powerpoint/2010/main" val="85932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243</Words>
  <Application>Microsoft Office PowerPoint</Application>
  <PresentationFormat>寬螢幕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鄭中嘉</dc:creator>
  <cp:lastModifiedBy>鄭中嘉</cp:lastModifiedBy>
  <cp:revision>15</cp:revision>
  <dcterms:created xsi:type="dcterms:W3CDTF">2022-08-27T00:15:51Z</dcterms:created>
  <dcterms:modified xsi:type="dcterms:W3CDTF">2022-09-01T10:16:25Z</dcterms:modified>
</cp:coreProperties>
</file>