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US" sz="1050" b="0" i="0" u="none" strike="noStrike" cap="none" dirty="0" err="1">
                <a:solidFill>
                  <a:schemeClr val="tx1"/>
                </a:solidFill>
                <a:latin typeface="Arial"/>
                <a:ea typeface="Arial"/>
                <a:cs typeface="Arial"/>
                <a:sym typeface="Arial"/>
              </a:rPr>
              <a:t>Rathesha.R.R</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au960221104091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4" name="Picture 3">
            <a:extLst>
              <a:ext uri="{FF2B5EF4-FFF2-40B4-BE49-F238E27FC236}">
                <a16:creationId xmlns:a16="http://schemas.microsoft.com/office/drawing/2014/main" id="{378807F3-DF22-01F6-4549-C519199E3B84}"/>
              </a:ext>
            </a:extLst>
          </p:cNvPr>
          <p:cNvPicPr>
            <a:picLocks noChangeAspect="1"/>
          </p:cNvPicPr>
          <p:nvPr/>
        </p:nvPicPr>
        <p:blipFill>
          <a:blip r:embed="rId2"/>
          <a:stretch>
            <a:fillRect/>
          </a:stretch>
        </p:blipFill>
        <p:spPr>
          <a:xfrm>
            <a:off x="231546" y="1222312"/>
            <a:ext cx="8756604" cy="33373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263BD85F-FBF8-8FB2-0B63-AFC603FA591B}"/>
              </a:ext>
            </a:extLst>
          </p:cNvPr>
          <p:cNvPicPr>
            <a:picLocks noChangeAspect="1"/>
          </p:cNvPicPr>
          <p:nvPr/>
        </p:nvPicPr>
        <p:blipFill>
          <a:blip r:embed="rId2"/>
          <a:stretch>
            <a:fillRect/>
          </a:stretch>
        </p:blipFill>
        <p:spPr>
          <a:xfrm>
            <a:off x="1523775" y="1267649"/>
            <a:ext cx="6096000" cy="34544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46EA6256-5185-493D-5610-1E19F2FB37B1}"/>
              </a:ext>
            </a:extLst>
          </p:cNvPr>
          <p:cNvPicPr>
            <a:picLocks noChangeAspect="1"/>
          </p:cNvPicPr>
          <p:nvPr/>
        </p:nvPicPr>
        <p:blipFill>
          <a:blip r:embed="rId2"/>
          <a:stretch>
            <a:fillRect/>
          </a:stretch>
        </p:blipFill>
        <p:spPr>
          <a:xfrm>
            <a:off x="1523775" y="1267649"/>
            <a:ext cx="6096000" cy="35052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C25B413A-E3B1-912F-D651-5E5A82DD6EFE}"/>
              </a:ext>
            </a:extLst>
          </p:cNvPr>
          <p:cNvPicPr>
            <a:picLocks noChangeAspect="1"/>
          </p:cNvPicPr>
          <p:nvPr/>
        </p:nvPicPr>
        <p:blipFill>
          <a:blip r:embed="rId2"/>
          <a:stretch>
            <a:fillRect/>
          </a:stretch>
        </p:blipFill>
        <p:spPr>
          <a:xfrm>
            <a:off x="1523775" y="1267649"/>
            <a:ext cx="6096000" cy="34882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20AB4F22-E6A2-4091-FFC2-16298AF5D9EC}"/>
              </a:ext>
            </a:extLst>
          </p:cNvPr>
          <p:cNvPicPr>
            <a:picLocks noChangeAspect="1"/>
          </p:cNvPicPr>
          <p:nvPr/>
        </p:nvPicPr>
        <p:blipFill>
          <a:blip r:embed="rId2"/>
          <a:stretch>
            <a:fillRect/>
          </a:stretch>
        </p:blipFill>
        <p:spPr>
          <a:xfrm>
            <a:off x="1523775" y="1267649"/>
            <a:ext cx="6096000" cy="351366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TotalTime>
  <Words>785</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17</cp:revision>
  <dcterms:modified xsi:type="dcterms:W3CDTF">2024-04-10T05:40:18Z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