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Nuni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18FFF3-3B98-4DC6-91A0-54185FAE5BE7}">
  <a:tblStyle styleId="{4318FFF3-3B98-4DC6-91A0-54185FAE5B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4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Nunito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e996e2e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e996e2e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93e6e7bb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93e6e7b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e996e2ef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e996e2ef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ef07abe5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ef07abe5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5e9b73b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5e9b73b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5e9b73bb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5e9b73bb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5e9b73bb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5e9b73bb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47b432e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47b432e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47b432e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47b432e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47b432eb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47b432eb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47b432eb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47b432eb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47b432eb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47b432eb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93e6e7b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93e6e7b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47b432eb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47b432eb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93e6e7bb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93e6e7bb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93e6e7bb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93e6e7bb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94a8d188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94a8d188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94a8d18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94a8d18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47b432eb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47b432eb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e996e2ef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e996e2ef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8dbbcd5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8dbbcd5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e996e2ef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e996e2ef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fa9df0f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fa9df0f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8dbbcd55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8dbbcd55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001c3c1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001c3c1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001c3c1a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001c3c1a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001c3c1a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001c3c1a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e996e2ef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e996e2ef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e996e2ef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e996e2ef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47b432eb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47b432eb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4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47" name="Google Shape;47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51" name="Google Shape;51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getbootstrap.com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Ratheshprabakar/Attendance-syste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143000" y="1029600"/>
            <a:ext cx="67830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"/>
              <a:t>ATTENDANCE </a:t>
            </a:r>
            <a:r>
              <a:rPr b="1" lang="en"/>
              <a:t>MANAGEMENT</a:t>
            </a:r>
            <a:r>
              <a:rPr b="1" lang="en"/>
              <a:t> SYSTEM USING FACE RECOGNITION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74200" y="2842888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PROJECT GUIDE : Mrs. Suguna T, M.Tech AP/IT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5008150" y="3494450"/>
            <a:ext cx="32484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by,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Arun I (1718105)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Rathesh Prabakar (1718131)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Sanjai M (1718134)</a:t>
            </a: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715725" y="610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:</a:t>
            </a:r>
            <a:endParaRPr b="1"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584075" y="12667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Admin authorization :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Admin can register the 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Times New Roman"/>
              <a:buChar char="■"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Faculty Addition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Added the faculty details and store it in the database.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Times New Roman"/>
              <a:buChar char="■"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Student Addition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Created training data of each student by entering his roll id and taking snaps of his or her frontal face.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Created model for that particular roll id and save it on Database.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TEACHER’S MODULE</a:t>
            </a:r>
            <a:endParaRPr b="1"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550" y="1800200"/>
            <a:ext cx="7153150" cy="24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602875" y="462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:</a:t>
            </a:r>
            <a:endParaRPr b="1"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452425" y="1031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Teacher authorization :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Teacher has to login first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Attendance tab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Times New Roman"/>
              <a:buChar char="■"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Snap is taken and it is sent to our model. 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Times New Roman"/>
              <a:buChar char="■"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mark their attendance.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Report tab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Times New Roman"/>
              <a:buChar char="■"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by date and time, </a:t>
            </a:r>
            <a:r>
              <a:rPr lang="en" sz="2000">
                <a:solidFill>
                  <a:srgbClr val="24292E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roll id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Times New Roman"/>
              <a:buChar char="■"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View the absent hours of any particular student.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Times New Roman"/>
              <a:buChar char="■"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Report generation in Excel format.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Times New Roman"/>
              <a:buChar char="■"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Editable and can be able to add ON DUTY.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602875" y="462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:</a:t>
            </a:r>
            <a:endParaRPr b="1"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61825" y="10128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Teacher authorization (Continue) :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Alert tab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Times New Roman"/>
              <a:buChar char="■"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Send email to the students and parents regarding their attendance.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Times New Roman"/>
              <a:buChar char="■"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Email alert using flask_mail.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753325" y="563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DEPENDENCIES:</a:t>
            </a:r>
            <a:endParaRPr b="1"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753325" y="1174400"/>
            <a:ext cx="7505700" cy="30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DLIB: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dlib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a toolkit for making real world machine learning and data analysis applications in C++. 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library is originally written in C++  and easy to use </a:t>
            </a: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bindings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MYSQL CLIENT: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Mysql Client  programs for communicating with the server to manipulate the information in the databases.</a:t>
            </a:r>
            <a:endParaRPr sz="2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819150" y="941950"/>
            <a:ext cx="7505700" cy="3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FLASK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flask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provides you with tools, libraries and technologies that allow you to build a web application.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FLASK_BOOTSTRAP: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Flask-Bootstrap packages </a:t>
            </a:r>
            <a:r>
              <a:rPr b="1" lang="en" sz="20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Bootstrap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into an extension that mostly consists of a blueprint named 'bootstrap'.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819150" y="845600"/>
            <a:ext cx="7505700" cy="3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FLASK-MAIL:</a:t>
            </a:r>
            <a:endParaRPr sz="20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20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Flask-Mail</a:t>
            </a:r>
            <a:r>
              <a:rPr lang="en" sz="20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extension provides a simple interface to set up SMTP with your Flask application and to send messages to clients.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ADMIN PANEL</a:t>
            </a:r>
            <a:endParaRPr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819150" y="1755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762" y="1492587"/>
            <a:ext cx="6008476" cy="297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819150" y="723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ADMIN FACILITIES</a:t>
            </a:r>
            <a:endParaRPr/>
          </a:p>
        </p:txBody>
      </p:sp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819150" y="1755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900" y="1380463"/>
            <a:ext cx="6656199" cy="32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819150" y="723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STUDENT ADDITION </a:t>
            </a:r>
            <a:endParaRPr/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819150" y="1755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213" y="1265688"/>
            <a:ext cx="6825574" cy="34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6511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It is a web application to make the entire attendance system automated using face recognition.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This system will completely give a big relief to the faculties.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This system will able to download the attendance report and send the notifications at any time.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819150" y="723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FACULTY DASHBOARD</a:t>
            </a:r>
            <a:endParaRPr/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819150" y="1755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025" y="1506372"/>
            <a:ext cx="7177951" cy="28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819150" y="723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OUTPUT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819150" y="1755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3"/>
          <p:cNvPicPr preferRelativeResize="0"/>
          <p:nvPr/>
        </p:nvPicPr>
        <p:blipFill rotWithShape="1">
          <a:blip r:embed="rId3">
            <a:alphaModFix/>
          </a:blip>
          <a:srcRect b="0" l="1095" r="1095" t="0"/>
          <a:stretch/>
        </p:blipFill>
        <p:spPr>
          <a:xfrm>
            <a:off x="1015550" y="1257200"/>
            <a:ext cx="7212176" cy="35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88" y="284450"/>
            <a:ext cx="8132624" cy="457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772150" y="1990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REPORT TAB</a:t>
            </a:r>
            <a:endParaRPr b="1"/>
          </a:p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975" y="404088"/>
            <a:ext cx="2875250" cy="433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ATTENDANCE VIEW</a:t>
            </a:r>
            <a:endParaRPr b="1"/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375" y="1708650"/>
            <a:ext cx="7284650" cy="26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740950" y="634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REPORT VIEW</a:t>
            </a:r>
            <a:endParaRPr b="1"/>
          </a:p>
        </p:txBody>
      </p:sp>
      <p:sp>
        <p:nvSpPr>
          <p:cNvPr id="285" name="Google Shape;285;p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675" y="1354113"/>
            <a:ext cx="6908876" cy="32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>
          <a:xfrm>
            <a:off x="740950" y="634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CONSOLIDATED </a:t>
            </a:r>
            <a:r>
              <a:rPr b="1" lang="en"/>
              <a:t>VIEW</a:t>
            </a:r>
            <a:endParaRPr b="1"/>
          </a:p>
        </p:txBody>
      </p:sp>
      <p:sp>
        <p:nvSpPr>
          <p:cNvPr id="292" name="Google Shape;292;p3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463" y="1339350"/>
            <a:ext cx="6010676" cy="338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type="title"/>
          </p:nvPr>
        </p:nvSpPr>
        <p:spPr>
          <a:xfrm>
            <a:off x="740950" y="634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ALERT </a:t>
            </a:r>
            <a:endParaRPr b="1"/>
          </a:p>
        </p:txBody>
      </p:sp>
      <p:sp>
        <p:nvSpPr>
          <p:cNvPr id="299" name="Google Shape;299;p3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00" y="1588700"/>
            <a:ext cx="5560575" cy="14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2800" y="1588700"/>
            <a:ext cx="3409350" cy="1833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SOURCE CODE :</a:t>
            </a:r>
            <a:endParaRPr b="1"/>
          </a:p>
        </p:txBody>
      </p:sp>
      <p:sp>
        <p:nvSpPr>
          <p:cNvPr id="307" name="Google Shape;307;p40"/>
          <p:cNvSpPr txBox="1"/>
          <p:nvPr>
            <p:ph idx="1" type="body"/>
          </p:nvPr>
        </p:nvSpPr>
        <p:spPr>
          <a:xfrm>
            <a:off x="819150" y="14923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https://github.com/Ratheshprabakar/Attendance-system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 :</a:t>
            </a:r>
            <a:endParaRPr b="1"/>
          </a:p>
        </p:txBody>
      </p:sp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819150" y="16146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This system will be developed using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Flask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framework fully meets the objectives of the system which it has been developed.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system will be operated at a high level of efficiency and all the teachers and user associated with the system understands its advantage.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621675" y="434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LITERATURE SURVEY</a:t>
            </a:r>
            <a:endParaRPr b="1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753325" y="1518125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3" name="Google Shape;143;p15"/>
          <p:cNvGraphicFramePr/>
          <p:nvPr/>
        </p:nvGraphicFramePr>
        <p:xfrm>
          <a:off x="322450" y="103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{4318FFF3-3B98-4DC6-91A0-54185FAE5BE7}</a:tableStyleId>
              </a:tblPr>
              <a:tblGrid>
                <a:gridCol w="565350"/>
                <a:gridCol w="1825350"/>
                <a:gridCol w="1637300"/>
                <a:gridCol w="753400"/>
                <a:gridCol w="1195350"/>
                <a:gridCol w="1195350"/>
                <a:gridCol w="1195350"/>
              </a:tblGrid>
              <a:tr h="41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S.No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Title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Author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Year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Methods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Merits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Demerits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83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Attendance management system using Face Recognition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Omar Abdul Rhman Salim, Rashidah Funke Olanrewaju, Wasiu Adebayo Balogun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 Binary Pattern Algorithm(LBP),Mysql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Easily accessible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sensitivity and not effective in darkness.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Automated Attendance system using Image Processing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Smit Hapani, Nandana Prabhu, Nikhil Parakhiya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Viola Jones Algorithm,Fisher Face Algorithm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proxy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 &lt;50%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 :</a:t>
            </a:r>
            <a:endParaRPr b="1"/>
          </a:p>
        </p:txBody>
      </p:sp>
      <p:sp>
        <p:nvSpPr>
          <p:cNvPr id="319" name="Google Shape;319;p42"/>
          <p:cNvSpPr txBox="1"/>
          <p:nvPr>
            <p:ph idx="1" type="body"/>
          </p:nvPr>
        </p:nvSpPr>
        <p:spPr>
          <a:xfrm>
            <a:off x="819150" y="15393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1] Yohei Kawaguchi Tetauo ahoji ,“Face Recognition-based Lecture Attendance System”,”3rd AERU ”,2005.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[2] B.Kavin mathi,S.Hemalatha,”Attendance System for Face Recognition using GSM module”,”4th International Conference on Signal Processing and Integrated Networks”,2018.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[3] Ketan N Mahajan,Nagaraj V,Dharwadkar, “Classroom Attendance System using surveilance camera”,”International Conference On Computer Systems, Electronics and Control”,2017.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3"/>
          <p:cNvSpPr txBox="1"/>
          <p:nvPr>
            <p:ph idx="1" type="body"/>
          </p:nvPr>
        </p:nvSpPr>
        <p:spPr>
          <a:xfrm>
            <a:off x="884975" y="664900"/>
            <a:ext cx="7505700" cy="29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4] E.Varadharajanm,R.Dharani,S.Jeevitha,”Automatic Attendance Management System using Face Detection”,2017.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[5] Chen,Joy long Zong,”Smart Security System for Suspicious Activity Detection in Volatile Areas”.Journal of Information Technology 2,2020.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[6] Mayank Yadav ,Anmol Agarwal,”Motion based Attendance System in real time environment for multimedia application”,2018.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						********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/>
          <p:nvPr>
            <p:ph type="title"/>
          </p:nvPr>
        </p:nvSpPr>
        <p:spPr>
          <a:xfrm>
            <a:off x="819150" y="845600"/>
            <a:ext cx="7505700" cy="22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THANK YOU </a:t>
            </a:r>
            <a:endParaRPr b="1" sz="5000"/>
          </a:p>
        </p:txBody>
      </p:sp>
      <p:sp>
        <p:nvSpPr>
          <p:cNvPr id="331" name="Google Shape;331;p44"/>
          <p:cNvSpPr txBox="1"/>
          <p:nvPr>
            <p:ph idx="1" type="body"/>
          </p:nvPr>
        </p:nvSpPr>
        <p:spPr>
          <a:xfrm>
            <a:off x="819150" y="1990725"/>
            <a:ext cx="7505700" cy="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-788775" y="11514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9" name="Google Shape;149;p16"/>
          <p:cNvGraphicFramePr/>
          <p:nvPr/>
        </p:nvGraphicFramePr>
        <p:xfrm>
          <a:off x="537075" y="36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{4318FFF3-3B98-4DC6-91A0-54185FAE5BE7}</a:tableStyleId>
              </a:tblPr>
              <a:tblGrid>
                <a:gridCol w="636975"/>
                <a:gridCol w="1894125"/>
                <a:gridCol w="1113675"/>
                <a:gridCol w="1113675"/>
                <a:gridCol w="1113675"/>
                <a:gridCol w="1113675"/>
                <a:gridCol w="1113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S.No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Title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Author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Year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Methods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Merits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Demerits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34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Real Time</a:t>
                      </a:r>
                      <a:r>
                        <a:rPr lang="en"/>
                        <a:t> Attendance using Face Recoginition Technique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Mayank Srivastava, Amit kumar, Aditya Dixit, Aman Kumar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 CV,Haar Cascade Algorithm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 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accuracy in large area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Attendance management system using Face Recognition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Aditya Tyagi, Kundan Kumar, Sumar Kumar Jha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Cascade Classifier,LBPH Algorithm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Robust Against monotonic grey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Take more than 5 secs to recognize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5" name="Google Shape;155;p17"/>
          <p:cNvGraphicFramePr/>
          <p:nvPr/>
        </p:nvGraphicFramePr>
        <p:xfrm>
          <a:off x="552450" y="36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{4318FFF3-3B98-4DC6-91A0-54185FAE5BE7}</a:tableStyleId>
              </a:tblPr>
              <a:tblGrid>
                <a:gridCol w="1162925"/>
                <a:gridCol w="1162925"/>
                <a:gridCol w="1162925"/>
                <a:gridCol w="1162925"/>
                <a:gridCol w="1162925"/>
                <a:gridCol w="1162925"/>
                <a:gridCol w="1162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S.No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Title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Author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Year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Methods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Merits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Demerits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71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 </a:t>
                      </a:r>
                      <a:r>
                        <a:rPr lang="en"/>
                        <a:t>Attendance System using Face Recoginition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Samridhi Dev, Tushar Patnaik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KNN,CNN,SVM,Haar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efficient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computational Complexity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8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Real Time Smart Attendance System using Face Recognition Techniques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Shreyak Sawhney, Karan Kacker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PCA,CNN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80% accuracy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1" name="Google Shape;161;p18"/>
          <p:cNvGraphicFramePr/>
          <p:nvPr/>
        </p:nvGraphicFramePr>
        <p:xfrm>
          <a:off x="546475" y="36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{4318FFF3-3B98-4DC6-91A0-54185FAE5BE7}</a:tableStyleId>
              </a:tblPr>
              <a:tblGrid>
                <a:gridCol w="686225"/>
                <a:gridCol w="1372650"/>
                <a:gridCol w="1316250"/>
                <a:gridCol w="1034150"/>
                <a:gridCol w="1034150"/>
                <a:gridCol w="1034150"/>
                <a:gridCol w="159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S.No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Title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Author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Year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Methods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Merits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Demerits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71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Automatic Attendance Management System using Face Detection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Arjun Raj, Ahammed Shoheb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Eigen Faces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Hardware Installation is easy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More Calculation required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STATEMENT:</a:t>
            </a:r>
            <a:endParaRPr b="1"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772150" y="14265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existing attendance system requires staffs to manually take the attendance every time.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It is difficult to verify each student in a large classroom environment with distributed branches whether the authenticated students are actually responding or not.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This includes the more time consumed by the staffs to find their name on sheet, sometimes they may mistakenly mark’s another student’s name and sometimes sheet may got lost.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PROPOSED SYSTEM :</a:t>
            </a:r>
            <a:endParaRPr b="1"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762750" y="16710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By maintaining the attendance manually, the report generation is difficult.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This system will reduce the manual work and avoid redundant data. The system can generate weekly, consolidate report based on the attendance.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 MODULE</a:t>
            </a:r>
            <a:endParaRPr b="1"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588" y="2164875"/>
            <a:ext cx="6364825" cy="17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