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aleway Thin"/>
      <p:bold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1e8bcc85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1e8bcc8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2de22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2de22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1e8bcc85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1e8bcc8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://www.ratheshprabakar.tech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101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&lt;</a:t>
            </a:r>
            <a:r>
              <a:rPr i="1" lang="en" sz="2400"/>
              <a:t>Rathesh Prabakar</a:t>
            </a:r>
            <a:r>
              <a:rPr lang="en" sz="2400"/>
              <a:t>&gt;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43150" y="1127125"/>
            <a:ext cx="6218100" cy="31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Web Browser</a:t>
            </a:r>
            <a:r>
              <a:rPr lang="en" sz="40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 Vs Web Server</a:t>
            </a:r>
            <a:endParaRPr sz="400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Chrome</a:t>
            </a: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: I am the one who shows all the data.</a:t>
            </a:r>
            <a:endParaRPr sz="3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Localhost : I am the one who processes the data.</a:t>
            </a:r>
            <a:endParaRPr sz="3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6857588" y="2464035"/>
            <a:ext cx="2212050" cy="2537076"/>
            <a:chOff x="6803275" y="395363"/>
            <a:chExt cx="2212050" cy="2537076"/>
          </a:xfrm>
        </p:grpSpPr>
        <p:pic>
          <p:nvPicPr>
            <p:cNvPr id="149" name="Google Shape;14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0" name="Google Shape;150;p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While running localhost, use Incognito window.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 client side for lighter process.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7" name="Google Shape;157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Short Tips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3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Github Education Pack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Freecodecamp (Responsive Web Design)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Back end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Documentation, Reddit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Search on Medium (Projects)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972975" y="1303075"/>
            <a:ext cx="70050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QUERIES ??</a:t>
            </a:r>
            <a:endParaRPr b="1"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49" y="1740675"/>
            <a:ext cx="3106975" cy="30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20398" r="20404" t="0"/>
          <a:stretch/>
        </p:blipFill>
        <p:spPr>
          <a:xfrm>
            <a:off x="0" y="0"/>
            <a:ext cx="45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832750" y="79375"/>
            <a:ext cx="4033800" cy="41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Let’s Chat 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           : Rathesh Prabakar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    </a:t>
            </a:r>
            <a:r>
              <a:rPr lang="en" sz="1800"/>
              <a:t>: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www.ratheshprabakar.tech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    : ratheshprabakar@gmail.com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            : ratheshprabakar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500" y="15037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1500" y="20173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1500" y="25326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1500" y="30479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Self </a:t>
            </a:r>
            <a:r>
              <a:rPr lang="en" sz="3600">
                <a:solidFill>
                  <a:schemeClr val="dk1"/>
                </a:solidFill>
              </a:rPr>
              <a:t>explosion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“Let yourself feel insecure from time, It will help you grow as an individual.” </a:t>
            </a:r>
            <a:endParaRPr sz="2300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― Sundar Pichai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2189" l="0" r="0" t="2189"/>
          <a:stretch/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Front end vs Back end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Dive into front end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Highlight what’s new, tips, tools and frameworks.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Ocean of back end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Give people 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method to swim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Connecting the web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 a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unifying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information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is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web and how it works.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3150" y="1127125"/>
            <a:ext cx="6218100" cy="31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Front End Vs Back End</a:t>
            </a:r>
            <a:endParaRPr sz="400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Me : What’s in your screen ?</a:t>
            </a:r>
            <a:endParaRPr sz="3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You </a:t>
            </a: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: What’s happening behind your screen ?</a:t>
            </a:r>
            <a:r>
              <a:rPr lang="en" sz="35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35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857588" y="2464035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Fact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Catchy UI Catches people.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If front end is  a heart, then backend is a brain.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25" y="1222325"/>
            <a:ext cx="6583549" cy="26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languages do </a:t>
            </a:r>
            <a:br>
              <a:rPr lang="en"/>
            </a:br>
            <a:r>
              <a:rPr lang="en"/>
              <a:t>you need to know to </a:t>
            </a:r>
            <a:r>
              <a:rPr lang="en">
                <a:solidFill>
                  <a:schemeClr val="accent5"/>
                </a:solidFill>
              </a:rPr>
              <a:t>communicate with 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Web users?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Fact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HTML</a:t>
              </a: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: Organizer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: Stylist</a:t>
              </a:r>
              <a:endPara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JS</a:t>
              </a:r>
              <a:r>
                <a:rPr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: Multitasker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Just one!</a:t>
            </a:r>
            <a:r>
              <a:rPr lang="en"/>
              <a:t> Your favorite.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React JS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Angular JS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Vue JS </a:t>
            </a:r>
            <a:endParaRPr sz="3000"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6588292" y="2464047"/>
            <a:ext cx="2405383" cy="2537076"/>
            <a:chOff x="6803275" y="395363"/>
            <a:chExt cx="2212050" cy="2537076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9" name="Google Shape;119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Use Reddit channels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Read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Mozilla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docs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Educative.io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Frontend masters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Practice @freecodecamp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logical area which enlighten the functionality of front end : Back end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28" name="Google Shape;12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9" name="Google Shape;129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Fact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Back end developer is so hot in the market, Highly p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aid job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Front end + Back end = Full Stack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Back end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 Framework</a:t>
            </a:r>
            <a:r>
              <a:rPr lang="en" sz="1800"/>
              <a:t> 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Laravel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Django, Flask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Spring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Ruby On Rails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Database Language</a:t>
            </a: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MySQL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SQLlite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Hybernite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PostgreSQL</a:t>
            </a:r>
            <a:endParaRPr b="0" sz="1400"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 Language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PHP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Python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Java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Ruby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 sz="1400"/>
              <a:t>Perl</a:t>
            </a:r>
            <a:endParaRPr b="0" sz="1400"/>
          </a:p>
        </p:txBody>
      </p:sp>
      <p:sp>
        <p:nvSpPr>
          <p:cNvPr id="142" name="Google Shape;142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